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6.xml" ContentType="application/inkml+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7.xml" ContentType="application/inkml+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8.xml" ContentType="application/inkml+xml"/>
  <Override PartName="/ppt/ink/ink9.xml" ContentType="application/inkml+xml"/>
  <Override PartName="/ppt/ink/ink10.xml" ContentType="application/inkml+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339" r:id="rId3"/>
    <p:sldId id="257" r:id="rId4"/>
    <p:sldId id="326" r:id="rId5"/>
    <p:sldId id="265" r:id="rId6"/>
    <p:sldId id="266" r:id="rId7"/>
    <p:sldId id="267" r:id="rId8"/>
    <p:sldId id="268" r:id="rId9"/>
    <p:sldId id="269" r:id="rId10"/>
    <p:sldId id="264" r:id="rId11"/>
    <p:sldId id="270" r:id="rId12"/>
    <p:sldId id="271" r:id="rId13"/>
    <p:sldId id="272" r:id="rId14"/>
    <p:sldId id="273" r:id="rId15"/>
    <p:sldId id="274" r:id="rId16"/>
    <p:sldId id="275" r:id="rId17"/>
    <p:sldId id="276" r:id="rId18"/>
    <p:sldId id="277" r:id="rId19"/>
    <p:sldId id="278" r:id="rId20"/>
    <p:sldId id="279" r:id="rId21"/>
    <p:sldId id="280" r:id="rId22"/>
    <p:sldId id="282" r:id="rId23"/>
    <p:sldId id="283" r:id="rId24"/>
    <p:sldId id="284"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2" r:id="rId40"/>
    <p:sldId id="303" r:id="rId41"/>
    <p:sldId id="304" r:id="rId42"/>
    <p:sldId id="305" r:id="rId43"/>
    <p:sldId id="306" r:id="rId44"/>
    <p:sldId id="307" r:id="rId45"/>
    <p:sldId id="308" r:id="rId46"/>
    <p:sldId id="309" r:id="rId47"/>
    <p:sldId id="313" r:id="rId48"/>
    <p:sldId id="344" r:id="rId49"/>
    <p:sldId id="345" r:id="rId50"/>
    <p:sldId id="342" r:id="rId51"/>
    <p:sldId id="343" r:id="rId52"/>
    <p:sldId id="324" r:id="rId53"/>
    <p:sldId id="327" r:id="rId54"/>
    <p:sldId id="328" r:id="rId55"/>
    <p:sldId id="329" r:id="rId56"/>
    <p:sldId id="330" r:id="rId57"/>
    <p:sldId id="331" r:id="rId58"/>
    <p:sldId id="334" r:id="rId59"/>
    <p:sldId id="335" r:id="rId60"/>
    <p:sldId id="318" r:id="rId61"/>
    <p:sldId id="316" r:id="rId62"/>
    <p:sldId id="317" r:id="rId63"/>
    <p:sldId id="319" r:id="rId64"/>
    <p:sldId id="320" r:id="rId65"/>
    <p:sldId id="321" r:id="rId66"/>
    <p:sldId id="322" r:id="rId67"/>
    <p:sldId id="323" r:id="rId68"/>
    <p:sldId id="337" r:id="rId69"/>
    <p:sldId id="336" r:id="rId70"/>
    <p:sldId id="338" r:id="rId71"/>
    <p:sldId id="33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162" autoAdjust="0"/>
  </p:normalViewPr>
  <p:slideViewPr>
    <p:cSldViewPr snapToGrid="0">
      <p:cViewPr>
        <p:scale>
          <a:sx n="88" d="100"/>
          <a:sy n="88" d="100"/>
        </p:scale>
        <p:origin x="-466"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63.svg"/><Relationship Id="rId1" Type="http://schemas.openxmlformats.org/officeDocument/2006/relationships/image" Target="../media/image51.png"/><Relationship Id="rId6" Type="http://schemas.openxmlformats.org/officeDocument/2006/relationships/image" Target="../media/image67.svg"/><Relationship Id="rId5" Type="http://schemas.openxmlformats.org/officeDocument/2006/relationships/image" Target="../media/image53.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55.png"/></Relationships>
</file>

<file path=ppt/diagrams/_rels/data11.xml.rels><?xml version="1.0" encoding="UTF-8" standalone="yes"?>
<Relationships xmlns="http://schemas.openxmlformats.org/package/2006/relationships"><Relationship Id="rId1" Type="http://schemas.openxmlformats.org/officeDocument/2006/relationships/hyperlink" Target="https://genome.ucsc.edu/"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2.svg"/><Relationship Id="rId1" Type="http://schemas.openxmlformats.org/officeDocument/2006/relationships/image" Target="../media/image18.png"/><Relationship Id="rId6" Type="http://schemas.openxmlformats.org/officeDocument/2006/relationships/image" Target="../media/image24.svg"/><Relationship Id="rId5" Type="http://schemas.openxmlformats.org/officeDocument/2006/relationships/image" Target="../media/image20.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svg"/><Relationship Id="rId1" Type="http://schemas.openxmlformats.org/officeDocument/2006/relationships/image" Target="../media/image25.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1" Type="http://schemas.openxmlformats.org/officeDocument/2006/relationships/image" Target="../media/image27.png"/></Relationships>
</file>

<file path=ppt/diagrams/_rels/data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45.svg"/><Relationship Id="rId1" Type="http://schemas.openxmlformats.org/officeDocument/2006/relationships/image" Target="../media/image37.png"/><Relationship Id="rId6" Type="http://schemas.openxmlformats.org/officeDocument/2006/relationships/image" Target="../media/image49.svg"/><Relationship Id="rId5" Type="http://schemas.openxmlformats.org/officeDocument/2006/relationships/image" Target="../media/image39.png"/><Relationship Id="rId4" Type="http://schemas.openxmlformats.org/officeDocument/2006/relationships/image" Target="../media/image47.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63.svg"/><Relationship Id="rId1" Type="http://schemas.openxmlformats.org/officeDocument/2006/relationships/image" Target="../media/image51.png"/><Relationship Id="rId6" Type="http://schemas.openxmlformats.org/officeDocument/2006/relationships/image" Target="../media/image67.svg"/><Relationship Id="rId5" Type="http://schemas.openxmlformats.org/officeDocument/2006/relationships/image" Target="../media/image53.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55.png"/></Relationships>
</file>

<file path=ppt/diagrams/_rels/drawing11.xml.rels><?xml version="1.0" encoding="UTF-8" standalone="yes"?>
<Relationships xmlns="http://schemas.openxmlformats.org/package/2006/relationships"><Relationship Id="rId1" Type="http://schemas.openxmlformats.org/officeDocument/2006/relationships/hyperlink" Target="https://genome.ucsc.edu/"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80A24-7FAA-4904-B4A4-54F54F38F51B}"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en-US"/>
        </a:p>
      </dgm:t>
    </dgm:pt>
    <dgm:pt modelId="{30E8E79E-8A28-4616-BED7-2CAE1D65C15E}">
      <dgm:prSet custT="1"/>
      <dgm:spPr>
        <a:solidFill>
          <a:schemeClr val="bg1">
            <a:lumMod val="75000"/>
          </a:schemeClr>
        </a:solidFill>
      </dgm:spPr>
      <dgm:t>
        <a:bodyPr/>
        <a:lstStyle/>
        <a:p>
          <a:r>
            <a:rPr lang="en-US" sz="2000" b="1" dirty="0">
              <a:solidFill>
                <a:srgbClr val="FFFFFF"/>
              </a:solidFill>
            </a:rPr>
            <a:t>What is ChIP?</a:t>
          </a:r>
        </a:p>
      </dgm:t>
    </dgm:pt>
    <dgm:pt modelId="{5FE306FA-951F-4713-868B-D09170F49CFD}" type="parTrans" cxnId="{0E1A4933-2CA5-4020-8CF1-F5077BA440F6}">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2A478CD4-B8E4-45FF-8460-A12F0FB786A6}" type="sibTrans" cxnId="{0E1A4933-2CA5-4020-8CF1-F5077BA440F6}">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AE623189-7A18-4959-8608-C94F0E35E5CF}">
      <dgm:prSet custT="1"/>
      <dgm:spPr>
        <a:solidFill>
          <a:schemeClr val="accent6">
            <a:lumMod val="75000"/>
          </a:schemeClr>
        </a:solidFill>
      </dgm:spPr>
      <dgm:t>
        <a:bodyPr/>
        <a:lstStyle/>
        <a:p>
          <a:r>
            <a:rPr lang="en-US" sz="1800" b="1" dirty="0">
              <a:solidFill>
                <a:srgbClr val="FFFFFF"/>
              </a:solidFill>
              <a:latin typeface="Aharoni" panose="02010803020104030203" pitchFamily="2" charset="-79"/>
              <a:cs typeface="Aharoni" panose="02010803020104030203" pitchFamily="2" charset="-79"/>
            </a:rPr>
            <a:t>Chromatin </a:t>
          </a:r>
          <a:r>
            <a:rPr lang="en-US" sz="1800" dirty="0">
              <a:solidFill>
                <a:srgbClr val="FFFFFF"/>
              </a:solidFill>
              <a:latin typeface="Aharoni" panose="02010803020104030203" pitchFamily="2" charset="-79"/>
              <a:cs typeface="Aharoni" panose="02010803020104030203" pitchFamily="2" charset="-79"/>
            </a:rPr>
            <a:t>immunoprecipitation</a:t>
          </a:r>
          <a:r>
            <a:rPr lang="en-US" sz="1800" b="1" dirty="0">
              <a:solidFill>
                <a:srgbClr val="FFFFFF"/>
              </a:solidFill>
              <a:latin typeface="Aharoni" panose="02010803020104030203" pitchFamily="2" charset="-79"/>
              <a:cs typeface="Aharoni" panose="02010803020104030203" pitchFamily="2" charset="-79"/>
            </a:rPr>
            <a:t> (ChIP) combined with DNA sequencing has been widely used to study DNA binding proteins. </a:t>
          </a:r>
          <a:endParaRPr lang="en-US" sz="1800" dirty="0">
            <a:solidFill>
              <a:srgbClr val="FFFFFF"/>
            </a:solidFill>
            <a:latin typeface="Aharoni" panose="02010803020104030203" pitchFamily="2" charset="-79"/>
            <a:cs typeface="Aharoni" panose="02010803020104030203" pitchFamily="2" charset="-79"/>
          </a:endParaRPr>
        </a:p>
      </dgm:t>
    </dgm:pt>
    <dgm:pt modelId="{5E252A3D-8483-47DF-AC80-9CA65C1D49F2}" type="parTrans" cxnId="{B23F0919-E5F0-4CFA-A3DB-E94FBA9892C0}">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15440385-2EE2-47A4-9B6D-AD9547065831}" type="sibTrans" cxnId="{B23F0919-E5F0-4CFA-A3DB-E94FBA9892C0}">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E1C32D9C-9C4F-4EB7-B041-DD2DCA418061}">
      <dgm:prSet custT="1"/>
      <dgm:spPr/>
      <dgm:t>
        <a:bodyPr/>
        <a:lstStyle/>
        <a:p>
          <a:r>
            <a:rPr lang="en-US" sz="1800" b="1" dirty="0">
              <a:solidFill>
                <a:srgbClr val="FFFFFF"/>
              </a:solidFill>
              <a:latin typeface="Aharoni" panose="02010803020104030203" pitchFamily="2" charset="-79"/>
              <a:cs typeface="Aharoni" panose="02010803020104030203" pitchFamily="2" charset="-79"/>
            </a:rPr>
            <a:t>Over the </a:t>
          </a:r>
          <a:r>
            <a:rPr lang="en-US" sz="1800" dirty="0">
              <a:solidFill>
                <a:srgbClr val="FFFFFF"/>
              </a:solidFill>
              <a:latin typeface="Aharoni" panose="02010803020104030203" pitchFamily="2" charset="-79"/>
              <a:cs typeface="Aharoni" panose="02010803020104030203" pitchFamily="2" charset="-79"/>
            </a:rPr>
            <a:t>last</a:t>
          </a:r>
          <a:r>
            <a:rPr lang="en-US" sz="1800" b="1" dirty="0">
              <a:solidFill>
                <a:srgbClr val="FFFFFF"/>
              </a:solidFill>
              <a:latin typeface="Aharoni" panose="02010803020104030203" pitchFamily="2" charset="-79"/>
              <a:cs typeface="Aharoni" panose="02010803020104030203" pitchFamily="2" charset="-79"/>
            </a:rPr>
            <a:t> decade, the traditional ChIP-sequencing protocol has been modified to newer methods such as ChIP-exo, ChIP-Nexus , ATAC-seq , and Mnase-seq, to determine various aspects of transcription factor (TF) binding, histone modifications and chromatin architecture.</a:t>
          </a:r>
          <a:endParaRPr lang="en-US" sz="1800" dirty="0">
            <a:solidFill>
              <a:srgbClr val="FFFFFF"/>
            </a:solidFill>
            <a:latin typeface="Aharoni" panose="02010803020104030203" pitchFamily="2" charset="-79"/>
            <a:cs typeface="Aharoni" panose="02010803020104030203" pitchFamily="2" charset="-79"/>
          </a:endParaRPr>
        </a:p>
      </dgm:t>
    </dgm:pt>
    <dgm:pt modelId="{7D11C5DF-1F05-473F-972B-1F32396F8C19}" type="parTrans" cxnId="{75DF1889-8CE2-41C7-BBAD-F4FB54158F3E}">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EE19B1F0-10CA-4E14-A241-73E4976FAE5E}" type="sibTrans" cxnId="{75DF1889-8CE2-41C7-BBAD-F4FB54158F3E}">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B3D14CB5-06F7-4519-B59F-B325BE6DEEC7}">
      <dgm:prSet custT="1"/>
      <dgm:spPr>
        <a:solidFill>
          <a:schemeClr val="accent5">
            <a:lumMod val="60000"/>
            <a:lumOff val="40000"/>
          </a:schemeClr>
        </a:solidFill>
      </dgm:spPr>
      <dgm:t>
        <a:bodyPr/>
        <a:lstStyle/>
        <a:p>
          <a:r>
            <a:rPr lang="en-US" sz="1800" b="1" i="0" dirty="0">
              <a:solidFill>
                <a:srgbClr val="FFFFFF"/>
              </a:solidFill>
              <a:latin typeface="Aharoni" panose="02010803020104030203" pitchFamily="2" charset="-79"/>
              <a:cs typeface="Aharoni" panose="02010803020104030203" pitchFamily="2" charset="-79"/>
            </a:rPr>
            <a:t>ChIP-exo : a technique </a:t>
          </a:r>
          <a:r>
            <a:rPr lang="en-US" sz="1800" b="0" dirty="0">
              <a:solidFill>
                <a:srgbClr val="FFFFFF"/>
              </a:solidFill>
              <a:latin typeface="Aharoni" panose="02010803020104030203" pitchFamily="2" charset="-79"/>
              <a:cs typeface="Aharoni" panose="02010803020104030203" pitchFamily="2" charset="-79"/>
            </a:rPr>
            <a:t>that</a:t>
          </a:r>
          <a:r>
            <a:rPr lang="en-US" sz="1800" b="1" i="0" dirty="0">
              <a:solidFill>
                <a:srgbClr val="FFFFFF"/>
              </a:solidFill>
              <a:latin typeface="Aharoni" panose="02010803020104030203" pitchFamily="2" charset="-79"/>
              <a:cs typeface="Aharoni" panose="02010803020104030203" pitchFamily="2" charset="-79"/>
            </a:rPr>
            <a:t> adds exonuclease treatment to the ChIP process to obtain up to single base pair resolution of binding sites</a:t>
          </a:r>
          <a:endParaRPr lang="en-US" sz="1800" dirty="0">
            <a:solidFill>
              <a:srgbClr val="FFFFFF"/>
            </a:solidFill>
            <a:latin typeface="Aharoni" panose="02010803020104030203" pitchFamily="2" charset="-79"/>
            <a:cs typeface="Aharoni" panose="02010803020104030203" pitchFamily="2" charset="-79"/>
          </a:endParaRPr>
        </a:p>
      </dgm:t>
    </dgm:pt>
    <dgm:pt modelId="{66A79251-3028-4054-9D93-7333570B8ABF}" type="parTrans" cxnId="{FC695B77-8351-415C-9A88-C1F57F122B92}">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4ECAF867-2CBF-4786-8A9D-AE5C7EC1FB8B}" type="sibTrans" cxnId="{FC695B77-8351-415C-9A88-C1F57F122B92}">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4CA0E376-E0C4-40B8-B84C-AA5A935A65E5}">
      <dgm:prSet custT="1"/>
      <dgm:spPr>
        <a:solidFill>
          <a:schemeClr val="accent4">
            <a:lumMod val="75000"/>
          </a:schemeClr>
        </a:solidFill>
      </dgm:spPr>
      <dgm:t>
        <a:bodyPr/>
        <a:lstStyle/>
        <a:p>
          <a:r>
            <a:rPr lang="en-US" sz="1800" b="1" dirty="0">
              <a:solidFill>
                <a:srgbClr val="FFFFFF"/>
              </a:solidFill>
              <a:latin typeface="Aharoni" panose="02010803020104030203" pitchFamily="2" charset="-79"/>
              <a:cs typeface="Aharoni" panose="02010803020104030203" pitchFamily="2" charset="-79"/>
            </a:rPr>
            <a:t>ChIP-on-chip : combines ChIP with microarray technology</a:t>
          </a:r>
        </a:p>
      </dgm:t>
    </dgm:pt>
    <dgm:pt modelId="{E17450C1-3E64-4EC7-A583-45DB302B547D}" type="parTrans" cxnId="{98F7C98F-BB62-4B87-ADAD-CEE4D4EB782E}">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B3706CB4-E406-47AD-AA0A-8AD3AD6FD39F}" type="sibTrans" cxnId="{98F7C98F-BB62-4B87-ADAD-CEE4D4EB782E}">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A3407477-00F0-4623-A731-95698C5B7E51}">
      <dgm:prSet custT="1"/>
      <dgm:spPr>
        <a:solidFill>
          <a:schemeClr val="bg1">
            <a:lumMod val="75000"/>
          </a:schemeClr>
        </a:solidFill>
      </dgm:spPr>
      <dgm:t>
        <a:bodyPr/>
        <a:lstStyle/>
        <a:p>
          <a:r>
            <a:rPr lang="en-US" sz="1800" dirty="0">
              <a:solidFill>
                <a:srgbClr val="FFFFFF"/>
              </a:solidFill>
              <a:latin typeface="Aharoni" panose="02010803020104030203" pitchFamily="2" charset="-79"/>
              <a:cs typeface="Aharoni" panose="02010803020104030203" pitchFamily="2" charset="-79"/>
            </a:rPr>
            <a:t>Chromatin immunoprecipitation, or ChIP, is an antibody-based technology used to selectively enrich specific DNA-binding proteins.</a:t>
          </a:r>
        </a:p>
      </dgm:t>
    </dgm:pt>
    <dgm:pt modelId="{EFA87A1D-7247-4C9A-8BF8-0C11BD3FD245}" type="parTrans" cxnId="{688B31FA-00B3-4803-9289-1A8077BBD149}">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A06F3E58-9571-4E0F-818B-5DF477A405F2}" type="sibTrans" cxnId="{688B31FA-00B3-4803-9289-1A8077BBD149}">
      <dgm:prSet/>
      <dgm:spPr/>
      <dgm:t>
        <a:bodyPr/>
        <a:lstStyle/>
        <a:p>
          <a:endParaRPr lang="en-US" sz="1600">
            <a:solidFill>
              <a:srgbClr val="FFFFFF"/>
            </a:solidFill>
            <a:latin typeface="Aharoni" panose="02010803020104030203" pitchFamily="2" charset="-79"/>
            <a:cs typeface="Aharoni" panose="02010803020104030203" pitchFamily="2" charset="-79"/>
          </a:endParaRPr>
        </a:p>
      </dgm:t>
    </dgm:pt>
    <dgm:pt modelId="{CD03E544-02E9-4F7B-9E6B-6E9F88AF5D91}" type="pres">
      <dgm:prSet presAssocID="{73280A24-7FAA-4904-B4A4-54F54F38F51B}" presName="Name0" presStyleCnt="0">
        <dgm:presLayoutVars>
          <dgm:chMax val="7"/>
          <dgm:chPref val="7"/>
          <dgm:dir/>
        </dgm:presLayoutVars>
      </dgm:prSet>
      <dgm:spPr/>
      <dgm:t>
        <a:bodyPr/>
        <a:lstStyle/>
        <a:p>
          <a:endParaRPr lang="en-GB"/>
        </a:p>
      </dgm:t>
    </dgm:pt>
    <dgm:pt modelId="{26B958A4-0F65-4FD6-87F6-B061455A47A6}" type="pres">
      <dgm:prSet presAssocID="{73280A24-7FAA-4904-B4A4-54F54F38F51B}" presName="Name1" presStyleCnt="0"/>
      <dgm:spPr/>
    </dgm:pt>
    <dgm:pt modelId="{A087C268-96FD-4E7A-8CAC-F20C599D0122}" type="pres">
      <dgm:prSet presAssocID="{73280A24-7FAA-4904-B4A4-54F54F38F51B}" presName="cycle" presStyleCnt="0"/>
      <dgm:spPr/>
    </dgm:pt>
    <dgm:pt modelId="{9DA210F5-CC17-4632-B47B-BBC2BDEBEA2A}" type="pres">
      <dgm:prSet presAssocID="{73280A24-7FAA-4904-B4A4-54F54F38F51B}" presName="srcNode" presStyleLbl="node1" presStyleIdx="0" presStyleCnt="5"/>
      <dgm:spPr/>
    </dgm:pt>
    <dgm:pt modelId="{3F59D89C-1AE7-4442-9635-6C8AFE4128D8}" type="pres">
      <dgm:prSet presAssocID="{73280A24-7FAA-4904-B4A4-54F54F38F51B}" presName="conn" presStyleLbl="parChTrans1D2" presStyleIdx="0" presStyleCnt="1"/>
      <dgm:spPr/>
      <dgm:t>
        <a:bodyPr/>
        <a:lstStyle/>
        <a:p>
          <a:endParaRPr lang="en-GB"/>
        </a:p>
      </dgm:t>
    </dgm:pt>
    <dgm:pt modelId="{03CACE77-A784-435D-B12F-087E76D303E0}" type="pres">
      <dgm:prSet presAssocID="{73280A24-7FAA-4904-B4A4-54F54F38F51B}" presName="extraNode" presStyleLbl="node1" presStyleIdx="0" presStyleCnt="5"/>
      <dgm:spPr/>
    </dgm:pt>
    <dgm:pt modelId="{0ED9A9DC-AB3A-4693-B7B1-82711AB737D2}" type="pres">
      <dgm:prSet presAssocID="{73280A24-7FAA-4904-B4A4-54F54F38F51B}" presName="dstNode" presStyleLbl="node1" presStyleIdx="0" presStyleCnt="5"/>
      <dgm:spPr/>
    </dgm:pt>
    <dgm:pt modelId="{50416BB6-FE9C-46A8-B7B5-E525077B8DBF}" type="pres">
      <dgm:prSet presAssocID="{30E8E79E-8A28-4616-BED7-2CAE1D65C15E}" presName="text_1" presStyleLbl="node1" presStyleIdx="0" presStyleCnt="5" custScaleX="102463" custScaleY="121301">
        <dgm:presLayoutVars>
          <dgm:bulletEnabled val="1"/>
        </dgm:presLayoutVars>
      </dgm:prSet>
      <dgm:spPr/>
      <dgm:t>
        <a:bodyPr/>
        <a:lstStyle/>
        <a:p>
          <a:endParaRPr lang="en-GB"/>
        </a:p>
      </dgm:t>
    </dgm:pt>
    <dgm:pt modelId="{C760405D-823B-4094-AC81-25CC4639AFD5}" type="pres">
      <dgm:prSet presAssocID="{30E8E79E-8A28-4616-BED7-2CAE1D65C15E}" presName="accent_1" presStyleCnt="0"/>
      <dgm:spPr/>
    </dgm:pt>
    <dgm:pt modelId="{F4DE5271-8B84-4FAD-81AF-AA02BCB9C8D9}" type="pres">
      <dgm:prSet presAssocID="{30E8E79E-8A28-4616-BED7-2CAE1D65C15E}" presName="accentRepeatNode" presStyleLbl="solidFgAcc1" presStyleIdx="0" presStyleCnt="5"/>
      <dgm:spPr/>
    </dgm:pt>
    <dgm:pt modelId="{824CFB80-8F67-4DCA-AC75-5C2EEA1CF853}" type="pres">
      <dgm:prSet presAssocID="{AE623189-7A18-4959-8608-C94F0E35E5CF}" presName="text_2" presStyleLbl="node1" presStyleIdx="1" presStyleCnt="5" custScaleX="102323">
        <dgm:presLayoutVars>
          <dgm:bulletEnabled val="1"/>
        </dgm:presLayoutVars>
      </dgm:prSet>
      <dgm:spPr/>
      <dgm:t>
        <a:bodyPr/>
        <a:lstStyle/>
        <a:p>
          <a:endParaRPr lang="en-GB"/>
        </a:p>
      </dgm:t>
    </dgm:pt>
    <dgm:pt modelId="{CF5C0A28-3FDE-4165-B4B6-01958BE6CBC6}" type="pres">
      <dgm:prSet presAssocID="{AE623189-7A18-4959-8608-C94F0E35E5CF}" presName="accent_2" presStyleCnt="0"/>
      <dgm:spPr/>
    </dgm:pt>
    <dgm:pt modelId="{ADC18029-9A14-4A37-937C-2997FCD38D82}" type="pres">
      <dgm:prSet presAssocID="{AE623189-7A18-4959-8608-C94F0E35E5CF}" presName="accentRepeatNode" presStyleLbl="solidFgAcc1" presStyleIdx="1" presStyleCnt="5"/>
      <dgm:spPr/>
    </dgm:pt>
    <dgm:pt modelId="{D58EC09B-915D-413D-BF6D-C1F9A165A01B}" type="pres">
      <dgm:prSet presAssocID="{E1C32D9C-9C4F-4EB7-B041-DD2DCA418061}" presName="text_3" presStyleLbl="node1" presStyleIdx="2" presStyleCnt="5" custScaleX="102632" custScaleY="123810">
        <dgm:presLayoutVars>
          <dgm:bulletEnabled val="1"/>
        </dgm:presLayoutVars>
      </dgm:prSet>
      <dgm:spPr/>
      <dgm:t>
        <a:bodyPr/>
        <a:lstStyle/>
        <a:p>
          <a:endParaRPr lang="en-GB"/>
        </a:p>
      </dgm:t>
    </dgm:pt>
    <dgm:pt modelId="{D514A565-2E0D-4B64-8CBF-532E0606BE46}" type="pres">
      <dgm:prSet presAssocID="{E1C32D9C-9C4F-4EB7-B041-DD2DCA418061}" presName="accent_3" presStyleCnt="0"/>
      <dgm:spPr/>
    </dgm:pt>
    <dgm:pt modelId="{8FB634D8-D2AF-4906-B03C-9B4C3BA131D4}" type="pres">
      <dgm:prSet presAssocID="{E1C32D9C-9C4F-4EB7-B041-DD2DCA418061}" presName="accentRepeatNode" presStyleLbl="solidFgAcc1" presStyleIdx="2" presStyleCnt="5"/>
      <dgm:spPr/>
    </dgm:pt>
    <dgm:pt modelId="{404BDCC9-008C-4C8E-9973-FC73DD128FF3}" type="pres">
      <dgm:prSet presAssocID="{B3D14CB5-06F7-4519-B59F-B325BE6DEEC7}" presName="text_4" presStyleLbl="node1" presStyleIdx="3" presStyleCnt="5" custScaleX="102323">
        <dgm:presLayoutVars>
          <dgm:bulletEnabled val="1"/>
        </dgm:presLayoutVars>
      </dgm:prSet>
      <dgm:spPr/>
      <dgm:t>
        <a:bodyPr/>
        <a:lstStyle/>
        <a:p>
          <a:endParaRPr lang="en-GB"/>
        </a:p>
      </dgm:t>
    </dgm:pt>
    <dgm:pt modelId="{8DBE288A-486D-4141-8D2A-DD040542A213}" type="pres">
      <dgm:prSet presAssocID="{B3D14CB5-06F7-4519-B59F-B325BE6DEEC7}" presName="accent_4" presStyleCnt="0"/>
      <dgm:spPr/>
    </dgm:pt>
    <dgm:pt modelId="{EB4FF98E-FEA4-43D7-A5BD-A269913B2AB1}" type="pres">
      <dgm:prSet presAssocID="{B3D14CB5-06F7-4519-B59F-B325BE6DEEC7}" presName="accentRepeatNode" presStyleLbl="solidFgAcc1" presStyleIdx="3" presStyleCnt="5"/>
      <dgm:spPr/>
    </dgm:pt>
    <dgm:pt modelId="{C0D89A14-E667-4755-99D0-8462F3588381}" type="pres">
      <dgm:prSet presAssocID="{4CA0E376-E0C4-40B8-B84C-AA5A935A65E5}" presName="text_5" presStyleLbl="node1" presStyleIdx="4" presStyleCnt="5" custScaleX="101451">
        <dgm:presLayoutVars>
          <dgm:bulletEnabled val="1"/>
        </dgm:presLayoutVars>
      </dgm:prSet>
      <dgm:spPr/>
      <dgm:t>
        <a:bodyPr/>
        <a:lstStyle/>
        <a:p>
          <a:endParaRPr lang="en-GB"/>
        </a:p>
      </dgm:t>
    </dgm:pt>
    <dgm:pt modelId="{737C2C51-9BEB-44A7-BABE-C611F6BB05B4}" type="pres">
      <dgm:prSet presAssocID="{4CA0E376-E0C4-40B8-B84C-AA5A935A65E5}" presName="accent_5" presStyleCnt="0"/>
      <dgm:spPr/>
    </dgm:pt>
    <dgm:pt modelId="{37992B35-7BED-4D35-8159-0417673D1922}" type="pres">
      <dgm:prSet presAssocID="{4CA0E376-E0C4-40B8-B84C-AA5A935A65E5}" presName="accentRepeatNode" presStyleLbl="solidFgAcc1" presStyleIdx="4" presStyleCnt="5"/>
      <dgm:spPr/>
    </dgm:pt>
  </dgm:ptLst>
  <dgm:cxnLst>
    <dgm:cxn modelId="{BF6E9056-92B0-468B-B0D9-0BE16F3150EF}" type="presOf" srcId="{A3407477-00F0-4623-A731-95698C5B7E51}" destId="{50416BB6-FE9C-46A8-B7B5-E525077B8DBF}" srcOrd="0" destOrd="1" presId="urn:microsoft.com/office/officeart/2008/layout/VerticalCurvedList"/>
    <dgm:cxn modelId="{75DF1889-8CE2-41C7-BBAD-F4FB54158F3E}" srcId="{73280A24-7FAA-4904-B4A4-54F54F38F51B}" destId="{E1C32D9C-9C4F-4EB7-B041-DD2DCA418061}" srcOrd="2" destOrd="0" parTransId="{7D11C5DF-1F05-473F-972B-1F32396F8C19}" sibTransId="{EE19B1F0-10CA-4E14-A241-73E4976FAE5E}"/>
    <dgm:cxn modelId="{688B31FA-00B3-4803-9289-1A8077BBD149}" srcId="{30E8E79E-8A28-4616-BED7-2CAE1D65C15E}" destId="{A3407477-00F0-4623-A731-95698C5B7E51}" srcOrd="0" destOrd="0" parTransId="{EFA87A1D-7247-4C9A-8BF8-0C11BD3FD245}" sibTransId="{A06F3E58-9571-4E0F-818B-5DF477A405F2}"/>
    <dgm:cxn modelId="{FACF49A3-907C-4044-9CA6-E87FC8A13122}" type="presOf" srcId="{73280A24-7FAA-4904-B4A4-54F54F38F51B}" destId="{CD03E544-02E9-4F7B-9E6B-6E9F88AF5D91}" srcOrd="0" destOrd="0" presId="urn:microsoft.com/office/officeart/2008/layout/VerticalCurvedList"/>
    <dgm:cxn modelId="{4AA243DA-EE6F-4378-A9CE-3412D1E8EBEF}" type="presOf" srcId="{4CA0E376-E0C4-40B8-B84C-AA5A935A65E5}" destId="{C0D89A14-E667-4755-99D0-8462F3588381}" srcOrd="0" destOrd="0" presId="urn:microsoft.com/office/officeart/2008/layout/VerticalCurvedList"/>
    <dgm:cxn modelId="{7C759715-55D7-4F3F-8541-177F912BD325}" type="presOf" srcId="{E1C32D9C-9C4F-4EB7-B041-DD2DCA418061}" destId="{D58EC09B-915D-413D-BF6D-C1F9A165A01B}" srcOrd="0" destOrd="0" presId="urn:microsoft.com/office/officeart/2008/layout/VerticalCurvedList"/>
    <dgm:cxn modelId="{199755D1-34FD-4702-9404-F731C772D376}" type="presOf" srcId="{B3D14CB5-06F7-4519-B59F-B325BE6DEEC7}" destId="{404BDCC9-008C-4C8E-9973-FC73DD128FF3}" srcOrd="0" destOrd="0" presId="urn:microsoft.com/office/officeart/2008/layout/VerticalCurvedList"/>
    <dgm:cxn modelId="{FC695B77-8351-415C-9A88-C1F57F122B92}" srcId="{73280A24-7FAA-4904-B4A4-54F54F38F51B}" destId="{B3D14CB5-06F7-4519-B59F-B325BE6DEEC7}" srcOrd="3" destOrd="0" parTransId="{66A79251-3028-4054-9D93-7333570B8ABF}" sibTransId="{4ECAF867-2CBF-4786-8A9D-AE5C7EC1FB8B}"/>
    <dgm:cxn modelId="{FAB777F2-40AF-4362-BB41-F81B92988C62}" type="presOf" srcId="{A06F3E58-9571-4E0F-818B-5DF477A405F2}" destId="{3F59D89C-1AE7-4442-9635-6C8AFE4128D8}" srcOrd="0" destOrd="0" presId="urn:microsoft.com/office/officeart/2008/layout/VerticalCurvedList"/>
    <dgm:cxn modelId="{0E1A4933-2CA5-4020-8CF1-F5077BA440F6}" srcId="{73280A24-7FAA-4904-B4A4-54F54F38F51B}" destId="{30E8E79E-8A28-4616-BED7-2CAE1D65C15E}" srcOrd="0" destOrd="0" parTransId="{5FE306FA-951F-4713-868B-D09170F49CFD}" sibTransId="{2A478CD4-B8E4-45FF-8460-A12F0FB786A6}"/>
    <dgm:cxn modelId="{98F7C98F-BB62-4B87-ADAD-CEE4D4EB782E}" srcId="{73280A24-7FAA-4904-B4A4-54F54F38F51B}" destId="{4CA0E376-E0C4-40B8-B84C-AA5A935A65E5}" srcOrd="4" destOrd="0" parTransId="{E17450C1-3E64-4EC7-A583-45DB302B547D}" sibTransId="{B3706CB4-E406-47AD-AA0A-8AD3AD6FD39F}"/>
    <dgm:cxn modelId="{F4EA29E8-2DA1-4305-8DA3-EB9125705021}" type="presOf" srcId="{AE623189-7A18-4959-8608-C94F0E35E5CF}" destId="{824CFB80-8F67-4DCA-AC75-5C2EEA1CF853}" srcOrd="0" destOrd="0" presId="urn:microsoft.com/office/officeart/2008/layout/VerticalCurvedList"/>
    <dgm:cxn modelId="{7789BBD7-714C-4F62-A6BB-6B22AC74B0A2}" type="presOf" srcId="{30E8E79E-8A28-4616-BED7-2CAE1D65C15E}" destId="{50416BB6-FE9C-46A8-B7B5-E525077B8DBF}" srcOrd="0" destOrd="0" presId="urn:microsoft.com/office/officeart/2008/layout/VerticalCurvedList"/>
    <dgm:cxn modelId="{B23F0919-E5F0-4CFA-A3DB-E94FBA9892C0}" srcId="{73280A24-7FAA-4904-B4A4-54F54F38F51B}" destId="{AE623189-7A18-4959-8608-C94F0E35E5CF}" srcOrd="1" destOrd="0" parTransId="{5E252A3D-8483-47DF-AC80-9CA65C1D49F2}" sibTransId="{15440385-2EE2-47A4-9B6D-AD9547065831}"/>
    <dgm:cxn modelId="{3ADEA4A2-23B3-44C3-8EE9-CB0053B23D3A}" type="presParOf" srcId="{CD03E544-02E9-4F7B-9E6B-6E9F88AF5D91}" destId="{26B958A4-0F65-4FD6-87F6-B061455A47A6}" srcOrd="0" destOrd="0" presId="urn:microsoft.com/office/officeart/2008/layout/VerticalCurvedList"/>
    <dgm:cxn modelId="{66228906-E0A8-4F6B-9D81-2AA7928A21AF}" type="presParOf" srcId="{26B958A4-0F65-4FD6-87F6-B061455A47A6}" destId="{A087C268-96FD-4E7A-8CAC-F20C599D0122}" srcOrd="0" destOrd="0" presId="urn:microsoft.com/office/officeart/2008/layout/VerticalCurvedList"/>
    <dgm:cxn modelId="{2928371B-F311-4F5F-9B95-7C5400470DC8}" type="presParOf" srcId="{A087C268-96FD-4E7A-8CAC-F20C599D0122}" destId="{9DA210F5-CC17-4632-B47B-BBC2BDEBEA2A}" srcOrd="0" destOrd="0" presId="urn:microsoft.com/office/officeart/2008/layout/VerticalCurvedList"/>
    <dgm:cxn modelId="{9447F2E5-BE0B-4B9F-A72C-A6F9F73E2486}" type="presParOf" srcId="{A087C268-96FD-4E7A-8CAC-F20C599D0122}" destId="{3F59D89C-1AE7-4442-9635-6C8AFE4128D8}" srcOrd="1" destOrd="0" presId="urn:microsoft.com/office/officeart/2008/layout/VerticalCurvedList"/>
    <dgm:cxn modelId="{B60B83AF-EF8E-4AD7-9200-97E59D1EED48}" type="presParOf" srcId="{A087C268-96FD-4E7A-8CAC-F20C599D0122}" destId="{03CACE77-A784-435D-B12F-087E76D303E0}" srcOrd="2" destOrd="0" presId="urn:microsoft.com/office/officeart/2008/layout/VerticalCurvedList"/>
    <dgm:cxn modelId="{3390A249-F851-4ACC-997A-8B82782088A5}" type="presParOf" srcId="{A087C268-96FD-4E7A-8CAC-F20C599D0122}" destId="{0ED9A9DC-AB3A-4693-B7B1-82711AB737D2}" srcOrd="3" destOrd="0" presId="urn:microsoft.com/office/officeart/2008/layout/VerticalCurvedList"/>
    <dgm:cxn modelId="{2B6E1A02-75CC-451C-A388-42B0F597EF73}" type="presParOf" srcId="{26B958A4-0F65-4FD6-87F6-B061455A47A6}" destId="{50416BB6-FE9C-46A8-B7B5-E525077B8DBF}" srcOrd="1" destOrd="0" presId="urn:microsoft.com/office/officeart/2008/layout/VerticalCurvedList"/>
    <dgm:cxn modelId="{B66F291F-7BB8-437C-A761-7FFCAF69C1C7}" type="presParOf" srcId="{26B958A4-0F65-4FD6-87F6-B061455A47A6}" destId="{C760405D-823B-4094-AC81-25CC4639AFD5}" srcOrd="2" destOrd="0" presId="urn:microsoft.com/office/officeart/2008/layout/VerticalCurvedList"/>
    <dgm:cxn modelId="{6E0643DE-7958-414E-839E-49FF94F7BCAD}" type="presParOf" srcId="{C760405D-823B-4094-AC81-25CC4639AFD5}" destId="{F4DE5271-8B84-4FAD-81AF-AA02BCB9C8D9}" srcOrd="0" destOrd="0" presId="urn:microsoft.com/office/officeart/2008/layout/VerticalCurvedList"/>
    <dgm:cxn modelId="{009229AE-FDA4-44A3-B13F-79DC457F0F4A}" type="presParOf" srcId="{26B958A4-0F65-4FD6-87F6-B061455A47A6}" destId="{824CFB80-8F67-4DCA-AC75-5C2EEA1CF853}" srcOrd="3" destOrd="0" presId="urn:microsoft.com/office/officeart/2008/layout/VerticalCurvedList"/>
    <dgm:cxn modelId="{3EFF06A8-4A51-4545-BCEC-132272CE80AD}" type="presParOf" srcId="{26B958A4-0F65-4FD6-87F6-B061455A47A6}" destId="{CF5C0A28-3FDE-4165-B4B6-01958BE6CBC6}" srcOrd="4" destOrd="0" presId="urn:microsoft.com/office/officeart/2008/layout/VerticalCurvedList"/>
    <dgm:cxn modelId="{0787B27E-C642-45F4-86E4-96907A10A953}" type="presParOf" srcId="{CF5C0A28-3FDE-4165-B4B6-01958BE6CBC6}" destId="{ADC18029-9A14-4A37-937C-2997FCD38D82}" srcOrd="0" destOrd="0" presId="urn:microsoft.com/office/officeart/2008/layout/VerticalCurvedList"/>
    <dgm:cxn modelId="{D1595165-49B0-436C-88DA-92EC0DD93DF2}" type="presParOf" srcId="{26B958A4-0F65-4FD6-87F6-B061455A47A6}" destId="{D58EC09B-915D-413D-BF6D-C1F9A165A01B}" srcOrd="5" destOrd="0" presId="urn:microsoft.com/office/officeart/2008/layout/VerticalCurvedList"/>
    <dgm:cxn modelId="{93123A31-21C9-4759-A355-FD43B4A7513A}" type="presParOf" srcId="{26B958A4-0F65-4FD6-87F6-B061455A47A6}" destId="{D514A565-2E0D-4B64-8CBF-532E0606BE46}" srcOrd="6" destOrd="0" presId="urn:microsoft.com/office/officeart/2008/layout/VerticalCurvedList"/>
    <dgm:cxn modelId="{229AB51F-A056-4EF5-95FA-4E239ACB3614}" type="presParOf" srcId="{D514A565-2E0D-4B64-8CBF-532E0606BE46}" destId="{8FB634D8-D2AF-4906-B03C-9B4C3BA131D4}" srcOrd="0" destOrd="0" presId="urn:microsoft.com/office/officeart/2008/layout/VerticalCurvedList"/>
    <dgm:cxn modelId="{4E0CD766-4AF3-4B4F-B5AA-A43C263C5FFE}" type="presParOf" srcId="{26B958A4-0F65-4FD6-87F6-B061455A47A6}" destId="{404BDCC9-008C-4C8E-9973-FC73DD128FF3}" srcOrd="7" destOrd="0" presId="urn:microsoft.com/office/officeart/2008/layout/VerticalCurvedList"/>
    <dgm:cxn modelId="{DCA54738-F096-40B1-B8E8-563BAD7A4F73}" type="presParOf" srcId="{26B958A4-0F65-4FD6-87F6-B061455A47A6}" destId="{8DBE288A-486D-4141-8D2A-DD040542A213}" srcOrd="8" destOrd="0" presId="urn:microsoft.com/office/officeart/2008/layout/VerticalCurvedList"/>
    <dgm:cxn modelId="{05620C0B-477A-42A7-AC79-0A38CC45D85E}" type="presParOf" srcId="{8DBE288A-486D-4141-8D2A-DD040542A213}" destId="{EB4FF98E-FEA4-43D7-A5BD-A269913B2AB1}" srcOrd="0" destOrd="0" presId="urn:microsoft.com/office/officeart/2008/layout/VerticalCurvedList"/>
    <dgm:cxn modelId="{BD2F00D1-3B09-4AA2-897E-FDEFEEDC2194}" type="presParOf" srcId="{26B958A4-0F65-4FD6-87F6-B061455A47A6}" destId="{C0D89A14-E667-4755-99D0-8462F3588381}" srcOrd="9" destOrd="0" presId="urn:microsoft.com/office/officeart/2008/layout/VerticalCurvedList"/>
    <dgm:cxn modelId="{A641E88B-A664-4FBC-99C3-058C710319C6}" type="presParOf" srcId="{26B958A4-0F65-4FD6-87F6-B061455A47A6}" destId="{737C2C51-9BEB-44A7-BABE-C611F6BB05B4}" srcOrd="10" destOrd="0" presId="urn:microsoft.com/office/officeart/2008/layout/VerticalCurvedList"/>
    <dgm:cxn modelId="{154CBC87-5F47-4D12-B45E-A4CA31542F87}" type="presParOf" srcId="{737C2C51-9BEB-44A7-BABE-C611F6BB05B4}" destId="{37992B35-7BED-4D35-8159-0417673D192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441F00-0FF7-41B4-9D8B-0F284558F4BB}" type="doc">
      <dgm:prSet loTypeId="urn:microsoft.com/office/officeart/2018/2/layout/IconVerticalSolidList" loCatId="icon" qsTypeId="urn:microsoft.com/office/officeart/2005/8/quickstyle/simple3" qsCatId="simple" csTypeId="urn:microsoft.com/office/officeart/2005/8/colors/colorful3" csCatId="colorful" phldr="1"/>
      <dgm:spPr/>
      <dgm:t>
        <a:bodyPr/>
        <a:lstStyle/>
        <a:p>
          <a:endParaRPr lang="en-US"/>
        </a:p>
      </dgm:t>
    </dgm:pt>
    <dgm:pt modelId="{AF30D6C2-DA38-43E7-982A-4F63A2B0DC25}">
      <dgm:prSet/>
      <dgm:spPr/>
      <dgm:t>
        <a:bodyPr/>
        <a:lstStyle/>
        <a:p>
          <a:pPr>
            <a:lnSpc>
              <a:spcPct val="100000"/>
            </a:lnSpc>
          </a:pPr>
          <a:r>
            <a:rPr lang="en-GB" b="1" dirty="0">
              <a:solidFill>
                <a:schemeClr val="bg1">
                  <a:lumMod val="10000"/>
                </a:schemeClr>
              </a:solidFill>
              <a:latin typeface="Aharoni" panose="02010803020104030203" pitchFamily="2" charset="-79"/>
              <a:cs typeface="Aharoni" panose="02010803020104030203" pitchFamily="2" charset="-79"/>
            </a:rPr>
            <a:t>-</a:t>
          </a:r>
          <a:r>
            <a:rPr lang="en-GB" b="1" dirty="0">
              <a:solidFill>
                <a:schemeClr val="bg1">
                  <a:lumMod val="10000"/>
                </a:schemeClr>
              </a:solidFill>
              <a:cs typeface="Aharoni" panose="02010803020104030203" pitchFamily="2" charset="-79"/>
            </a:rPr>
            <a:t>The interval peak data for each sample need to be combined into what we refer to as merged regions.</a:t>
          </a:r>
          <a:endParaRPr lang="en-US" b="1" dirty="0">
            <a:solidFill>
              <a:schemeClr val="bg1">
                <a:lumMod val="10000"/>
              </a:schemeClr>
            </a:solidFill>
            <a:latin typeface="Aharoni" panose="02010803020104030203" pitchFamily="2" charset="-79"/>
            <a:cs typeface="Aharoni" panose="02010803020104030203" pitchFamily="2" charset="-79"/>
          </a:endParaRPr>
        </a:p>
      </dgm:t>
    </dgm:pt>
    <dgm:pt modelId="{0E8F56D6-EBAC-41FD-88B2-8675A3BD0636}" type="parTrans" cxnId="{7ED446E7-19BC-49EE-B799-3F34CEE0294C}">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5A7D862E-C02B-498C-A65B-86D89370A8AF}" type="sibTrans" cxnId="{7ED446E7-19BC-49EE-B799-3F34CEE0294C}">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76A3E79F-138E-4BE6-9D46-A4CAB5FD538B}">
      <dgm:prSet/>
      <dgm:spPr/>
      <dgm:t>
        <a:bodyPr/>
        <a:lstStyle/>
        <a:p>
          <a:pPr>
            <a:lnSpc>
              <a:spcPct val="100000"/>
            </a:lnSpc>
          </a:pPr>
          <a:r>
            <a:rPr lang="en-GB" b="1" dirty="0">
              <a:solidFill>
                <a:schemeClr val="bg1">
                  <a:lumMod val="10000"/>
                </a:schemeClr>
              </a:solidFill>
              <a:latin typeface="Aharoni" panose="02010803020104030203" pitchFamily="2" charset="-79"/>
              <a:cs typeface="Aharoni" panose="02010803020104030203" pitchFamily="2" charset="-79"/>
            </a:rPr>
            <a:t>-</a:t>
          </a:r>
          <a:r>
            <a:rPr lang="en-GB" b="1" dirty="0">
              <a:solidFill>
                <a:schemeClr val="bg1">
                  <a:lumMod val="10000"/>
                </a:schemeClr>
              </a:solidFill>
              <a:cs typeface="Aharoni" panose="02010803020104030203" pitchFamily="2" charset="-79"/>
            </a:rPr>
            <a:t>Merged regions are defined by the start coordinate of the most upstream overlapping interval and the stop coordinate of the most downstream.</a:t>
          </a:r>
          <a:endParaRPr lang="en-US" b="1" dirty="0">
            <a:solidFill>
              <a:schemeClr val="bg1">
                <a:lumMod val="10000"/>
              </a:schemeClr>
            </a:solidFill>
            <a:latin typeface="Aharoni" panose="02010803020104030203" pitchFamily="2" charset="-79"/>
            <a:cs typeface="Aharoni" panose="02010803020104030203" pitchFamily="2" charset="-79"/>
          </a:endParaRPr>
        </a:p>
      </dgm:t>
    </dgm:pt>
    <dgm:pt modelId="{78E02966-3405-41B1-AD63-410B2B5749B9}" type="parTrans" cxnId="{A0A8C26D-643E-4AA3-9FCC-E7073361F1BE}">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5C5E5D66-0631-45DB-90F5-67749E50D065}" type="sibTrans" cxnId="{A0A8C26D-643E-4AA3-9FCC-E7073361F1BE}">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845AD146-B032-43DE-84D7-97AECF399ED8}">
      <dgm:prSet/>
      <dgm:spPr/>
      <dgm:t>
        <a:bodyPr/>
        <a:lstStyle/>
        <a:p>
          <a:pPr>
            <a:lnSpc>
              <a:spcPct val="100000"/>
            </a:lnSpc>
          </a:pPr>
          <a:r>
            <a:rPr lang="en-GB" b="1" dirty="0">
              <a:solidFill>
                <a:schemeClr val="bg1">
                  <a:lumMod val="10000"/>
                </a:schemeClr>
              </a:solidFill>
              <a:latin typeface="Aharoni" panose="02010803020104030203" pitchFamily="2" charset="-79"/>
              <a:cs typeface="Aharoni" panose="02010803020104030203" pitchFamily="2" charset="-79"/>
            </a:rPr>
            <a:t>There are two ways to identify peaks within the same merged region that have differential signal:</a:t>
          </a:r>
          <a:endParaRPr lang="en-US" b="1" dirty="0">
            <a:solidFill>
              <a:schemeClr val="bg1">
                <a:lumMod val="10000"/>
              </a:schemeClr>
            </a:solidFill>
            <a:latin typeface="Aharoni" panose="02010803020104030203" pitchFamily="2" charset="-79"/>
            <a:cs typeface="Aharoni" panose="02010803020104030203" pitchFamily="2" charset="-79"/>
          </a:endParaRPr>
        </a:p>
      </dgm:t>
    </dgm:pt>
    <dgm:pt modelId="{1AFB3108-3993-458D-B76D-68BF8AD96DB0}" type="parTrans" cxnId="{1E129E4C-B0E7-443A-92E5-76C2A31FF37F}">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95B6EE13-55A2-4E71-86BC-46D54738B52D}" type="sibTrans" cxnId="{1E129E4C-B0E7-443A-92E5-76C2A31FF37F}">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5A318DC5-84B9-4FD1-8BBD-D358FBE04A9B}">
      <dgm:prSet/>
      <dgm:spPr/>
      <dgm:t>
        <a:bodyPr/>
        <a:lstStyle/>
        <a:p>
          <a:pPr>
            <a:lnSpc>
              <a:spcPct val="100000"/>
            </a:lnSpc>
          </a:pPr>
          <a:r>
            <a:rPr lang="en-GB" b="1">
              <a:solidFill>
                <a:schemeClr val="bg1">
                  <a:lumMod val="10000"/>
                </a:schemeClr>
              </a:solidFill>
              <a:latin typeface="Aharoni" panose="02010803020104030203" pitchFamily="2" charset="-79"/>
              <a:cs typeface="Aharoni" panose="02010803020104030203" pitchFamily="2" charset="-79"/>
            </a:rPr>
            <a:t>1-Calculating fold changes between merged regions for different samples will show the sites with the most differential binding.</a:t>
          </a:r>
          <a:endParaRPr lang="en-US" b="1">
            <a:solidFill>
              <a:schemeClr val="bg1">
                <a:lumMod val="10000"/>
              </a:schemeClr>
            </a:solidFill>
            <a:latin typeface="Aharoni" panose="02010803020104030203" pitchFamily="2" charset="-79"/>
            <a:cs typeface="Aharoni" panose="02010803020104030203" pitchFamily="2" charset="-79"/>
          </a:endParaRPr>
        </a:p>
      </dgm:t>
    </dgm:pt>
    <dgm:pt modelId="{292EAEC5-2AFA-4E74-8705-E67C5E0FCE64}" type="parTrans" cxnId="{B378E379-F00B-400E-8474-78A9639D965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E8C4D1FE-43A8-4151-ABBA-4DFFA7D83C42}" type="sibTrans" cxnId="{B378E379-F00B-400E-8474-78A9639D965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195E4906-636A-4315-B5E8-36F37EF65C93}">
      <dgm:prSet/>
      <dgm:spPr/>
      <dgm:t>
        <a:bodyPr/>
        <a:lstStyle/>
        <a:p>
          <a:pPr>
            <a:lnSpc>
              <a:spcPct val="100000"/>
            </a:lnSpc>
          </a:pPr>
          <a:r>
            <a:rPr lang="en-GB" b="1">
              <a:solidFill>
                <a:schemeClr val="bg1">
                  <a:lumMod val="10000"/>
                </a:schemeClr>
              </a:solidFill>
              <a:latin typeface="Aharoni" panose="02010803020104030203" pitchFamily="2" charset="-79"/>
              <a:cs typeface="Aharoni" panose="02010803020104030203" pitchFamily="2" charset="-79"/>
            </a:rPr>
            <a:t>2-DESeq2 can be used if replicates are available, p-values can be calculated.</a:t>
          </a:r>
          <a:endParaRPr lang="en-US" b="1">
            <a:solidFill>
              <a:schemeClr val="bg1">
                <a:lumMod val="10000"/>
              </a:schemeClr>
            </a:solidFill>
            <a:latin typeface="Aharoni" panose="02010803020104030203" pitchFamily="2" charset="-79"/>
            <a:cs typeface="Aharoni" panose="02010803020104030203" pitchFamily="2" charset="-79"/>
          </a:endParaRPr>
        </a:p>
      </dgm:t>
    </dgm:pt>
    <dgm:pt modelId="{EBE64BDE-AF9A-40D8-A634-267F4217DB6D}" type="parTrans" cxnId="{7282DB13-9164-4803-B14C-2049A1833AA9}">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61493152-2768-4E18-AEC7-662C82084ECC}" type="sibTrans" cxnId="{7282DB13-9164-4803-B14C-2049A1833AA9}">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66946A8B-2FAE-4057-B4F6-911BDFE50424}" type="pres">
      <dgm:prSet presAssocID="{DC441F00-0FF7-41B4-9D8B-0F284558F4BB}" presName="root" presStyleCnt="0">
        <dgm:presLayoutVars>
          <dgm:dir/>
          <dgm:resizeHandles val="exact"/>
        </dgm:presLayoutVars>
      </dgm:prSet>
      <dgm:spPr/>
      <dgm:t>
        <a:bodyPr/>
        <a:lstStyle/>
        <a:p>
          <a:endParaRPr lang="en-GB"/>
        </a:p>
      </dgm:t>
    </dgm:pt>
    <dgm:pt modelId="{E3408DCA-DA9C-4638-9D65-034C9FA800BC}" type="pres">
      <dgm:prSet presAssocID="{AF30D6C2-DA38-43E7-982A-4F63A2B0DC25}" presName="compNode" presStyleCnt="0"/>
      <dgm:spPr/>
    </dgm:pt>
    <dgm:pt modelId="{C19E32C0-F6AD-4C6C-B454-DBCB05F7ACAF}" type="pres">
      <dgm:prSet presAssocID="{AF30D6C2-DA38-43E7-982A-4F63A2B0DC25}" presName="bgRect" presStyleLbl="bgShp" presStyleIdx="0" presStyleCnt="5"/>
      <dgm:spPr/>
    </dgm:pt>
    <dgm:pt modelId="{1E298859-8803-463A-8999-BB6F0E28E3F2}" type="pres">
      <dgm:prSet presAssocID="{AF30D6C2-DA38-43E7-982A-4F63A2B0DC25}"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GB"/>
        </a:p>
      </dgm:t>
      <dgm:extLst>
        <a:ext uri="{E40237B7-FDA0-4F09-8148-C483321AD2D9}">
          <dgm14:cNvPr xmlns:dgm14="http://schemas.microsoft.com/office/drawing/2010/diagram" id="0" name="" descr="Table"/>
        </a:ext>
      </dgm:extLst>
    </dgm:pt>
    <dgm:pt modelId="{68D8FEF3-BCB2-4059-92D8-56E7C36ABD58}" type="pres">
      <dgm:prSet presAssocID="{AF30D6C2-DA38-43E7-982A-4F63A2B0DC25}" presName="spaceRect" presStyleCnt="0"/>
      <dgm:spPr/>
    </dgm:pt>
    <dgm:pt modelId="{9D422239-E5EC-42AC-9C1F-C14B6E84311F}" type="pres">
      <dgm:prSet presAssocID="{AF30D6C2-DA38-43E7-982A-4F63A2B0DC25}" presName="parTx" presStyleLbl="revTx" presStyleIdx="0" presStyleCnt="5">
        <dgm:presLayoutVars>
          <dgm:chMax val="0"/>
          <dgm:chPref val="0"/>
        </dgm:presLayoutVars>
      </dgm:prSet>
      <dgm:spPr/>
      <dgm:t>
        <a:bodyPr/>
        <a:lstStyle/>
        <a:p>
          <a:endParaRPr lang="en-GB"/>
        </a:p>
      </dgm:t>
    </dgm:pt>
    <dgm:pt modelId="{FE595820-1194-4E7C-AA8A-9929E473A24A}" type="pres">
      <dgm:prSet presAssocID="{5A7D862E-C02B-498C-A65B-86D89370A8AF}" presName="sibTrans" presStyleCnt="0"/>
      <dgm:spPr/>
    </dgm:pt>
    <dgm:pt modelId="{26512843-F6A2-4BDC-A320-2A66F7BFCF73}" type="pres">
      <dgm:prSet presAssocID="{76A3E79F-138E-4BE6-9D46-A4CAB5FD538B}" presName="compNode" presStyleCnt="0"/>
      <dgm:spPr/>
    </dgm:pt>
    <dgm:pt modelId="{7E7EE993-A2D6-4F27-9A2F-2CD491ACA700}" type="pres">
      <dgm:prSet presAssocID="{76A3E79F-138E-4BE6-9D46-A4CAB5FD538B}" presName="bgRect" presStyleLbl="bgShp" presStyleIdx="1" presStyleCnt="5"/>
      <dgm:spPr/>
    </dgm:pt>
    <dgm:pt modelId="{5B4783DE-5A1C-4613-A5E7-36C4F802348D}" type="pres">
      <dgm:prSet presAssocID="{76A3E79F-138E-4BE6-9D46-A4CAB5FD538B}"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GB"/>
        </a:p>
      </dgm:t>
      <dgm:extLst>
        <a:ext uri="{E40237B7-FDA0-4F09-8148-C483321AD2D9}">
          <dgm14:cNvPr xmlns:dgm14="http://schemas.microsoft.com/office/drawing/2010/diagram" id="0" name="" descr="Disconnected"/>
        </a:ext>
      </dgm:extLst>
    </dgm:pt>
    <dgm:pt modelId="{FAF7E629-DB93-41E8-B3F6-B874460FAD05}" type="pres">
      <dgm:prSet presAssocID="{76A3E79F-138E-4BE6-9D46-A4CAB5FD538B}" presName="spaceRect" presStyleCnt="0"/>
      <dgm:spPr/>
    </dgm:pt>
    <dgm:pt modelId="{27AD0D8D-8CFE-4E1E-A17E-223AA2A029A9}" type="pres">
      <dgm:prSet presAssocID="{76A3E79F-138E-4BE6-9D46-A4CAB5FD538B}" presName="parTx" presStyleLbl="revTx" presStyleIdx="1" presStyleCnt="5">
        <dgm:presLayoutVars>
          <dgm:chMax val="0"/>
          <dgm:chPref val="0"/>
        </dgm:presLayoutVars>
      </dgm:prSet>
      <dgm:spPr/>
      <dgm:t>
        <a:bodyPr/>
        <a:lstStyle/>
        <a:p>
          <a:endParaRPr lang="en-GB"/>
        </a:p>
      </dgm:t>
    </dgm:pt>
    <dgm:pt modelId="{653B3D3C-977A-4B20-9888-2B71061C7344}" type="pres">
      <dgm:prSet presAssocID="{5C5E5D66-0631-45DB-90F5-67749E50D065}" presName="sibTrans" presStyleCnt="0"/>
      <dgm:spPr/>
    </dgm:pt>
    <dgm:pt modelId="{5CD193B5-EA9E-4F34-9568-3CCC1B258D02}" type="pres">
      <dgm:prSet presAssocID="{845AD146-B032-43DE-84D7-97AECF399ED8}" presName="compNode" presStyleCnt="0"/>
      <dgm:spPr/>
    </dgm:pt>
    <dgm:pt modelId="{0435174B-3C80-4E35-BF24-465E296E6BF2}" type="pres">
      <dgm:prSet presAssocID="{845AD146-B032-43DE-84D7-97AECF399ED8}" presName="bgRect" presStyleLbl="bgShp" presStyleIdx="2" presStyleCnt="5"/>
      <dgm:spPr/>
    </dgm:pt>
    <dgm:pt modelId="{657F93E6-A763-4442-82D2-9F159741A6D3}" type="pres">
      <dgm:prSet presAssocID="{845AD146-B032-43DE-84D7-97AECF399ED8}"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GB"/>
        </a:p>
      </dgm:t>
      <dgm:extLst>
        <a:ext uri="{E40237B7-FDA0-4F09-8148-C483321AD2D9}">
          <dgm14:cNvPr xmlns:dgm14="http://schemas.microsoft.com/office/drawing/2010/diagram" id="0" name="" descr="Speed Bump"/>
        </a:ext>
      </dgm:extLst>
    </dgm:pt>
    <dgm:pt modelId="{9FE35BBE-9B2B-4CA5-B110-2490DE1F7DAA}" type="pres">
      <dgm:prSet presAssocID="{845AD146-B032-43DE-84D7-97AECF399ED8}" presName="spaceRect" presStyleCnt="0"/>
      <dgm:spPr/>
    </dgm:pt>
    <dgm:pt modelId="{6C9DA8E4-5E2B-42F9-B811-25E192AC2871}" type="pres">
      <dgm:prSet presAssocID="{845AD146-B032-43DE-84D7-97AECF399ED8}" presName="parTx" presStyleLbl="revTx" presStyleIdx="2" presStyleCnt="5">
        <dgm:presLayoutVars>
          <dgm:chMax val="0"/>
          <dgm:chPref val="0"/>
        </dgm:presLayoutVars>
      </dgm:prSet>
      <dgm:spPr/>
      <dgm:t>
        <a:bodyPr/>
        <a:lstStyle/>
        <a:p>
          <a:endParaRPr lang="en-GB"/>
        </a:p>
      </dgm:t>
    </dgm:pt>
    <dgm:pt modelId="{63D43463-E004-4837-A83C-EDF8F017B904}" type="pres">
      <dgm:prSet presAssocID="{95B6EE13-55A2-4E71-86BC-46D54738B52D}" presName="sibTrans" presStyleCnt="0"/>
      <dgm:spPr/>
    </dgm:pt>
    <dgm:pt modelId="{5378CD52-D842-4CD9-9543-0A0E8DCE4750}" type="pres">
      <dgm:prSet presAssocID="{5A318DC5-84B9-4FD1-8BBD-D358FBE04A9B}" presName="compNode" presStyleCnt="0"/>
      <dgm:spPr/>
    </dgm:pt>
    <dgm:pt modelId="{3A08BEA3-D2BC-4D98-B41A-6EC12199FA24}" type="pres">
      <dgm:prSet presAssocID="{5A318DC5-84B9-4FD1-8BBD-D358FBE04A9B}" presName="bgRect" presStyleLbl="bgShp" presStyleIdx="3" presStyleCnt="5"/>
      <dgm:spPr/>
    </dgm:pt>
    <dgm:pt modelId="{44AA2E8A-F23E-4AE7-9D78-FEBFCD19AA86}" type="pres">
      <dgm:prSet presAssocID="{5A318DC5-84B9-4FD1-8BBD-D358FBE04A9B}"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GB"/>
        </a:p>
      </dgm:t>
      <dgm:extLst>
        <a:ext uri="{E40237B7-FDA0-4F09-8148-C483321AD2D9}">
          <dgm14:cNvPr xmlns:dgm14="http://schemas.microsoft.com/office/drawing/2010/diagram" id="0" name="" descr="Flowchart"/>
        </a:ext>
      </dgm:extLst>
    </dgm:pt>
    <dgm:pt modelId="{FC35254E-C1A3-40B5-BCB1-C7FB51649107}" type="pres">
      <dgm:prSet presAssocID="{5A318DC5-84B9-4FD1-8BBD-D358FBE04A9B}" presName="spaceRect" presStyleCnt="0"/>
      <dgm:spPr/>
    </dgm:pt>
    <dgm:pt modelId="{4CB4A1E4-BF81-4899-9378-A0D93EB4C9AC}" type="pres">
      <dgm:prSet presAssocID="{5A318DC5-84B9-4FD1-8BBD-D358FBE04A9B}" presName="parTx" presStyleLbl="revTx" presStyleIdx="3" presStyleCnt="5">
        <dgm:presLayoutVars>
          <dgm:chMax val="0"/>
          <dgm:chPref val="0"/>
        </dgm:presLayoutVars>
      </dgm:prSet>
      <dgm:spPr/>
      <dgm:t>
        <a:bodyPr/>
        <a:lstStyle/>
        <a:p>
          <a:endParaRPr lang="en-GB"/>
        </a:p>
      </dgm:t>
    </dgm:pt>
    <dgm:pt modelId="{A0F1150D-DFCD-4209-8A86-195DADDA7A32}" type="pres">
      <dgm:prSet presAssocID="{E8C4D1FE-43A8-4151-ABBA-4DFFA7D83C42}" presName="sibTrans" presStyleCnt="0"/>
      <dgm:spPr/>
    </dgm:pt>
    <dgm:pt modelId="{431277D5-563A-4A25-8461-4D8B62AFFA79}" type="pres">
      <dgm:prSet presAssocID="{195E4906-636A-4315-B5E8-36F37EF65C93}" presName="compNode" presStyleCnt="0"/>
      <dgm:spPr/>
    </dgm:pt>
    <dgm:pt modelId="{7AD2979C-0929-4A24-81BA-C67B36E4A3B3}" type="pres">
      <dgm:prSet presAssocID="{195E4906-636A-4315-B5E8-36F37EF65C93}" presName="bgRect" presStyleLbl="bgShp" presStyleIdx="4" presStyleCnt="5"/>
      <dgm:spPr/>
    </dgm:pt>
    <dgm:pt modelId="{5F3132C5-A32F-44AD-AA8F-FB61F933DB25}" type="pres">
      <dgm:prSet presAssocID="{195E4906-636A-4315-B5E8-36F37EF65C93}"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dgm:spPr>
      <dgm:t>
        <a:bodyPr/>
        <a:lstStyle/>
        <a:p>
          <a:endParaRPr lang="en-GB"/>
        </a:p>
      </dgm:t>
      <dgm:extLst>
        <a:ext uri="{E40237B7-FDA0-4F09-8148-C483321AD2D9}">
          <dgm14:cNvPr xmlns:dgm14="http://schemas.microsoft.com/office/drawing/2010/diagram" id="0" name="" descr="Statistics"/>
        </a:ext>
      </dgm:extLst>
    </dgm:pt>
    <dgm:pt modelId="{E4338C2D-4FE0-48BD-A554-6E444636DB31}" type="pres">
      <dgm:prSet presAssocID="{195E4906-636A-4315-B5E8-36F37EF65C93}" presName="spaceRect" presStyleCnt="0"/>
      <dgm:spPr/>
    </dgm:pt>
    <dgm:pt modelId="{833CBE59-5A70-4F77-BACC-A4AC53DD2EDE}" type="pres">
      <dgm:prSet presAssocID="{195E4906-636A-4315-B5E8-36F37EF65C93}" presName="parTx" presStyleLbl="revTx" presStyleIdx="4" presStyleCnt="5">
        <dgm:presLayoutVars>
          <dgm:chMax val="0"/>
          <dgm:chPref val="0"/>
        </dgm:presLayoutVars>
      </dgm:prSet>
      <dgm:spPr/>
      <dgm:t>
        <a:bodyPr/>
        <a:lstStyle/>
        <a:p>
          <a:endParaRPr lang="en-GB"/>
        </a:p>
      </dgm:t>
    </dgm:pt>
  </dgm:ptLst>
  <dgm:cxnLst>
    <dgm:cxn modelId="{1E129E4C-B0E7-443A-92E5-76C2A31FF37F}" srcId="{DC441F00-0FF7-41B4-9D8B-0F284558F4BB}" destId="{845AD146-B032-43DE-84D7-97AECF399ED8}" srcOrd="2" destOrd="0" parTransId="{1AFB3108-3993-458D-B76D-68BF8AD96DB0}" sibTransId="{95B6EE13-55A2-4E71-86BC-46D54738B52D}"/>
    <dgm:cxn modelId="{95FFF256-B9BA-4207-A3A4-28D88F53AAC4}" type="presOf" srcId="{DC441F00-0FF7-41B4-9D8B-0F284558F4BB}" destId="{66946A8B-2FAE-4057-B4F6-911BDFE50424}" srcOrd="0" destOrd="0" presId="urn:microsoft.com/office/officeart/2018/2/layout/IconVerticalSolidList"/>
    <dgm:cxn modelId="{035AAE80-39E5-4BE7-900E-BC9673C39BFA}" type="presOf" srcId="{AF30D6C2-DA38-43E7-982A-4F63A2B0DC25}" destId="{9D422239-E5EC-42AC-9C1F-C14B6E84311F}" srcOrd="0" destOrd="0" presId="urn:microsoft.com/office/officeart/2018/2/layout/IconVerticalSolidList"/>
    <dgm:cxn modelId="{B378E379-F00B-400E-8474-78A9639D9651}" srcId="{DC441F00-0FF7-41B4-9D8B-0F284558F4BB}" destId="{5A318DC5-84B9-4FD1-8BBD-D358FBE04A9B}" srcOrd="3" destOrd="0" parTransId="{292EAEC5-2AFA-4E74-8705-E67C5E0FCE64}" sibTransId="{E8C4D1FE-43A8-4151-ABBA-4DFFA7D83C42}"/>
    <dgm:cxn modelId="{7282DB13-9164-4803-B14C-2049A1833AA9}" srcId="{DC441F00-0FF7-41B4-9D8B-0F284558F4BB}" destId="{195E4906-636A-4315-B5E8-36F37EF65C93}" srcOrd="4" destOrd="0" parTransId="{EBE64BDE-AF9A-40D8-A634-267F4217DB6D}" sibTransId="{61493152-2768-4E18-AEC7-662C82084ECC}"/>
    <dgm:cxn modelId="{7ED446E7-19BC-49EE-B799-3F34CEE0294C}" srcId="{DC441F00-0FF7-41B4-9D8B-0F284558F4BB}" destId="{AF30D6C2-DA38-43E7-982A-4F63A2B0DC25}" srcOrd="0" destOrd="0" parTransId="{0E8F56D6-EBAC-41FD-88B2-8675A3BD0636}" sibTransId="{5A7D862E-C02B-498C-A65B-86D89370A8AF}"/>
    <dgm:cxn modelId="{A0A8C26D-643E-4AA3-9FCC-E7073361F1BE}" srcId="{DC441F00-0FF7-41B4-9D8B-0F284558F4BB}" destId="{76A3E79F-138E-4BE6-9D46-A4CAB5FD538B}" srcOrd="1" destOrd="0" parTransId="{78E02966-3405-41B1-AD63-410B2B5749B9}" sibTransId="{5C5E5D66-0631-45DB-90F5-67749E50D065}"/>
    <dgm:cxn modelId="{4CDBF598-1C71-4977-87A4-6F78769F32F5}" type="presOf" srcId="{195E4906-636A-4315-B5E8-36F37EF65C93}" destId="{833CBE59-5A70-4F77-BACC-A4AC53DD2EDE}" srcOrd="0" destOrd="0" presId="urn:microsoft.com/office/officeart/2018/2/layout/IconVerticalSolidList"/>
    <dgm:cxn modelId="{D2663047-6C5D-4F3B-AF19-7B0E2A74CA26}" type="presOf" srcId="{76A3E79F-138E-4BE6-9D46-A4CAB5FD538B}" destId="{27AD0D8D-8CFE-4E1E-A17E-223AA2A029A9}" srcOrd="0" destOrd="0" presId="urn:microsoft.com/office/officeart/2018/2/layout/IconVerticalSolidList"/>
    <dgm:cxn modelId="{270ECDED-D174-4FD8-A5EA-C6B8F32225A2}" type="presOf" srcId="{845AD146-B032-43DE-84D7-97AECF399ED8}" destId="{6C9DA8E4-5E2B-42F9-B811-25E192AC2871}" srcOrd="0" destOrd="0" presId="urn:microsoft.com/office/officeart/2018/2/layout/IconVerticalSolidList"/>
    <dgm:cxn modelId="{6B93DAED-C536-470F-9E18-E39570E07B34}" type="presOf" srcId="{5A318DC5-84B9-4FD1-8BBD-D358FBE04A9B}" destId="{4CB4A1E4-BF81-4899-9378-A0D93EB4C9AC}" srcOrd="0" destOrd="0" presId="urn:microsoft.com/office/officeart/2018/2/layout/IconVerticalSolidList"/>
    <dgm:cxn modelId="{26E0A9D7-BF9A-4460-A764-9060CEC6EE37}" type="presParOf" srcId="{66946A8B-2FAE-4057-B4F6-911BDFE50424}" destId="{E3408DCA-DA9C-4638-9D65-034C9FA800BC}" srcOrd="0" destOrd="0" presId="urn:microsoft.com/office/officeart/2018/2/layout/IconVerticalSolidList"/>
    <dgm:cxn modelId="{525AD709-88C4-4836-A33F-E4FE8B3B081B}" type="presParOf" srcId="{E3408DCA-DA9C-4638-9D65-034C9FA800BC}" destId="{C19E32C0-F6AD-4C6C-B454-DBCB05F7ACAF}" srcOrd="0" destOrd="0" presId="urn:microsoft.com/office/officeart/2018/2/layout/IconVerticalSolidList"/>
    <dgm:cxn modelId="{D3933B5C-F567-499C-A759-AB3F7489C608}" type="presParOf" srcId="{E3408DCA-DA9C-4638-9D65-034C9FA800BC}" destId="{1E298859-8803-463A-8999-BB6F0E28E3F2}" srcOrd="1" destOrd="0" presId="urn:microsoft.com/office/officeart/2018/2/layout/IconVerticalSolidList"/>
    <dgm:cxn modelId="{2B8D8A5A-EE09-4E8F-BC27-DC3F6C40ED0E}" type="presParOf" srcId="{E3408DCA-DA9C-4638-9D65-034C9FA800BC}" destId="{68D8FEF3-BCB2-4059-92D8-56E7C36ABD58}" srcOrd="2" destOrd="0" presId="urn:microsoft.com/office/officeart/2018/2/layout/IconVerticalSolidList"/>
    <dgm:cxn modelId="{84768B15-930E-45E9-94C2-DDCBAC7005A7}" type="presParOf" srcId="{E3408DCA-DA9C-4638-9D65-034C9FA800BC}" destId="{9D422239-E5EC-42AC-9C1F-C14B6E84311F}" srcOrd="3" destOrd="0" presId="urn:microsoft.com/office/officeart/2018/2/layout/IconVerticalSolidList"/>
    <dgm:cxn modelId="{D5C85B33-B9BD-4AC2-B3B2-4C862EF92CAE}" type="presParOf" srcId="{66946A8B-2FAE-4057-B4F6-911BDFE50424}" destId="{FE595820-1194-4E7C-AA8A-9929E473A24A}" srcOrd="1" destOrd="0" presId="urn:microsoft.com/office/officeart/2018/2/layout/IconVerticalSolidList"/>
    <dgm:cxn modelId="{226156B7-C8E1-4CA7-9A24-48A2E5E75EC3}" type="presParOf" srcId="{66946A8B-2FAE-4057-B4F6-911BDFE50424}" destId="{26512843-F6A2-4BDC-A320-2A66F7BFCF73}" srcOrd="2" destOrd="0" presId="urn:microsoft.com/office/officeart/2018/2/layout/IconVerticalSolidList"/>
    <dgm:cxn modelId="{04A97BD8-DF7D-4331-B447-41176CC681EE}" type="presParOf" srcId="{26512843-F6A2-4BDC-A320-2A66F7BFCF73}" destId="{7E7EE993-A2D6-4F27-9A2F-2CD491ACA700}" srcOrd="0" destOrd="0" presId="urn:microsoft.com/office/officeart/2018/2/layout/IconVerticalSolidList"/>
    <dgm:cxn modelId="{27D05E9B-6A17-4B79-B6B8-01A495485C53}" type="presParOf" srcId="{26512843-F6A2-4BDC-A320-2A66F7BFCF73}" destId="{5B4783DE-5A1C-4613-A5E7-36C4F802348D}" srcOrd="1" destOrd="0" presId="urn:microsoft.com/office/officeart/2018/2/layout/IconVerticalSolidList"/>
    <dgm:cxn modelId="{727017EB-874D-4ED9-9898-675F3E436129}" type="presParOf" srcId="{26512843-F6A2-4BDC-A320-2A66F7BFCF73}" destId="{FAF7E629-DB93-41E8-B3F6-B874460FAD05}" srcOrd="2" destOrd="0" presId="urn:microsoft.com/office/officeart/2018/2/layout/IconVerticalSolidList"/>
    <dgm:cxn modelId="{F644134F-383C-4E3E-82DE-144A9507F56D}" type="presParOf" srcId="{26512843-F6A2-4BDC-A320-2A66F7BFCF73}" destId="{27AD0D8D-8CFE-4E1E-A17E-223AA2A029A9}" srcOrd="3" destOrd="0" presId="urn:microsoft.com/office/officeart/2018/2/layout/IconVerticalSolidList"/>
    <dgm:cxn modelId="{2576CE58-C0EF-4BF1-8BF3-9FC74F64CEC3}" type="presParOf" srcId="{66946A8B-2FAE-4057-B4F6-911BDFE50424}" destId="{653B3D3C-977A-4B20-9888-2B71061C7344}" srcOrd="3" destOrd="0" presId="urn:microsoft.com/office/officeart/2018/2/layout/IconVerticalSolidList"/>
    <dgm:cxn modelId="{998F6E07-F46E-46C8-8B1B-6E3E828B0DBB}" type="presParOf" srcId="{66946A8B-2FAE-4057-B4F6-911BDFE50424}" destId="{5CD193B5-EA9E-4F34-9568-3CCC1B258D02}" srcOrd="4" destOrd="0" presId="urn:microsoft.com/office/officeart/2018/2/layout/IconVerticalSolidList"/>
    <dgm:cxn modelId="{F0843BD9-5F73-4F11-B122-3EED18E5E1F9}" type="presParOf" srcId="{5CD193B5-EA9E-4F34-9568-3CCC1B258D02}" destId="{0435174B-3C80-4E35-BF24-465E296E6BF2}" srcOrd="0" destOrd="0" presId="urn:microsoft.com/office/officeart/2018/2/layout/IconVerticalSolidList"/>
    <dgm:cxn modelId="{01410ABE-4D13-4A95-A628-582F8A40AF23}" type="presParOf" srcId="{5CD193B5-EA9E-4F34-9568-3CCC1B258D02}" destId="{657F93E6-A763-4442-82D2-9F159741A6D3}" srcOrd="1" destOrd="0" presId="urn:microsoft.com/office/officeart/2018/2/layout/IconVerticalSolidList"/>
    <dgm:cxn modelId="{98A78D10-33B1-43DD-8E4F-77978AEBC2EB}" type="presParOf" srcId="{5CD193B5-EA9E-4F34-9568-3CCC1B258D02}" destId="{9FE35BBE-9B2B-4CA5-B110-2490DE1F7DAA}" srcOrd="2" destOrd="0" presId="urn:microsoft.com/office/officeart/2018/2/layout/IconVerticalSolidList"/>
    <dgm:cxn modelId="{72020CB8-76F8-40B8-AA82-ECEDA6501D0C}" type="presParOf" srcId="{5CD193B5-EA9E-4F34-9568-3CCC1B258D02}" destId="{6C9DA8E4-5E2B-42F9-B811-25E192AC2871}" srcOrd="3" destOrd="0" presId="urn:microsoft.com/office/officeart/2018/2/layout/IconVerticalSolidList"/>
    <dgm:cxn modelId="{63B5E274-C39A-4845-93B1-B2F2D9A5C2BB}" type="presParOf" srcId="{66946A8B-2FAE-4057-B4F6-911BDFE50424}" destId="{63D43463-E004-4837-A83C-EDF8F017B904}" srcOrd="5" destOrd="0" presId="urn:microsoft.com/office/officeart/2018/2/layout/IconVerticalSolidList"/>
    <dgm:cxn modelId="{3521B282-17E1-4FCB-A946-76B63C3AB6CB}" type="presParOf" srcId="{66946A8B-2FAE-4057-B4F6-911BDFE50424}" destId="{5378CD52-D842-4CD9-9543-0A0E8DCE4750}" srcOrd="6" destOrd="0" presId="urn:microsoft.com/office/officeart/2018/2/layout/IconVerticalSolidList"/>
    <dgm:cxn modelId="{6B900660-F68D-424F-A666-F72691392B8C}" type="presParOf" srcId="{5378CD52-D842-4CD9-9543-0A0E8DCE4750}" destId="{3A08BEA3-D2BC-4D98-B41A-6EC12199FA24}" srcOrd="0" destOrd="0" presId="urn:microsoft.com/office/officeart/2018/2/layout/IconVerticalSolidList"/>
    <dgm:cxn modelId="{C266CB18-0843-41F9-81A3-B16B3E709C3C}" type="presParOf" srcId="{5378CD52-D842-4CD9-9543-0A0E8DCE4750}" destId="{44AA2E8A-F23E-4AE7-9D78-FEBFCD19AA86}" srcOrd="1" destOrd="0" presId="urn:microsoft.com/office/officeart/2018/2/layout/IconVerticalSolidList"/>
    <dgm:cxn modelId="{F825902B-460F-49B5-892B-FD640485ECFC}" type="presParOf" srcId="{5378CD52-D842-4CD9-9543-0A0E8DCE4750}" destId="{FC35254E-C1A3-40B5-BCB1-C7FB51649107}" srcOrd="2" destOrd="0" presId="urn:microsoft.com/office/officeart/2018/2/layout/IconVerticalSolidList"/>
    <dgm:cxn modelId="{CAEA013D-73EF-445A-A21A-BBA260E4DD6F}" type="presParOf" srcId="{5378CD52-D842-4CD9-9543-0A0E8DCE4750}" destId="{4CB4A1E4-BF81-4899-9378-A0D93EB4C9AC}" srcOrd="3" destOrd="0" presId="urn:microsoft.com/office/officeart/2018/2/layout/IconVerticalSolidList"/>
    <dgm:cxn modelId="{CA13C8CA-C8A6-427B-A6A7-DD2116A3F1F2}" type="presParOf" srcId="{66946A8B-2FAE-4057-B4F6-911BDFE50424}" destId="{A0F1150D-DFCD-4209-8A86-195DADDA7A32}" srcOrd="7" destOrd="0" presId="urn:microsoft.com/office/officeart/2018/2/layout/IconVerticalSolidList"/>
    <dgm:cxn modelId="{C750F060-83AB-4DE8-9071-E84FBB44AF71}" type="presParOf" srcId="{66946A8B-2FAE-4057-B4F6-911BDFE50424}" destId="{431277D5-563A-4A25-8461-4D8B62AFFA79}" srcOrd="8" destOrd="0" presId="urn:microsoft.com/office/officeart/2018/2/layout/IconVerticalSolidList"/>
    <dgm:cxn modelId="{8CD554F2-F53A-4CDB-82C2-D5D9E55760D2}" type="presParOf" srcId="{431277D5-563A-4A25-8461-4D8B62AFFA79}" destId="{7AD2979C-0929-4A24-81BA-C67B36E4A3B3}" srcOrd="0" destOrd="0" presId="urn:microsoft.com/office/officeart/2018/2/layout/IconVerticalSolidList"/>
    <dgm:cxn modelId="{6AFAAF88-D4C8-493D-BBCB-BA41E7596EE7}" type="presParOf" srcId="{431277D5-563A-4A25-8461-4D8B62AFFA79}" destId="{5F3132C5-A32F-44AD-AA8F-FB61F933DB25}" srcOrd="1" destOrd="0" presId="urn:microsoft.com/office/officeart/2018/2/layout/IconVerticalSolidList"/>
    <dgm:cxn modelId="{03FFAD29-8A6B-4F0A-B852-FBF45E835B16}" type="presParOf" srcId="{431277D5-563A-4A25-8461-4D8B62AFFA79}" destId="{E4338C2D-4FE0-48BD-A554-6E444636DB31}" srcOrd="2" destOrd="0" presId="urn:microsoft.com/office/officeart/2018/2/layout/IconVerticalSolidList"/>
    <dgm:cxn modelId="{817DF86C-43AE-47FB-A8C7-17829DFBE7A8}" type="presParOf" srcId="{431277D5-563A-4A25-8461-4D8B62AFFA79}" destId="{833CBE59-5A70-4F77-BACC-A4AC53DD2E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B67654-EB75-4D4D-B0F5-F6E0F6F11F8F}" type="doc">
      <dgm:prSet loTypeId="urn:microsoft.com/office/officeart/2005/8/layout/vList6" loCatId="list" qsTypeId="urn:microsoft.com/office/officeart/2005/8/quickstyle/simple5" qsCatId="simple" csTypeId="urn:microsoft.com/office/officeart/2005/8/colors/accent2_5" csCatId="accent2" phldr="1"/>
      <dgm:spPr/>
      <dgm:t>
        <a:bodyPr/>
        <a:lstStyle/>
        <a:p>
          <a:endParaRPr lang="en-US"/>
        </a:p>
      </dgm:t>
    </dgm:pt>
    <dgm:pt modelId="{A049181C-7F57-4D6D-887A-0167F5F7EFFF}">
      <dgm:prSet custT="1"/>
      <dgm:spPr>
        <a:solidFill>
          <a:schemeClr val="accent1">
            <a:lumMod val="60000"/>
            <a:lumOff val="40000"/>
          </a:schemeClr>
        </a:solidFill>
      </dgm:spPr>
      <dgm:t>
        <a:bodyPr/>
        <a:lstStyle/>
        <a:p>
          <a:r>
            <a:rPr lang="en-US" sz="1200" b="0" dirty="0">
              <a:solidFill>
                <a:schemeClr val="bg1">
                  <a:lumMod val="10000"/>
                </a:schemeClr>
              </a:solidFill>
              <a:latin typeface="Aharoni" panose="02010803020104030203" pitchFamily="2" charset="-79"/>
              <a:cs typeface="Aharoni" panose="02010803020104030203" pitchFamily="2" charset="-79"/>
            </a:rPr>
            <a:t> </a:t>
          </a:r>
        </a:p>
      </dgm:t>
    </dgm:pt>
    <dgm:pt modelId="{8D5039BA-4B4A-4375-BB43-BFBE2D525D42}" type="parTrans" cxnId="{1EAD3ED6-DF45-4D22-AD20-56D12F5E9E58}">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21EBFC8F-E8AF-41AA-B248-9AEF9F84237C}" type="sibTrans" cxnId="{1EAD3ED6-DF45-4D22-AD20-56D12F5E9E58}">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EF9E5A6E-0E2E-4BF5-B134-1A925BB9957F}">
      <dgm:prSet custT="1"/>
      <dgm:spPr>
        <a:solidFill>
          <a:schemeClr val="accent5">
            <a:lumMod val="60000"/>
            <a:lumOff val="40000"/>
          </a:schemeClr>
        </a:solidFill>
      </dgm:spPr>
      <dgm:t>
        <a:bodyPr/>
        <a:lstStyle/>
        <a:p>
          <a:endParaRPr lang="en-US" sz="1200" b="0" dirty="0">
            <a:solidFill>
              <a:schemeClr val="bg1">
                <a:lumMod val="10000"/>
              </a:schemeClr>
            </a:solidFill>
            <a:latin typeface="Aharoni" panose="02010803020104030203" pitchFamily="2" charset="-79"/>
            <a:cs typeface="Aharoni" panose="02010803020104030203" pitchFamily="2" charset="-79"/>
          </a:endParaRPr>
        </a:p>
      </dgm:t>
    </dgm:pt>
    <dgm:pt modelId="{CBC71D15-1ADE-4DEF-97F4-8362425B12B6}" type="parTrans" cxnId="{257C6DC3-0C72-4F5A-AEAB-FB17731EDF9B}">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B0719D5E-B70F-48BE-B518-86D2AF7FBD4F}" type="sibTrans" cxnId="{257C6DC3-0C72-4F5A-AEAB-FB17731EDF9B}">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269F8AF3-C704-4DA2-8125-98A6E4A55F0B}">
      <dgm:prSet custT="1"/>
      <dgm:spPr>
        <a:solidFill>
          <a:schemeClr val="accent6">
            <a:lumMod val="75000"/>
          </a:schemeClr>
        </a:solidFill>
      </dgm:spPr>
      <dgm:t>
        <a:bodyPr/>
        <a:lstStyle/>
        <a:p>
          <a:pPr rtl="0"/>
          <a:endParaRPr lang="en-US" sz="1200" b="0" dirty="0">
            <a:solidFill>
              <a:schemeClr val="bg1">
                <a:lumMod val="10000"/>
              </a:schemeClr>
            </a:solidFill>
            <a:latin typeface="Aharoni" panose="02010803020104030203" pitchFamily="2" charset="-79"/>
            <a:cs typeface="Aharoni" panose="02010803020104030203" pitchFamily="2" charset="-79"/>
          </a:endParaRPr>
        </a:p>
      </dgm:t>
    </dgm:pt>
    <dgm:pt modelId="{FBAB2B3B-B6B9-446C-87C8-762ABDE0B237}" type="parTrans" cxnId="{6B787B80-65C2-499C-8158-93E5778133BC}">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6DAF063A-9941-4D19-A1E8-1636BBBD9F74}" type="sibTrans" cxnId="{6B787B80-65C2-499C-8158-93E5778133BC}">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FE75CF20-8302-4D2F-A873-B1677017B4DB}">
      <dgm:prSet custT="1"/>
      <dgm:spPr>
        <a:solidFill>
          <a:schemeClr val="accent3">
            <a:lumMod val="20000"/>
            <a:lumOff val="80000"/>
          </a:schemeClr>
        </a:solidFill>
      </dgm:spPr>
      <dgm:t>
        <a:bodyPr/>
        <a:lstStyle/>
        <a:p>
          <a:endParaRPr lang="en-US" sz="1200" b="0" dirty="0">
            <a:solidFill>
              <a:schemeClr val="bg1">
                <a:lumMod val="10000"/>
              </a:schemeClr>
            </a:solidFill>
            <a:latin typeface="Aharoni" panose="02010803020104030203" pitchFamily="2" charset="-79"/>
            <a:cs typeface="Aharoni" panose="02010803020104030203" pitchFamily="2" charset="-79"/>
          </a:endParaRPr>
        </a:p>
      </dgm:t>
    </dgm:pt>
    <dgm:pt modelId="{FC887F50-7E2F-4A0C-9430-76AF93802AC2}" type="parTrans" cxnId="{D202A400-A335-4F4F-8E52-4F19521AAB82}">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1914C0EF-7724-4A68-89B9-64ECF16854C2}" type="sibTrans" cxnId="{D202A400-A335-4F4F-8E52-4F19521AAB82}">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87A63B74-3E55-4883-B3D5-B9CF0F0D90A2}">
      <dgm:prSet custT="1"/>
      <dgm:spPr>
        <a:solidFill>
          <a:schemeClr val="bg1">
            <a:lumMod val="75000"/>
          </a:schemeClr>
        </a:solidFill>
      </dgm:spPr>
      <dgm:t>
        <a:bodyPr/>
        <a:lstStyle/>
        <a:p>
          <a:endParaRPr lang="en-US" sz="1200" b="0" dirty="0">
            <a:solidFill>
              <a:schemeClr val="bg1">
                <a:lumMod val="10000"/>
              </a:schemeClr>
            </a:solidFill>
            <a:latin typeface="Aharoni" panose="02010803020104030203" pitchFamily="2" charset="-79"/>
            <a:cs typeface="Aharoni" panose="02010803020104030203" pitchFamily="2" charset="-79"/>
          </a:endParaRPr>
        </a:p>
      </dgm:t>
    </dgm:pt>
    <dgm:pt modelId="{3855ADB4-C4A6-467D-97FE-6FA8750C5811}" type="parTrans" cxnId="{0C4B6937-3117-4736-A32B-76D630C16A3E}">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21C11474-29B8-49A0-8E27-C9C0460BEDF8}" type="sibTrans" cxnId="{0C4B6937-3117-4736-A32B-76D630C16A3E}">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F6135223-CB14-4EC5-9823-B862978B9B89}">
      <dgm:prSet custT="1"/>
      <dgm:spPr>
        <a:solidFill>
          <a:schemeClr val="accent4"/>
        </a:solidFill>
      </dgm:spPr>
      <dgm:t>
        <a:bodyPr/>
        <a:lstStyle/>
        <a:p>
          <a:endParaRPr lang="en-US" sz="1200" b="0" dirty="0">
            <a:solidFill>
              <a:schemeClr val="bg1">
                <a:lumMod val="10000"/>
              </a:schemeClr>
            </a:solidFill>
            <a:latin typeface="Aharoni" panose="02010803020104030203" pitchFamily="2" charset="-79"/>
            <a:cs typeface="Aharoni" panose="02010803020104030203" pitchFamily="2" charset="-79"/>
          </a:endParaRPr>
        </a:p>
      </dgm:t>
    </dgm:pt>
    <dgm:pt modelId="{EF3B631A-7A31-4388-BFAD-BE24F761928C}" type="parTrans" cxnId="{D2BEED3B-EA51-4D79-B478-7F91CEDC878F}">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4B5B10BF-6952-447A-BE30-DAFD098E805A}" type="sibTrans" cxnId="{D2BEED3B-EA51-4D79-B478-7F91CEDC878F}">
      <dgm:prSet/>
      <dgm:spPr/>
      <dgm:t>
        <a:bodyPr/>
        <a:lstStyle/>
        <a:p>
          <a:endParaRPr lang="en-US" sz="4400" b="0">
            <a:solidFill>
              <a:schemeClr val="bg1">
                <a:lumMod val="10000"/>
              </a:schemeClr>
            </a:solidFill>
            <a:latin typeface="Aharoni" panose="02010803020104030203" pitchFamily="2" charset="-79"/>
            <a:cs typeface="Aharoni" panose="02010803020104030203" pitchFamily="2" charset="-79"/>
          </a:endParaRPr>
        </a:p>
      </dgm:t>
    </dgm:pt>
    <dgm:pt modelId="{9805B759-DD1A-4375-B7DC-9A8FF522B98B}">
      <dgm:prSet custT="1"/>
      <dgm:spPr/>
      <dgm:t>
        <a:bodyPr/>
        <a:lstStyle/>
        <a:p>
          <a:r>
            <a:rPr lang="en-US" sz="1400" b="0" dirty="0">
              <a:solidFill>
                <a:schemeClr val="bg1">
                  <a:lumMod val="10000"/>
                </a:schemeClr>
              </a:solidFill>
              <a:latin typeface="Aharoni" panose="02010803020104030203" pitchFamily="2" charset="-79"/>
              <a:cs typeface="Aharoni" panose="02010803020104030203" pitchFamily="2" charset="-79"/>
            </a:rPr>
            <a:t>It usually takes </a:t>
          </a:r>
          <a:r>
            <a:rPr lang="en-US" sz="1400" dirty="0">
              <a:solidFill>
                <a:schemeClr val="bg1">
                  <a:lumMod val="10000"/>
                </a:schemeClr>
              </a:solidFill>
              <a:latin typeface="Aharoni" panose="02010803020104030203" pitchFamily="2" charset="-79"/>
              <a:cs typeface="Aharoni" panose="02010803020104030203" pitchFamily="2" charset="-79"/>
            </a:rPr>
            <a:t>very</a:t>
          </a:r>
          <a:r>
            <a:rPr lang="en-US" sz="1400" b="0" dirty="0">
              <a:solidFill>
                <a:schemeClr val="bg1">
                  <a:lumMod val="10000"/>
                </a:schemeClr>
              </a:solidFill>
              <a:latin typeface="Aharoni" panose="02010803020104030203" pitchFamily="2" charset="-79"/>
              <a:cs typeface="Aharoni" panose="02010803020104030203" pitchFamily="2" charset="-79"/>
            </a:rPr>
            <a:t> large files, such as FASTA whole genome files and displays them in such a way that we can understand the information there, genome browsers are designed to combine different types of data represented in different types of data files</a:t>
          </a:r>
        </a:p>
      </dgm:t>
    </dgm:pt>
    <dgm:pt modelId="{70A2545B-DB07-443D-85B0-592C774190D2}" type="parTrans" cxnId="{1E9CBD06-E438-45BE-A226-43BF891AD7D7}">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5D407D44-6126-419B-95E9-1267EC298F22}" type="sibTrans" cxnId="{1E9CBD06-E438-45BE-A226-43BF891AD7D7}">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9DBE1027-DF06-4B04-A0ED-D07CE060C98D}">
      <dgm:prSet custT="1"/>
      <dgm:spPr/>
      <dgm:t>
        <a:bodyPr/>
        <a:lstStyle/>
        <a:p>
          <a:r>
            <a:rPr lang="en-US" sz="1400" b="0" dirty="0">
              <a:solidFill>
                <a:schemeClr val="bg1">
                  <a:lumMod val="10000"/>
                </a:schemeClr>
              </a:solidFill>
              <a:latin typeface="Aharoni" panose="02010803020104030203" pitchFamily="2" charset="-79"/>
              <a:cs typeface="Aharoni" panose="02010803020104030203" pitchFamily="2" charset="-79"/>
            </a:rPr>
            <a:t>When the Human Genome Project came out, the University of California Santa Cruz developed the UCSC Genome Browser.  Nowadays, to display information not only about the human genome but also for many other organisms such as worms and flies.</a:t>
          </a:r>
        </a:p>
      </dgm:t>
    </dgm:pt>
    <dgm:pt modelId="{55193E30-91F1-440F-8865-C37D9C82876B}" type="parTrans" cxnId="{5661FE2A-7897-47BE-9E0C-17F1F6826FB3}">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8DB7765E-CD26-4130-ACC1-23A85B3A3E39}" type="sibTrans" cxnId="{5661FE2A-7897-47BE-9E0C-17F1F6826FB3}">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9A8248D9-5669-4E88-B6FA-8742E7113EF6}">
      <dgm:prSet custT="1"/>
      <dgm:spPr/>
      <dgm:t>
        <a:bodyPr/>
        <a:lstStyle/>
        <a:p>
          <a:r>
            <a:rPr lang="en-GB" sz="1400" dirty="0">
              <a:solidFill>
                <a:schemeClr val="bg1">
                  <a:lumMod val="10000"/>
                </a:schemeClr>
              </a:solidFill>
              <a:latin typeface="Aharoni" panose="02010803020104030203" pitchFamily="2" charset="-79"/>
              <a:cs typeface="Aharoni" panose="02010803020104030203" pitchFamily="2" charset="-79"/>
            </a:rPr>
            <a:t>UCSC Genomic Browser: </a:t>
          </a:r>
          <a:r>
            <a:rPr lang="en-GB" sz="1400" dirty="0">
              <a:solidFill>
                <a:schemeClr val="bg1">
                  <a:lumMod val="10000"/>
                </a:schemeClr>
              </a:solidFill>
              <a:latin typeface="Aharoni" panose="02010803020104030203" pitchFamily="2" charset="-79"/>
              <a:cs typeface="Aharoni" panose="02010803020104030203" pitchFamily="2" charset="-79"/>
              <a:hlinkClick xmlns:r="http://schemas.openxmlformats.org/officeDocument/2006/relationships" r:id="rId1">
                <a:extLst>
                  <a:ext uri="{A12FA001-AC4F-418D-AE19-62706E023703}">
                    <ahyp:hlinkClr xmlns="" xmlns:ahyp="http://schemas.microsoft.com/office/drawing/2018/hyperlinkcolor" val="tx"/>
                  </a:ext>
                </a:extLst>
              </a:hlinkClick>
            </a:rPr>
            <a:t>https://genome.ucsc.edu/</a:t>
          </a:r>
          <a:endParaRPr lang="en-US" sz="1400" dirty="0">
            <a:solidFill>
              <a:schemeClr val="bg1">
                <a:lumMod val="10000"/>
              </a:schemeClr>
            </a:solidFill>
            <a:latin typeface="Aharoni" panose="02010803020104030203" pitchFamily="2" charset="-79"/>
            <a:cs typeface="Aharoni" panose="02010803020104030203" pitchFamily="2" charset="-79"/>
          </a:endParaRPr>
        </a:p>
      </dgm:t>
    </dgm:pt>
    <dgm:pt modelId="{B4724AFC-1DB7-4BA8-968D-AFC913885D42}" type="parTrans" cxnId="{00A53041-CFE4-4E09-8E11-F0BEB4CF1021}">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C76750F8-AAB4-406E-B31A-193EA56CBF9D}" type="sibTrans" cxnId="{00A53041-CFE4-4E09-8E11-F0BEB4CF1021}">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15949357-51F9-4EBD-8301-DA17E8AD63FC}">
      <dgm:prSet custT="1"/>
      <dgm:spPr/>
      <dgm:t>
        <a:bodyPr/>
        <a:lstStyle/>
        <a:p>
          <a:r>
            <a:rPr lang="en-GB" sz="1400" b="0" dirty="0">
              <a:solidFill>
                <a:schemeClr val="bg1">
                  <a:lumMod val="10000"/>
                </a:schemeClr>
              </a:solidFill>
              <a:latin typeface="Aharoni" panose="02010803020104030203" pitchFamily="2" charset="-79"/>
              <a:cs typeface="Aharoni" panose="02010803020104030203" pitchFamily="2" charset="-79"/>
            </a:rPr>
            <a:t>The advantage: </a:t>
          </a:r>
          <a:r>
            <a:rPr lang="en-GB" sz="1400" b="0" i="0" dirty="0" smtClean="0">
              <a:solidFill>
                <a:schemeClr val="bg1">
                  <a:lumMod val="10000"/>
                </a:schemeClr>
              </a:solidFill>
            </a:rPr>
            <a:t>Genome browsers facilitate genomic analysis by presenting alignment, experimental and annotation data in the context of genomic DNA sequences. </a:t>
          </a:r>
          <a:endParaRPr lang="en-US" sz="1400" b="0" dirty="0">
            <a:solidFill>
              <a:schemeClr val="bg1">
                <a:lumMod val="10000"/>
              </a:schemeClr>
            </a:solidFill>
            <a:latin typeface="Aharoni" panose="02010803020104030203" pitchFamily="2" charset="-79"/>
            <a:cs typeface="Aharoni" panose="02010803020104030203" pitchFamily="2" charset="-79"/>
          </a:endParaRPr>
        </a:p>
      </dgm:t>
    </dgm:pt>
    <dgm:pt modelId="{B6ACEE69-42A1-4644-A6EA-2353B9413161}" type="parTrans" cxnId="{35D59D59-3D61-430B-9D99-E17D659F3704}">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C3105550-2620-469C-B187-A13995E130EA}" type="sibTrans" cxnId="{35D59D59-3D61-430B-9D99-E17D659F3704}">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D5CBBD13-3EBB-4F2A-ADB5-D20F09C918F4}">
      <dgm:prSet custT="1"/>
      <dgm:spPr/>
      <dgm:t>
        <a:bodyPr/>
        <a:lstStyle/>
        <a:p>
          <a:r>
            <a:rPr lang="en-GB" sz="1400" dirty="0">
              <a:solidFill>
                <a:schemeClr val="bg1">
                  <a:lumMod val="10000"/>
                </a:schemeClr>
              </a:solidFill>
              <a:latin typeface="Aharoni" panose="02010803020104030203" pitchFamily="2" charset="-79"/>
              <a:cs typeface="Aharoni" panose="02010803020104030203" pitchFamily="2" charset="-79"/>
            </a:rPr>
            <a:t>Custom bigwig files must be hosted on a web server to view in the UCSC browser. </a:t>
          </a:r>
          <a:endParaRPr lang="en-US" sz="1400" dirty="0">
            <a:solidFill>
              <a:schemeClr val="bg1">
                <a:lumMod val="10000"/>
              </a:schemeClr>
            </a:solidFill>
            <a:latin typeface="Aharoni" panose="02010803020104030203" pitchFamily="2" charset="-79"/>
            <a:cs typeface="Aharoni" panose="02010803020104030203" pitchFamily="2" charset="-79"/>
          </a:endParaRPr>
        </a:p>
      </dgm:t>
    </dgm:pt>
    <dgm:pt modelId="{D9CED395-BC47-4B27-8C39-BCD627950A97}" type="parTrans" cxnId="{E85DFB3D-4DCA-4E53-B0BE-FA7C5C99AEDB}">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D9209862-8D72-4927-9893-94401E924B33}" type="sibTrans" cxnId="{E85DFB3D-4DCA-4E53-B0BE-FA7C5C99AEDB}">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09CB4C96-48E3-4B98-9D79-C36FE4730D99}">
      <dgm:prSet custT="1"/>
      <dgm:spPr/>
      <dgm:t>
        <a:bodyPr/>
        <a:lstStyle/>
        <a:p>
          <a:r>
            <a:rPr lang="en-US" sz="1400" b="0" dirty="0">
              <a:solidFill>
                <a:schemeClr val="bg1">
                  <a:lumMod val="10000"/>
                </a:schemeClr>
              </a:solidFill>
              <a:latin typeface="Aharoni" panose="02010803020104030203" pitchFamily="2" charset="-79"/>
              <a:cs typeface="Aharoni" panose="02010803020104030203" pitchFamily="2" charset="-79"/>
            </a:rPr>
            <a:t>Genome Browser is a </a:t>
          </a:r>
          <a:r>
            <a:rPr lang="en-US" sz="1400" dirty="0">
              <a:solidFill>
                <a:schemeClr val="bg1">
                  <a:lumMod val="10000"/>
                </a:schemeClr>
              </a:solidFill>
              <a:latin typeface="Aharoni" panose="02010803020104030203" pitchFamily="2" charset="-79"/>
              <a:cs typeface="Aharoni" panose="02010803020104030203" pitchFamily="2" charset="-79"/>
            </a:rPr>
            <a:t>computer</a:t>
          </a:r>
          <a:r>
            <a:rPr lang="en-US" sz="1400" b="0" dirty="0">
              <a:solidFill>
                <a:schemeClr val="bg1">
                  <a:lumMod val="10000"/>
                </a:schemeClr>
              </a:solidFill>
              <a:latin typeface="Aharoni" panose="02010803020104030203" pitchFamily="2" charset="-79"/>
              <a:cs typeface="Aharoni" panose="02010803020104030203" pitchFamily="2" charset="-79"/>
            </a:rPr>
            <a:t> program that displays genome data in an easy-to-use manner</a:t>
          </a:r>
        </a:p>
      </dgm:t>
    </dgm:pt>
    <dgm:pt modelId="{9480B61D-550F-4BE5-9498-282AD7C1CBAB}" type="sibTrans" cxnId="{585E19A6-956B-4B82-B192-F5D63B9717E1}">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FCBF46F0-5E78-40B4-8680-88A3F87CA10D}" type="parTrans" cxnId="{585E19A6-956B-4B82-B192-F5D63B9717E1}">
      <dgm:prSet/>
      <dgm:spPr/>
      <dgm:t>
        <a:bodyPr/>
        <a:lstStyle/>
        <a:p>
          <a:endParaRPr lang="en-US" sz="1800" b="0">
            <a:solidFill>
              <a:schemeClr val="bg1">
                <a:lumMod val="10000"/>
              </a:schemeClr>
            </a:solidFill>
            <a:latin typeface="Aharoni" panose="02010803020104030203" pitchFamily="2" charset="-79"/>
            <a:cs typeface="Aharoni" panose="02010803020104030203" pitchFamily="2" charset="-79"/>
          </a:endParaRPr>
        </a:p>
      </dgm:t>
    </dgm:pt>
    <dgm:pt modelId="{BB5C6C01-7D2A-4CDC-B99A-54E3F63FB8E5}" type="pres">
      <dgm:prSet presAssocID="{41B67654-EB75-4D4D-B0F5-F6E0F6F11F8F}" presName="Name0" presStyleCnt="0">
        <dgm:presLayoutVars>
          <dgm:dir/>
          <dgm:animLvl val="lvl"/>
          <dgm:resizeHandles/>
        </dgm:presLayoutVars>
      </dgm:prSet>
      <dgm:spPr/>
      <dgm:t>
        <a:bodyPr/>
        <a:lstStyle/>
        <a:p>
          <a:endParaRPr lang="en-GB"/>
        </a:p>
      </dgm:t>
    </dgm:pt>
    <dgm:pt modelId="{115B4862-DCDA-4B90-A295-49F878455C27}" type="pres">
      <dgm:prSet presAssocID="{A049181C-7F57-4D6D-887A-0167F5F7EFFF}" presName="linNode" presStyleCnt="0"/>
      <dgm:spPr/>
    </dgm:pt>
    <dgm:pt modelId="{05C3E0A0-A5C7-45B9-B638-D44DAE168198}" type="pres">
      <dgm:prSet presAssocID="{A049181C-7F57-4D6D-887A-0167F5F7EFFF}" presName="parentShp" presStyleLbl="node1" presStyleIdx="0" presStyleCnt="6" custFlipHor="1" custScaleX="14605" custLinFactNeighborX="-29233" custLinFactNeighborY="-79">
        <dgm:presLayoutVars>
          <dgm:bulletEnabled val="1"/>
        </dgm:presLayoutVars>
      </dgm:prSet>
      <dgm:spPr/>
      <dgm:t>
        <a:bodyPr/>
        <a:lstStyle/>
        <a:p>
          <a:endParaRPr lang="en-GB"/>
        </a:p>
      </dgm:t>
    </dgm:pt>
    <dgm:pt modelId="{D152388B-F6BB-4CE5-8740-FAA7530D4BD4}" type="pres">
      <dgm:prSet presAssocID="{A049181C-7F57-4D6D-887A-0167F5F7EFFF}" presName="childShp" presStyleLbl="bgAccFollowNode1" presStyleIdx="0" presStyleCnt="6" custScaleX="159099">
        <dgm:presLayoutVars>
          <dgm:bulletEnabled val="1"/>
        </dgm:presLayoutVars>
      </dgm:prSet>
      <dgm:spPr/>
      <dgm:t>
        <a:bodyPr/>
        <a:lstStyle/>
        <a:p>
          <a:endParaRPr lang="en-GB"/>
        </a:p>
      </dgm:t>
    </dgm:pt>
    <dgm:pt modelId="{C3806744-1700-4E0C-9C62-A6E6F4F4DC5E}" type="pres">
      <dgm:prSet presAssocID="{21EBFC8F-E8AF-41AA-B248-9AEF9F84237C}" presName="spacing" presStyleCnt="0"/>
      <dgm:spPr/>
    </dgm:pt>
    <dgm:pt modelId="{98C26599-4D85-4066-A206-1EF30B969B3D}" type="pres">
      <dgm:prSet presAssocID="{EF9E5A6E-0E2E-4BF5-B134-1A925BB9957F}" presName="linNode" presStyleCnt="0"/>
      <dgm:spPr/>
    </dgm:pt>
    <dgm:pt modelId="{07EE0410-5E22-44CD-9EDE-FB56DD54757B}" type="pres">
      <dgm:prSet presAssocID="{EF9E5A6E-0E2E-4BF5-B134-1A925BB9957F}" presName="parentShp" presStyleLbl="node1" presStyleIdx="1" presStyleCnt="6" custFlipHor="1" custScaleX="14933" custLinFactNeighborX="-28284" custLinFactNeighborY="2274">
        <dgm:presLayoutVars>
          <dgm:bulletEnabled val="1"/>
        </dgm:presLayoutVars>
      </dgm:prSet>
      <dgm:spPr/>
      <dgm:t>
        <a:bodyPr/>
        <a:lstStyle/>
        <a:p>
          <a:endParaRPr lang="en-GB"/>
        </a:p>
      </dgm:t>
    </dgm:pt>
    <dgm:pt modelId="{FA299D7D-C90D-4BEB-AD70-2216867CE6ED}" type="pres">
      <dgm:prSet presAssocID="{EF9E5A6E-0E2E-4BF5-B134-1A925BB9957F}" presName="childShp" presStyleLbl="bgAccFollowNode1" presStyleIdx="1" presStyleCnt="6" custScaleX="161983">
        <dgm:presLayoutVars>
          <dgm:bulletEnabled val="1"/>
        </dgm:presLayoutVars>
      </dgm:prSet>
      <dgm:spPr/>
      <dgm:t>
        <a:bodyPr/>
        <a:lstStyle/>
        <a:p>
          <a:endParaRPr lang="en-GB"/>
        </a:p>
      </dgm:t>
    </dgm:pt>
    <dgm:pt modelId="{DA3AE6A8-C943-4FA6-ABA6-3E0585AFEAC9}" type="pres">
      <dgm:prSet presAssocID="{B0719D5E-B70F-48BE-B518-86D2AF7FBD4F}" presName="spacing" presStyleCnt="0"/>
      <dgm:spPr/>
    </dgm:pt>
    <dgm:pt modelId="{764E5951-5B2E-45EC-8007-29F146F26913}" type="pres">
      <dgm:prSet presAssocID="{269F8AF3-C704-4DA2-8125-98A6E4A55F0B}" presName="linNode" presStyleCnt="0"/>
      <dgm:spPr/>
    </dgm:pt>
    <dgm:pt modelId="{5BA7322A-CB24-4A50-A9DD-FF1109C0915A}" type="pres">
      <dgm:prSet presAssocID="{269F8AF3-C704-4DA2-8125-98A6E4A55F0B}" presName="parentShp" presStyleLbl="node1" presStyleIdx="2" presStyleCnt="6" custFlipHor="1" custScaleX="14986" custLinFactNeighborX="-28664" custLinFactNeighborY="2273">
        <dgm:presLayoutVars>
          <dgm:bulletEnabled val="1"/>
        </dgm:presLayoutVars>
      </dgm:prSet>
      <dgm:spPr/>
      <dgm:t>
        <a:bodyPr/>
        <a:lstStyle/>
        <a:p>
          <a:endParaRPr lang="en-GB"/>
        </a:p>
      </dgm:t>
    </dgm:pt>
    <dgm:pt modelId="{CC5706E3-7746-4CFC-8699-42EF0D7550B7}" type="pres">
      <dgm:prSet presAssocID="{269F8AF3-C704-4DA2-8125-98A6E4A55F0B}" presName="childShp" presStyleLbl="bgAccFollowNode1" presStyleIdx="2" presStyleCnt="6" custScaleX="161266">
        <dgm:presLayoutVars>
          <dgm:bulletEnabled val="1"/>
        </dgm:presLayoutVars>
      </dgm:prSet>
      <dgm:spPr/>
      <dgm:t>
        <a:bodyPr/>
        <a:lstStyle/>
        <a:p>
          <a:endParaRPr lang="en-GB"/>
        </a:p>
      </dgm:t>
    </dgm:pt>
    <dgm:pt modelId="{D0879DAD-4F8E-468E-887C-A20343F2E35E}" type="pres">
      <dgm:prSet presAssocID="{6DAF063A-9941-4D19-A1E8-1636BBBD9F74}" presName="spacing" presStyleCnt="0"/>
      <dgm:spPr/>
    </dgm:pt>
    <dgm:pt modelId="{BE686CC9-DDBD-4710-B4DB-76D51CFF1EC6}" type="pres">
      <dgm:prSet presAssocID="{FE75CF20-8302-4D2F-A873-B1677017B4DB}" presName="linNode" presStyleCnt="0"/>
      <dgm:spPr/>
    </dgm:pt>
    <dgm:pt modelId="{90FAD749-93F8-4162-BFAF-2B26DA326D01}" type="pres">
      <dgm:prSet presAssocID="{FE75CF20-8302-4D2F-A873-B1677017B4DB}" presName="parentShp" presStyleLbl="node1" presStyleIdx="3" presStyleCnt="6" custAng="0" custFlipHor="1" custScaleX="14930" custLinFactNeighborX="-28094" custLinFactNeighborY="2273">
        <dgm:presLayoutVars>
          <dgm:bulletEnabled val="1"/>
        </dgm:presLayoutVars>
      </dgm:prSet>
      <dgm:spPr/>
      <dgm:t>
        <a:bodyPr/>
        <a:lstStyle/>
        <a:p>
          <a:endParaRPr lang="en-GB"/>
        </a:p>
      </dgm:t>
    </dgm:pt>
    <dgm:pt modelId="{E41FC3AE-41C9-4EAE-8DFE-BBB2CF034501}" type="pres">
      <dgm:prSet presAssocID="{FE75CF20-8302-4D2F-A873-B1677017B4DB}" presName="childShp" presStyleLbl="bgAccFollowNode1" presStyleIdx="3" presStyleCnt="6" custScaleX="157095" custScaleY="78564">
        <dgm:presLayoutVars>
          <dgm:bulletEnabled val="1"/>
        </dgm:presLayoutVars>
      </dgm:prSet>
      <dgm:spPr/>
      <dgm:t>
        <a:bodyPr/>
        <a:lstStyle/>
        <a:p>
          <a:endParaRPr lang="en-GB"/>
        </a:p>
      </dgm:t>
    </dgm:pt>
    <dgm:pt modelId="{C56AB4A7-69D4-4B5A-AD39-1137366F39C3}" type="pres">
      <dgm:prSet presAssocID="{1914C0EF-7724-4A68-89B9-64ECF16854C2}" presName="spacing" presStyleCnt="0"/>
      <dgm:spPr/>
    </dgm:pt>
    <dgm:pt modelId="{33F81C9C-B094-4FB3-B374-F7936EF6D906}" type="pres">
      <dgm:prSet presAssocID="{87A63B74-3E55-4883-B3D5-B9CF0F0D90A2}" presName="linNode" presStyleCnt="0"/>
      <dgm:spPr/>
    </dgm:pt>
    <dgm:pt modelId="{89C04A3B-D7BB-4782-B24F-764856DB5A48}" type="pres">
      <dgm:prSet presAssocID="{87A63B74-3E55-4883-B3D5-B9CF0F0D90A2}" presName="parentShp" presStyleLbl="node1" presStyleIdx="4" presStyleCnt="6" custFlipHor="1" custScaleX="14768" custLinFactNeighborX="-27715" custLinFactNeighborY="950">
        <dgm:presLayoutVars>
          <dgm:bulletEnabled val="1"/>
        </dgm:presLayoutVars>
      </dgm:prSet>
      <dgm:spPr/>
      <dgm:t>
        <a:bodyPr/>
        <a:lstStyle/>
        <a:p>
          <a:endParaRPr lang="en-GB"/>
        </a:p>
      </dgm:t>
    </dgm:pt>
    <dgm:pt modelId="{92C43D20-6923-4C12-AA0E-F33DCBCE7DF2}" type="pres">
      <dgm:prSet presAssocID="{87A63B74-3E55-4883-B3D5-B9CF0F0D90A2}" presName="childShp" presStyleLbl="bgAccFollowNode1" presStyleIdx="4" presStyleCnt="6" custScaleX="156235">
        <dgm:presLayoutVars>
          <dgm:bulletEnabled val="1"/>
        </dgm:presLayoutVars>
      </dgm:prSet>
      <dgm:spPr/>
      <dgm:t>
        <a:bodyPr/>
        <a:lstStyle/>
        <a:p>
          <a:endParaRPr lang="en-GB"/>
        </a:p>
      </dgm:t>
    </dgm:pt>
    <dgm:pt modelId="{B6304E13-9A45-497A-9CA7-38876FEAF10A}" type="pres">
      <dgm:prSet presAssocID="{21C11474-29B8-49A0-8E27-C9C0460BEDF8}" presName="spacing" presStyleCnt="0"/>
      <dgm:spPr/>
    </dgm:pt>
    <dgm:pt modelId="{90AD42CF-538A-435E-9A2A-68601809373E}" type="pres">
      <dgm:prSet presAssocID="{F6135223-CB14-4EC5-9823-B862978B9B89}" presName="linNode" presStyleCnt="0"/>
      <dgm:spPr/>
    </dgm:pt>
    <dgm:pt modelId="{1F4EDB82-3694-475A-B7B8-E09AAEE119FF}" type="pres">
      <dgm:prSet presAssocID="{F6135223-CB14-4EC5-9823-B862978B9B89}" presName="parentShp" presStyleLbl="node1" presStyleIdx="5" presStyleCnt="6" custFlipHor="1" custScaleX="15338" custLinFactNeighborX="-28790" custLinFactNeighborY="-2273">
        <dgm:presLayoutVars>
          <dgm:bulletEnabled val="1"/>
        </dgm:presLayoutVars>
      </dgm:prSet>
      <dgm:spPr/>
      <dgm:t>
        <a:bodyPr/>
        <a:lstStyle/>
        <a:p>
          <a:endParaRPr lang="en-GB"/>
        </a:p>
      </dgm:t>
    </dgm:pt>
    <dgm:pt modelId="{965E6F5C-53A2-455D-9AAB-AEF769044C69}" type="pres">
      <dgm:prSet presAssocID="{F6135223-CB14-4EC5-9823-B862978B9B89}" presName="childShp" presStyleLbl="bgAccFollowNode1" presStyleIdx="5" presStyleCnt="6" custScaleX="156615">
        <dgm:presLayoutVars>
          <dgm:bulletEnabled val="1"/>
        </dgm:presLayoutVars>
      </dgm:prSet>
      <dgm:spPr/>
      <dgm:t>
        <a:bodyPr/>
        <a:lstStyle/>
        <a:p>
          <a:endParaRPr lang="en-GB"/>
        </a:p>
      </dgm:t>
    </dgm:pt>
  </dgm:ptLst>
  <dgm:cxnLst>
    <dgm:cxn modelId="{3F1F5DD0-A2A8-4ECF-90CC-4227AB9416B7}" type="presOf" srcId="{9805B759-DD1A-4375-B7DC-9A8FF522B98B}" destId="{FA299D7D-C90D-4BEB-AD70-2216867CE6ED}" srcOrd="0" destOrd="0" presId="urn:microsoft.com/office/officeart/2005/8/layout/vList6"/>
    <dgm:cxn modelId="{4F749DB6-DBAB-4FD5-93A8-6442BFC14AFF}" type="presOf" srcId="{A049181C-7F57-4D6D-887A-0167F5F7EFFF}" destId="{05C3E0A0-A5C7-45B9-B638-D44DAE168198}" srcOrd="0" destOrd="0" presId="urn:microsoft.com/office/officeart/2005/8/layout/vList6"/>
    <dgm:cxn modelId="{CC50CE5D-B8D1-41AC-8033-64CDA16A0082}" type="presOf" srcId="{269F8AF3-C704-4DA2-8125-98A6E4A55F0B}" destId="{5BA7322A-CB24-4A50-A9DD-FF1109C0915A}" srcOrd="0" destOrd="0" presId="urn:microsoft.com/office/officeart/2005/8/layout/vList6"/>
    <dgm:cxn modelId="{4DBEEFAF-82F3-44CC-A2F4-9AC87C8990FB}" type="presOf" srcId="{EF9E5A6E-0E2E-4BF5-B134-1A925BB9957F}" destId="{07EE0410-5E22-44CD-9EDE-FB56DD54757B}" srcOrd="0" destOrd="0" presId="urn:microsoft.com/office/officeart/2005/8/layout/vList6"/>
    <dgm:cxn modelId="{04C7508F-58D1-4A0F-B0D0-FCBF18B37AA5}" type="presOf" srcId="{87A63B74-3E55-4883-B3D5-B9CF0F0D90A2}" destId="{89C04A3B-D7BB-4782-B24F-764856DB5A48}" srcOrd="0" destOrd="0" presId="urn:microsoft.com/office/officeart/2005/8/layout/vList6"/>
    <dgm:cxn modelId="{6214BF74-1274-475A-A7A7-BD42AE5F9435}" type="presOf" srcId="{D5CBBD13-3EBB-4F2A-ADB5-D20F09C918F4}" destId="{965E6F5C-53A2-455D-9AAB-AEF769044C69}" srcOrd="0" destOrd="0" presId="urn:microsoft.com/office/officeart/2005/8/layout/vList6"/>
    <dgm:cxn modelId="{257C6DC3-0C72-4F5A-AEAB-FB17731EDF9B}" srcId="{41B67654-EB75-4D4D-B0F5-F6E0F6F11F8F}" destId="{EF9E5A6E-0E2E-4BF5-B134-1A925BB9957F}" srcOrd="1" destOrd="0" parTransId="{CBC71D15-1ADE-4DEF-97F4-8362425B12B6}" sibTransId="{B0719D5E-B70F-48BE-B518-86D2AF7FBD4F}"/>
    <dgm:cxn modelId="{0428C0D4-4837-40B3-9473-C187C270D5D8}" type="presOf" srcId="{9DBE1027-DF06-4B04-A0ED-D07CE060C98D}" destId="{CC5706E3-7746-4CFC-8699-42EF0D7550B7}" srcOrd="0" destOrd="0" presId="urn:microsoft.com/office/officeart/2005/8/layout/vList6"/>
    <dgm:cxn modelId="{E3ABB96E-1069-47B4-9D47-9C16E7B6EF7D}" type="presOf" srcId="{09CB4C96-48E3-4B98-9D79-C36FE4730D99}" destId="{D152388B-F6BB-4CE5-8740-FAA7530D4BD4}" srcOrd="0" destOrd="0" presId="urn:microsoft.com/office/officeart/2005/8/layout/vList6"/>
    <dgm:cxn modelId="{E85DFB3D-4DCA-4E53-B0BE-FA7C5C99AEDB}" srcId="{F6135223-CB14-4EC5-9823-B862978B9B89}" destId="{D5CBBD13-3EBB-4F2A-ADB5-D20F09C918F4}" srcOrd="0" destOrd="0" parTransId="{D9CED395-BC47-4B27-8C39-BCD627950A97}" sibTransId="{D9209862-8D72-4927-9893-94401E924B33}"/>
    <dgm:cxn modelId="{585E19A6-956B-4B82-B192-F5D63B9717E1}" srcId="{A049181C-7F57-4D6D-887A-0167F5F7EFFF}" destId="{09CB4C96-48E3-4B98-9D79-C36FE4730D99}" srcOrd="0" destOrd="0" parTransId="{FCBF46F0-5E78-40B4-8680-88A3F87CA10D}" sibTransId="{9480B61D-550F-4BE5-9498-282AD7C1CBAB}"/>
    <dgm:cxn modelId="{0C4B6937-3117-4736-A32B-76D630C16A3E}" srcId="{41B67654-EB75-4D4D-B0F5-F6E0F6F11F8F}" destId="{87A63B74-3E55-4883-B3D5-B9CF0F0D90A2}" srcOrd="4" destOrd="0" parTransId="{3855ADB4-C4A6-467D-97FE-6FA8750C5811}" sibTransId="{21C11474-29B8-49A0-8E27-C9C0460BEDF8}"/>
    <dgm:cxn modelId="{AB66F77D-4D8C-49A2-9C20-03E5FCA6B3C6}" type="presOf" srcId="{FE75CF20-8302-4D2F-A873-B1677017B4DB}" destId="{90FAD749-93F8-4162-BFAF-2B26DA326D01}" srcOrd="0" destOrd="0" presId="urn:microsoft.com/office/officeart/2005/8/layout/vList6"/>
    <dgm:cxn modelId="{1EAD3ED6-DF45-4D22-AD20-56D12F5E9E58}" srcId="{41B67654-EB75-4D4D-B0F5-F6E0F6F11F8F}" destId="{A049181C-7F57-4D6D-887A-0167F5F7EFFF}" srcOrd="0" destOrd="0" parTransId="{8D5039BA-4B4A-4375-BB43-BFBE2D525D42}" sibTransId="{21EBFC8F-E8AF-41AA-B248-9AEF9F84237C}"/>
    <dgm:cxn modelId="{35D59D59-3D61-430B-9D99-E17D659F3704}" srcId="{87A63B74-3E55-4883-B3D5-B9CF0F0D90A2}" destId="{15949357-51F9-4EBD-8301-DA17E8AD63FC}" srcOrd="0" destOrd="0" parTransId="{B6ACEE69-42A1-4644-A6EA-2353B9413161}" sibTransId="{C3105550-2620-469C-B187-A13995E130EA}"/>
    <dgm:cxn modelId="{7898AE3A-EAC0-4273-8B3B-C25D869A099D}" type="presOf" srcId="{F6135223-CB14-4EC5-9823-B862978B9B89}" destId="{1F4EDB82-3694-475A-B7B8-E09AAEE119FF}" srcOrd="0" destOrd="0" presId="urn:microsoft.com/office/officeart/2005/8/layout/vList6"/>
    <dgm:cxn modelId="{1E9CBD06-E438-45BE-A226-43BF891AD7D7}" srcId="{EF9E5A6E-0E2E-4BF5-B134-1A925BB9957F}" destId="{9805B759-DD1A-4375-B7DC-9A8FF522B98B}" srcOrd="0" destOrd="0" parTransId="{70A2545B-DB07-443D-85B0-592C774190D2}" sibTransId="{5D407D44-6126-419B-95E9-1267EC298F22}"/>
    <dgm:cxn modelId="{71EC1B08-577D-4A82-8A30-99E096F4632F}" type="presOf" srcId="{15949357-51F9-4EBD-8301-DA17E8AD63FC}" destId="{92C43D20-6923-4C12-AA0E-F33DCBCE7DF2}" srcOrd="0" destOrd="0" presId="urn:microsoft.com/office/officeart/2005/8/layout/vList6"/>
    <dgm:cxn modelId="{5661FE2A-7897-47BE-9E0C-17F1F6826FB3}" srcId="{269F8AF3-C704-4DA2-8125-98A6E4A55F0B}" destId="{9DBE1027-DF06-4B04-A0ED-D07CE060C98D}" srcOrd="0" destOrd="0" parTransId="{55193E30-91F1-440F-8865-C37D9C82876B}" sibTransId="{8DB7765E-CD26-4130-ACC1-23A85B3A3E39}"/>
    <dgm:cxn modelId="{6B787B80-65C2-499C-8158-93E5778133BC}" srcId="{41B67654-EB75-4D4D-B0F5-F6E0F6F11F8F}" destId="{269F8AF3-C704-4DA2-8125-98A6E4A55F0B}" srcOrd="2" destOrd="0" parTransId="{FBAB2B3B-B6B9-446C-87C8-762ABDE0B237}" sibTransId="{6DAF063A-9941-4D19-A1E8-1636BBBD9F74}"/>
    <dgm:cxn modelId="{F8F63C2A-9F13-46A2-8763-70DCA1BD2580}" type="presOf" srcId="{9A8248D9-5669-4E88-B6FA-8742E7113EF6}" destId="{E41FC3AE-41C9-4EAE-8DFE-BBB2CF034501}" srcOrd="0" destOrd="0" presId="urn:microsoft.com/office/officeart/2005/8/layout/vList6"/>
    <dgm:cxn modelId="{893EE695-7E7C-4D8D-9407-2E019A707402}" type="presOf" srcId="{41B67654-EB75-4D4D-B0F5-F6E0F6F11F8F}" destId="{BB5C6C01-7D2A-4CDC-B99A-54E3F63FB8E5}" srcOrd="0" destOrd="0" presId="urn:microsoft.com/office/officeart/2005/8/layout/vList6"/>
    <dgm:cxn modelId="{D2BEED3B-EA51-4D79-B478-7F91CEDC878F}" srcId="{41B67654-EB75-4D4D-B0F5-F6E0F6F11F8F}" destId="{F6135223-CB14-4EC5-9823-B862978B9B89}" srcOrd="5" destOrd="0" parTransId="{EF3B631A-7A31-4388-BFAD-BE24F761928C}" sibTransId="{4B5B10BF-6952-447A-BE30-DAFD098E805A}"/>
    <dgm:cxn modelId="{D202A400-A335-4F4F-8E52-4F19521AAB82}" srcId="{41B67654-EB75-4D4D-B0F5-F6E0F6F11F8F}" destId="{FE75CF20-8302-4D2F-A873-B1677017B4DB}" srcOrd="3" destOrd="0" parTransId="{FC887F50-7E2F-4A0C-9430-76AF93802AC2}" sibTransId="{1914C0EF-7724-4A68-89B9-64ECF16854C2}"/>
    <dgm:cxn modelId="{00A53041-CFE4-4E09-8E11-F0BEB4CF1021}" srcId="{FE75CF20-8302-4D2F-A873-B1677017B4DB}" destId="{9A8248D9-5669-4E88-B6FA-8742E7113EF6}" srcOrd="0" destOrd="0" parTransId="{B4724AFC-1DB7-4BA8-968D-AFC913885D42}" sibTransId="{C76750F8-AAB4-406E-B31A-193EA56CBF9D}"/>
    <dgm:cxn modelId="{3B1A4A5C-E98E-4EE0-8080-DB4B533CF7DF}" type="presParOf" srcId="{BB5C6C01-7D2A-4CDC-B99A-54E3F63FB8E5}" destId="{115B4862-DCDA-4B90-A295-49F878455C27}" srcOrd="0" destOrd="0" presId="urn:microsoft.com/office/officeart/2005/8/layout/vList6"/>
    <dgm:cxn modelId="{1091788D-32E6-4ED5-AA80-42D440CE9780}" type="presParOf" srcId="{115B4862-DCDA-4B90-A295-49F878455C27}" destId="{05C3E0A0-A5C7-45B9-B638-D44DAE168198}" srcOrd="0" destOrd="0" presId="urn:microsoft.com/office/officeart/2005/8/layout/vList6"/>
    <dgm:cxn modelId="{B2D181FE-F8C2-4376-9491-E025BB46D7D9}" type="presParOf" srcId="{115B4862-DCDA-4B90-A295-49F878455C27}" destId="{D152388B-F6BB-4CE5-8740-FAA7530D4BD4}" srcOrd="1" destOrd="0" presId="urn:microsoft.com/office/officeart/2005/8/layout/vList6"/>
    <dgm:cxn modelId="{EF2D4048-DC00-41A4-A23D-A97A768B7122}" type="presParOf" srcId="{BB5C6C01-7D2A-4CDC-B99A-54E3F63FB8E5}" destId="{C3806744-1700-4E0C-9C62-A6E6F4F4DC5E}" srcOrd="1" destOrd="0" presId="urn:microsoft.com/office/officeart/2005/8/layout/vList6"/>
    <dgm:cxn modelId="{875DC8CE-2681-4663-A336-A6C022E0BA2E}" type="presParOf" srcId="{BB5C6C01-7D2A-4CDC-B99A-54E3F63FB8E5}" destId="{98C26599-4D85-4066-A206-1EF30B969B3D}" srcOrd="2" destOrd="0" presId="urn:microsoft.com/office/officeart/2005/8/layout/vList6"/>
    <dgm:cxn modelId="{33868C91-C375-48CD-A36D-CD9A40A368B0}" type="presParOf" srcId="{98C26599-4D85-4066-A206-1EF30B969B3D}" destId="{07EE0410-5E22-44CD-9EDE-FB56DD54757B}" srcOrd="0" destOrd="0" presId="urn:microsoft.com/office/officeart/2005/8/layout/vList6"/>
    <dgm:cxn modelId="{B5A02F4E-E77C-42BB-BCA7-F4686A3660C0}" type="presParOf" srcId="{98C26599-4D85-4066-A206-1EF30B969B3D}" destId="{FA299D7D-C90D-4BEB-AD70-2216867CE6ED}" srcOrd="1" destOrd="0" presId="urn:microsoft.com/office/officeart/2005/8/layout/vList6"/>
    <dgm:cxn modelId="{A04A1EAD-6EBC-4AA2-A6F6-4C2B19FCA07D}" type="presParOf" srcId="{BB5C6C01-7D2A-4CDC-B99A-54E3F63FB8E5}" destId="{DA3AE6A8-C943-4FA6-ABA6-3E0585AFEAC9}" srcOrd="3" destOrd="0" presId="urn:microsoft.com/office/officeart/2005/8/layout/vList6"/>
    <dgm:cxn modelId="{3062A34B-CDA0-40BC-A002-1993B2B2083A}" type="presParOf" srcId="{BB5C6C01-7D2A-4CDC-B99A-54E3F63FB8E5}" destId="{764E5951-5B2E-45EC-8007-29F146F26913}" srcOrd="4" destOrd="0" presId="urn:microsoft.com/office/officeart/2005/8/layout/vList6"/>
    <dgm:cxn modelId="{447907C8-9E88-4324-A802-1DFCB35890F6}" type="presParOf" srcId="{764E5951-5B2E-45EC-8007-29F146F26913}" destId="{5BA7322A-CB24-4A50-A9DD-FF1109C0915A}" srcOrd="0" destOrd="0" presId="urn:microsoft.com/office/officeart/2005/8/layout/vList6"/>
    <dgm:cxn modelId="{B80958DC-7241-46C3-A81A-F68E92CCF67C}" type="presParOf" srcId="{764E5951-5B2E-45EC-8007-29F146F26913}" destId="{CC5706E3-7746-4CFC-8699-42EF0D7550B7}" srcOrd="1" destOrd="0" presId="urn:microsoft.com/office/officeart/2005/8/layout/vList6"/>
    <dgm:cxn modelId="{D001B50A-8000-439E-BDAC-F1918DAC2A92}" type="presParOf" srcId="{BB5C6C01-7D2A-4CDC-B99A-54E3F63FB8E5}" destId="{D0879DAD-4F8E-468E-887C-A20343F2E35E}" srcOrd="5" destOrd="0" presId="urn:microsoft.com/office/officeart/2005/8/layout/vList6"/>
    <dgm:cxn modelId="{3B720AD2-AE87-4817-BBEB-D0FD68816515}" type="presParOf" srcId="{BB5C6C01-7D2A-4CDC-B99A-54E3F63FB8E5}" destId="{BE686CC9-DDBD-4710-B4DB-76D51CFF1EC6}" srcOrd="6" destOrd="0" presId="urn:microsoft.com/office/officeart/2005/8/layout/vList6"/>
    <dgm:cxn modelId="{B9B3CC9F-D6A0-41DB-8BCD-E8782C87E291}" type="presParOf" srcId="{BE686CC9-DDBD-4710-B4DB-76D51CFF1EC6}" destId="{90FAD749-93F8-4162-BFAF-2B26DA326D01}" srcOrd="0" destOrd="0" presId="urn:microsoft.com/office/officeart/2005/8/layout/vList6"/>
    <dgm:cxn modelId="{11E33A21-5743-410D-BADC-6A01848E4FC3}" type="presParOf" srcId="{BE686CC9-DDBD-4710-B4DB-76D51CFF1EC6}" destId="{E41FC3AE-41C9-4EAE-8DFE-BBB2CF034501}" srcOrd="1" destOrd="0" presId="urn:microsoft.com/office/officeart/2005/8/layout/vList6"/>
    <dgm:cxn modelId="{D8820106-F64D-45DA-9AA2-B2936259A4CD}" type="presParOf" srcId="{BB5C6C01-7D2A-4CDC-B99A-54E3F63FB8E5}" destId="{C56AB4A7-69D4-4B5A-AD39-1137366F39C3}" srcOrd="7" destOrd="0" presId="urn:microsoft.com/office/officeart/2005/8/layout/vList6"/>
    <dgm:cxn modelId="{42B0828E-50E1-440C-945C-9AA8420BF85D}" type="presParOf" srcId="{BB5C6C01-7D2A-4CDC-B99A-54E3F63FB8E5}" destId="{33F81C9C-B094-4FB3-B374-F7936EF6D906}" srcOrd="8" destOrd="0" presId="urn:microsoft.com/office/officeart/2005/8/layout/vList6"/>
    <dgm:cxn modelId="{443368B6-DFEB-419C-9D21-B69A7E8E0E5C}" type="presParOf" srcId="{33F81C9C-B094-4FB3-B374-F7936EF6D906}" destId="{89C04A3B-D7BB-4782-B24F-764856DB5A48}" srcOrd="0" destOrd="0" presId="urn:microsoft.com/office/officeart/2005/8/layout/vList6"/>
    <dgm:cxn modelId="{8F635F08-4ED2-462D-AF16-F87E3694BA66}" type="presParOf" srcId="{33F81C9C-B094-4FB3-B374-F7936EF6D906}" destId="{92C43D20-6923-4C12-AA0E-F33DCBCE7DF2}" srcOrd="1" destOrd="0" presId="urn:microsoft.com/office/officeart/2005/8/layout/vList6"/>
    <dgm:cxn modelId="{EBC7F5A7-5608-488F-A2CA-F707F5F8AC6C}" type="presParOf" srcId="{BB5C6C01-7D2A-4CDC-B99A-54E3F63FB8E5}" destId="{B6304E13-9A45-497A-9CA7-38876FEAF10A}" srcOrd="9" destOrd="0" presId="urn:microsoft.com/office/officeart/2005/8/layout/vList6"/>
    <dgm:cxn modelId="{4CF21378-C496-4540-9DCC-23FCE91EE541}" type="presParOf" srcId="{BB5C6C01-7D2A-4CDC-B99A-54E3F63FB8E5}" destId="{90AD42CF-538A-435E-9A2A-68601809373E}" srcOrd="10" destOrd="0" presId="urn:microsoft.com/office/officeart/2005/8/layout/vList6"/>
    <dgm:cxn modelId="{53F71139-26BF-452D-8AD2-1E72B762867B}" type="presParOf" srcId="{90AD42CF-538A-435E-9A2A-68601809373E}" destId="{1F4EDB82-3694-475A-B7B8-E09AAEE119FF}" srcOrd="0" destOrd="0" presId="urn:microsoft.com/office/officeart/2005/8/layout/vList6"/>
    <dgm:cxn modelId="{AD28347E-578C-457E-B26F-E53D1DD4C21F}" type="presParOf" srcId="{90AD42CF-538A-435E-9A2A-68601809373E}" destId="{965E6F5C-53A2-455D-9AAB-AEF769044C69}" srcOrd="1" destOrd="0" presId="urn:microsoft.com/office/officeart/2005/8/layout/vList6"/>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BB51648-D318-42DF-A5FB-3DA6D31988FA}"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51FAB47D-517E-465B-964A-8F9E768D93A2}">
      <dgm:prSet/>
      <dgm:spPr/>
      <dgm:t>
        <a:bodyPr/>
        <a:lstStyle/>
        <a:p>
          <a:r>
            <a:rPr lang="en-US" b="1">
              <a:solidFill>
                <a:srgbClr val="FFFFFF"/>
              </a:solidFill>
              <a:latin typeface="Aharoni" panose="02010803020104030203" pitchFamily="2" charset="-79"/>
              <a:cs typeface="Aharoni" panose="02010803020104030203" pitchFamily="2" charset="-79"/>
            </a:rPr>
            <a:t>We use interpreting sequence aligned to get the degree of  similarity between two sequence so:-</a:t>
          </a:r>
        </a:p>
      </dgm:t>
    </dgm:pt>
    <dgm:pt modelId="{D050000D-B49D-4325-95E4-F69E69C75214}" type="parTrans" cxnId="{B41A66AB-9FFC-437C-BE0B-BDC017A107CF}">
      <dgm:prSet/>
      <dgm:spPr/>
      <dgm:t>
        <a:bodyPr/>
        <a:lstStyle/>
        <a:p>
          <a:pPr algn="l"/>
          <a:endParaRPr lang="en-US" b="1">
            <a:solidFill>
              <a:srgbClr val="FFFFFF"/>
            </a:solidFill>
            <a:latin typeface="Aharoni" panose="02010803020104030203" pitchFamily="2" charset="-79"/>
            <a:cs typeface="Aharoni" panose="02010803020104030203" pitchFamily="2" charset="-79"/>
          </a:endParaRPr>
        </a:p>
      </dgm:t>
    </dgm:pt>
    <dgm:pt modelId="{48F34EF6-AA45-4895-9F59-E29739D003C1}" type="sibTrans" cxnId="{B41A66AB-9FFC-437C-BE0B-BDC017A107CF}">
      <dgm:prSet/>
      <dgm:spPr/>
      <dgm:t>
        <a:bodyPr/>
        <a:lstStyle/>
        <a:p>
          <a:endParaRPr lang="en-US" b="1">
            <a:solidFill>
              <a:srgbClr val="FFFFFF"/>
            </a:solidFill>
            <a:latin typeface="Aharoni" panose="02010803020104030203" pitchFamily="2" charset="-79"/>
            <a:cs typeface="Aharoni" panose="02010803020104030203" pitchFamily="2" charset="-79"/>
          </a:endParaRPr>
        </a:p>
      </dgm:t>
    </dgm:pt>
    <dgm:pt modelId="{F6FDC932-08E9-4765-B149-B32E9E64CC8C}">
      <dgm:prSet/>
      <dgm:spPr/>
      <dgm:t>
        <a:bodyPr/>
        <a:lstStyle/>
        <a:p>
          <a:r>
            <a:rPr lang="en-US" b="1">
              <a:solidFill>
                <a:srgbClr val="FFFFFF"/>
              </a:solidFill>
              <a:latin typeface="Aharoni" panose="02010803020104030203" pitchFamily="2" charset="-79"/>
              <a:cs typeface="Aharoni" panose="02010803020104030203" pitchFamily="2" charset="-79"/>
            </a:rPr>
            <a:t>1-We should use sequence without error and if it has error we should be trusted less. Colored vertical lines is  mismatches and insertions, and double horizontal lines is Gaps, sometimes mismatch occur because of Normal genetic variation.</a:t>
          </a:r>
          <a:endParaRPr lang="en-US" b="1" dirty="0">
            <a:solidFill>
              <a:srgbClr val="FFFFFF"/>
            </a:solidFill>
            <a:latin typeface="Aharoni" panose="02010803020104030203" pitchFamily="2" charset="-79"/>
            <a:cs typeface="Aharoni" panose="02010803020104030203" pitchFamily="2" charset="-79"/>
          </a:endParaRPr>
        </a:p>
      </dgm:t>
    </dgm:pt>
    <dgm:pt modelId="{2E845ED6-02D6-4840-A346-B6002F0375DE}" type="parTrans" cxnId="{3693D1F7-1BE3-4319-8949-116D91D83E2B}">
      <dgm:prSet/>
      <dgm:spPr/>
      <dgm:t>
        <a:bodyPr/>
        <a:lstStyle/>
        <a:p>
          <a:pPr algn="l"/>
          <a:endParaRPr lang="en-US" b="1">
            <a:solidFill>
              <a:srgbClr val="FFFFFF"/>
            </a:solidFill>
            <a:latin typeface="Aharoni" panose="02010803020104030203" pitchFamily="2" charset="-79"/>
            <a:cs typeface="Aharoni" panose="02010803020104030203" pitchFamily="2" charset="-79"/>
          </a:endParaRPr>
        </a:p>
      </dgm:t>
    </dgm:pt>
    <dgm:pt modelId="{8B1F5A43-1DF6-40FA-AFE0-29652B5AA4E4}" type="sibTrans" cxnId="{3693D1F7-1BE3-4319-8949-116D91D83E2B}">
      <dgm:prSet/>
      <dgm:spPr/>
      <dgm:t>
        <a:bodyPr/>
        <a:lstStyle/>
        <a:p>
          <a:endParaRPr lang="en-US" b="1">
            <a:solidFill>
              <a:srgbClr val="FFFFFF"/>
            </a:solidFill>
            <a:latin typeface="Aharoni" panose="02010803020104030203" pitchFamily="2" charset="-79"/>
            <a:cs typeface="Aharoni" panose="02010803020104030203" pitchFamily="2" charset="-79"/>
          </a:endParaRPr>
        </a:p>
      </dgm:t>
    </dgm:pt>
    <dgm:pt modelId="{96029071-3428-4D68-869F-BAEFCA819C7D}">
      <dgm:prSet/>
      <dgm:spPr/>
      <dgm:t>
        <a:bodyPr/>
        <a:lstStyle/>
        <a:p>
          <a:r>
            <a:rPr lang="en-US" b="1">
              <a:solidFill>
                <a:srgbClr val="FFFFFF"/>
              </a:solidFill>
              <a:latin typeface="Aharoni" panose="02010803020104030203" pitchFamily="2" charset="-79"/>
              <a:cs typeface="Aharoni" panose="02010803020104030203" pitchFamily="2" charset="-79"/>
            </a:rPr>
            <a:t>2-we shouldn't trust any variation evidenced from only one aligned sequence</a:t>
          </a:r>
        </a:p>
      </dgm:t>
    </dgm:pt>
    <dgm:pt modelId="{9A3BBF10-7BF5-4BE5-BB44-69D10B861B47}" type="parTrans" cxnId="{D252EE4A-899B-4510-901D-C0C81BE9416A}">
      <dgm:prSet/>
      <dgm:spPr/>
      <dgm:t>
        <a:bodyPr/>
        <a:lstStyle/>
        <a:p>
          <a:pPr algn="l"/>
          <a:endParaRPr lang="en-US" b="1">
            <a:solidFill>
              <a:srgbClr val="FFFFFF"/>
            </a:solidFill>
            <a:latin typeface="Aharoni" panose="02010803020104030203" pitchFamily="2" charset="-79"/>
            <a:cs typeface="Aharoni" panose="02010803020104030203" pitchFamily="2" charset="-79"/>
          </a:endParaRPr>
        </a:p>
      </dgm:t>
    </dgm:pt>
    <dgm:pt modelId="{B563C176-F2FA-4D6F-BC53-E9F9E1E03CAC}" type="sibTrans" cxnId="{D252EE4A-899B-4510-901D-C0C81BE9416A}">
      <dgm:prSet/>
      <dgm:spPr/>
      <dgm:t>
        <a:bodyPr/>
        <a:lstStyle/>
        <a:p>
          <a:endParaRPr lang="en-US" b="1">
            <a:solidFill>
              <a:srgbClr val="FFFFFF"/>
            </a:solidFill>
            <a:latin typeface="Aharoni" panose="02010803020104030203" pitchFamily="2" charset="-79"/>
            <a:cs typeface="Aharoni" panose="02010803020104030203" pitchFamily="2" charset="-79"/>
          </a:endParaRPr>
        </a:p>
      </dgm:t>
    </dgm:pt>
    <dgm:pt modelId="{9917038C-2703-4CAD-874E-D600EB773B3A}">
      <dgm:prSet/>
      <dgm:spPr/>
      <dgm:t>
        <a:bodyPr/>
        <a:lstStyle/>
        <a:p>
          <a:r>
            <a:rPr lang="en-US" b="1">
              <a:solidFill>
                <a:srgbClr val="FFFFFF"/>
              </a:solidFill>
              <a:latin typeface="Aharoni" panose="02010803020104030203" pitchFamily="2" charset="-79"/>
              <a:cs typeface="Aharoni" panose="02010803020104030203" pitchFamily="2" charset="-79"/>
            </a:rPr>
            <a:t>3-sometimes aligned redundant ,so it is easy to miss it</a:t>
          </a:r>
        </a:p>
      </dgm:t>
    </dgm:pt>
    <dgm:pt modelId="{46F1EB9F-0720-4FDE-B976-2EE34877D310}" type="parTrans" cxnId="{4299BF88-AEC4-4F9F-B300-1D16E87592CC}">
      <dgm:prSet/>
      <dgm:spPr/>
      <dgm:t>
        <a:bodyPr/>
        <a:lstStyle/>
        <a:p>
          <a:pPr algn="l"/>
          <a:endParaRPr lang="en-US" b="1">
            <a:solidFill>
              <a:srgbClr val="FFFFFF"/>
            </a:solidFill>
            <a:latin typeface="Aharoni" panose="02010803020104030203" pitchFamily="2" charset="-79"/>
            <a:cs typeface="Aharoni" panose="02010803020104030203" pitchFamily="2" charset="-79"/>
          </a:endParaRPr>
        </a:p>
      </dgm:t>
    </dgm:pt>
    <dgm:pt modelId="{F21C20A6-2F50-4774-B80C-83E6214345EF}" type="sibTrans" cxnId="{4299BF88-AEC4-4F9F-B300-1D16E87592CC}">
      <dgm:prSet/>
      <dgm:spPr/>
      <dgm:t>
        <a:bodyPr/>
        <a:lstStyle/>
        <a:p>
          <a:endParaRPr lang="en-US" b="1">
            <a:solidFill>
              <a:srgbClr val="FFFFFF"/>
            </a:solidFill>
            <a:latin typeface="Aharoni" panose="02010803020104030203" pitchFamily="2" charset="-79"/>
            <a:cs typeface="Aharoni" panose="02010803020104030203" pitchFamily="2" charset="-79"/>
          </a:endParaRPr>
        </a:p>
      </dgm:t>
    </dgm:pt>
    <dgm:pt modelId="{D52AA884-285F-48F4-9B2A-2C5936B88AA7}">
      <dgm:prSet/>
      <dgm:spPr/>
      <dgm:t>
        <a:bodyPr/>
        <a:lstStyle/>
        <a:p>
          <a:r>
            <a:rPr lang="en-US" b="1">
              <a:solidFill>
                <a:srgbClr val="FFFFFF"/>
              </a:solidFill>
              <a:latin typeface="Aharoni" panose="02010803020104030203" pitchFamily="2" charset="-79"/>
              <a:cs typeface="Aharoni" panose="02010803020104030203" pitchFamily="2" charset="-79"/>
            </a:rPr>
            <a:t>4-we should be careful with alignments that suggest partial or erroneous cellular processing. </a:t>
          </a:r>
        </a:p>
      </dgm:t>
    </dgm:pt>
    <dgm:pt modelId="{799B10C5-E0C6-4E3E-AB9F-B11CED398519}" type="parTrans" cxnId="{ABB01437-57DD-46F0-A17E-A7092655DE68}">
      <dgm:prSet/>
      <dgm:spPr/>
      <dgm:t>
        <a:bodyPr/>
        <a:lstStyle/>
        <a:p>
          <a:pPr algn="l"/>
          <a:endParaRPr lang="en-US" b="1">
            <a:solidFill>
              <a:srgbClr val="FFFFFF"/>
            </a:solidFill>
            <a:latin typeface="Aharoni" panose="02010803020104030203" pitchFamily="2" charset="-79"/>
            <a:cs typeface="Aharoni" panose="02010803020104030203" pitchFamily="2" charset="-79"/>
          </a:endParaRPr>
        </a:p>
      </dgm:t>
    </dgm:pt>
    <dgm:pt modelId="{6BF01372-3826-4430-A577-1802E716ED1F}" type="sibTrans" cxnId="{ABB01437-57DD-46F0-A17E-A7092655DE68}">
      <dgm:prSet/>
      <dgm:spPr/>
      <dgm:t>
        <a:bodyPr/>
        <a:lstStyle/>
        <a:p>
          <a:endParaRPr lang="en-US" b="1">
            <a:solidFill>
              <a:srgbClr val="FFFFFF"/>
            </a:solidFill>
            <a:latin typeface="Aharoni" panose="02010803020104030203" pitchFamily="2" charset="-79"/>
            <a:cs typeface="Aharoni" panose="02010803020104030203" pitchFamily="2" charset="-79"/>
          </a:endParaRPr>
        </a:p>
      </dgm:t>
    </dgm:pt>
    <dgm:pt modelId="{67FBDD60-47EC-4895-B5B1-953C86146095}">
      <dgm:prSet/>
      <dgm:spPr/>
      <dgm:t>
        <a:bodyPr/>
        <a:lstStyle/>
        <a:p>
          <a:r>
            <a:rPr lang="en-US" b="1">
              <a:solidFill>
                <a:srgbClr val="FFFFFF"/>
              </a:solidFill>
              <a:latin typeface="Aharoni" panose="02010803020104030203" pitchFamily="2" charset="-79"/>
              <a:cs typeface="Aharoni" panose="02010803020104030203" pitchFamily="2" charset="-79"/>
            </a:rPr>
            <a:t>Finally, a short transcript does not imply a short transcribed region. Aligned sequences are often incomplete, especially in the untranslated regions (UTRs). Sequences are frequently cloned with incomplete UTRs for technical reasons, and sequencers often stop reading prematurely.</a:t>
          </a:r>
        </a:p>
      </dgm:t>
    </dgm:pt>
    <dgm:pt modelId="{CD12CC4C-7980-432A-80CA-ED22E371EB62}" type="parTrans" cxnId="{1528D2F8-9E1E-45BA-A7BD-585CCCC6FCAF}">
      <dgm:prSet/>
      <dgm:spPr/>
      <dgm:t>
        <a:bodyPr/>
        <a:lstStyle/>
        <a:p>
          <a:pPr algn="l"/>
          <a:endParaRPr lang="en-US" b="1">
            <a:solidFill>
              <a:srgbClr val="FFFFFF"/>
            </a:solidFill>
            <a:latin typeface="Aharoni" panose="02010803020104030203" pitchFamily="2" charset="-79"/>
            <a:cs typeface="Aharoni" panose="02010803020104030203" pitchFamily="2" charset="-79"/>
          </a:endParaRPr>
        </a:p>
      </dgm:t>
    </dgm:pt>
    <dgm:pt modelId="{B445801F-B018-4385-8128-58418604B667}" type="sibTrans" cxnId="{1528D2F8-9E1E-45BA-A7BD-585CCCC6FCAF}">
      <dgm:prSet/>
      <dgm:spPr/>
      <dgm:t>
        <a:bodyPr/>
        <a:lstStyle/>
        <a:p>
          <a:endParaRPr lang="en-US" b="1">
            <a:solidFill>
              <a:srgbClr val="FFFFFF"/>
            </a:solidFill>
            <a:latin typeface="Aharoni" panose="02010803020104030203" pitchFamily="2" charset="-79"/>
            <a:cs typeface="Aharoni" panose="02010803020104030203" pitchFamily="2" charset="-79"/>
          </a:endParaRPr>
        </a:p>
      </dgm:t>
    </dgm:pt>
    <dgm:pt modelId="{633F72FA-207D-449C-ACDA-1A21693A5B87}" type="pres">
      <dgm:prSet presAssocID="{6BB51648-D318-42DF-A5FB-3DA6D31988FA}" presName="linear" presStyleCnt="0">
        <dgm:presLayoutVars>
          <dgm:animLvl val="lvl"/>
          <dgm:resizeHandles val="exact"/>
        </dgm:presLayoutVars>
      </dgm:prSet>
      <dgm:spPr/>
      <dgm:t>
        <a:bodyPr/>
        <a:lstStyle/>
        <a:p>
          <a:endParaRPr lang="en-GB"/>
        </a:p>
      </dgm:t>
    </dgm:pt>
    <dgm:pt modelId="{7D98F5A0-A29B-4A38-9494-E8CA04CAFB79}" type="pres">
      <dgm:prSet presAssocID="{51FAB47D-517E-465B-964A-8F9E768D93A2}" presName="parentText" presStyleLbl="node1" presStyleIdx="0" presStyleCnt="6">
        <dgm:presLayoutVars>
          <dgm:chMax val="0"/>
          <dgm:bulletEnabled val="1"/>
        </dgm:presLayoutVars>
      </dgm:prSet>
      <dgm:spPr/>
      <dgm:t>
        <a:bodyPr/>
        <a:lstStyle/>
        <a:p>
          <a:endParaRPr lang="en-GB"/>
        </a:p>
      </dgm:t>
    </dgm:pt>
    <dgm:pt modelId="{B2A49BFE-10E5-415D-8208-B6AC430A640F}" type="pres">
      <dgm:prSet presAssocID="{48F34EF6-AA45-4895-9F59-E29739D003C1}" presName="spacer" presStyleCnt="0"/>
      <dgm:spPr/>
    </dgm:pt>
    <dgm:pt modelId="{31A936FF-BF3C-4895-9D46-E9CF949BF858}" type="pres">
      <dgm:prSet presAssocID="{F6FDC932-08E9-4765-B149-B32E9E64CC8C}" presName="parentText" presStyleLbl="node1" presStyleIdx="1" presStyleCnt="6" custScaleY="108665">
        <dgm:presLayoutVars>
          <dgm:chMax val="0"/>
          <dgm:bulletEnabled val="1"/>
        </dgm:presLayoutVars>
      </dgm:prSet>
      <dgm:spPr/>
      <dgm:t>
        <a:bodyPr/>
        <a:lstStyle/>
        <a:p>
          <a:endParaRPr lang="en-GB"/>
        </a:p>
      </dgm:t>
    </dgm:pt>
    <dgm:pt modelId="{C0496DD2-9DAB-4FC5-8AED-1C5ADDE0B471}" type="pres">
      <dgm:prSet presAssocID="{8B1F5A43-1DF6-40FA-AFE0-29652B5AA4E4}" presName="spacer" presStyleCnt="0"/>
      <dgm:spPr/>
    </dgm:pt>
    <dgm:pt modelId="{A5F6AF96-22E3-4FC0-8498-E1CC13A46B3E}" type="pres">
      <dgm:prSet presAssocID="{96029071-3428-4D68-869F-BAEFCA819C7D}" presName="parentText" presStyleLbl="node1" presStyleIdx="2" presStyleCnt="6">
        <dgm:presLayoutVars>
          <dgm:chMax val="0"/>
          <dgm:bulletEnabled val="1"/>
        </dgm:presLayoutVars>
      </dgm:prSet>
      <dgm:spPr/>
      <dgm:t>
        <a:bodyPr/>
        <a:lstStyle/>
        <a:p>
          <a:endParaRPr lang="en-GB"/>
        </a:p>
      </dgm:t>
    </dgm:pt>
    <dgm:pt modelId="{C067014D-2485-4922-869E-C7FDCB00BFF7}" type="pres">
      <dgm:prSet presAssocID="{B563C176-F2FA-4D6F-BC53-E9F9E1E03CAC}" presName="spacer" presStyleCnt="0"/>
      <dgm:spPr/>
    </dgm:pt>
    <dgm:pt modelId="{7697AA88-5848-4105-B666-94B7F86039A8}" type="pres">
      <dgm:prSet presAssocID="{9917038C-2703-4CAD-874E-D600EB773B3A}" presName="parentText" presStyleLbl="node1" presStyleIdx="3" presStyleCnt="6">
        <dgm:presLayoutVars>
          <dgm:chMax val="0"/>
          <dgm:bulletEnabled val="1"/>
        </dgm:presLayoutVars>
      </dgm:prSet>
      <dgm:spPr/>
      <dgm:t>
        <a:bodyPr/>
        <a:lstStyle/>
        <a:p>
          <a:endParaRPr lang="en-GB"/>
        </a:p>
      </dgm:t>
    </dgm:pt>
    <dgm:pt modelId="{29094F76-5014-4EEA-88C3-81A7A9DC351F}" type="pres">
      <dgm:prSet presAssocID="{F21C20A6-2F50-4774-B80C-83E6214345EF}" presName="spacer" presStyleCnt="0"/>
      <dgm:spPr/>
    </dgm:pt>
    <dgm:pt modelId="{54435AAF-6E32-4D40-A7F5-2F61F2D41B12}" type="pres">
      <dgm:prSet presAssocID="{D52AA884-285F-48F4-9B2A-2C5936B88AA7}" presName="parentText" presStyleLbl="node1" presStyleIdx="4" presStyleCnt="6">
        <dgm:presLayoutVars>
          <dgm:chMax val="0"/>
          <dgm:bulletEnabled val="1"/>
        </dgm:presLayoutVars>
      </dgm:prSet>
      <dgm:spPr/>
      <dgm:t>
        <a:bodyPr/>
        <a:lstStyle/>
        <a:p>
          <a:endParaRPr lang="en-GB"/>
        </a:p>
      </dgm:t>
    </dgm:pt>
    <dgm:pt modelId="{DED7720B-5561-467E-B136-94A7151279E3}" type="pres">
      <dgm:prSet presAssocID="{6BF01372-3826-4430-A577-1802E716ED1F}" presName="spacer" presStyleCnt="0"/>
      <dgm:spPr/>
    </dgm:pt>
    <dgm:pt modelId="{5053F95B-0EB8-41AE-AE6D-B39A2C3D866F}" type="pres">
      <dgm:prSet presAssocID="{67FBDD60-47EC-4895-B5B1-953C86146095}" presName="parentText" presStyleLbl="node1" presStyleIdx="5" presStyleCnt="6">
        <dgm:presLayoutVars>
          <dgm:chMax val="0"/>
          <dgm:bulletEnabled val="1"/>
        </dgm:presLayoutVars>
      </dgm:prSet>
      <dgm:spPr/>
      <dgm:t>
        <a:bodyPr/>
        <a:lstStyle/>
        <a:p>
          <a:endParaRPr lang="en-GB"/>
        </a:p>
      </dgm:t>
    </dgm:pt>
  </dgm:ptLst>
  <dgm:cxnLst>
    <dgm:cxn modelId="{713A979E-26AA-4E63-867A-03EF29583F15}" type="presOf" srcId="{51FAB47D-517E-465B-964A-8F9E768D93A2}" destId="{7D98F5A0-A29B-4A38-9494-E8CA04CAFB79}" srcOrd="0" destOrd="0" presId="urn:microsoft.com/office/officeart/2005/8/layout/vList2"/>
    <dgm:cxn modelId="{86A709FF-C0C8-4E05-9A0E-3E7598BEA6C4}" type="presOf" srcId="{6BB51648-D318-42DF-A5FB-3DA6D31988FA}" destId="{633F72FA-207D-449C-ACDA-1A21693A5B87}" srcOrd="0" destOrd="0" presId="urn:microsoft.com/office/officeart/2005/8/layout/vList2"/>
    <dgm:cxn modelId="{B41A66AB-9FFC-437C-BE0B-BDC017A107CF}" srcId="{6BB51648-D318-42DF-A5FB-3DA6D31988FA}" destId="{51FAB47D-517E-465B-964A-8F9E768D93A2}" srcOrd="0" destOrd="0" parTransId="{D050000D-B49D-4325-95E4-F69E69C75214}" sibTransId="{48F34EF6-AA45-4895-9F59-E29739D003C1}"/>
    <dgm:cxn modelId="{D252EE4A-899B-4510-901D-C0C81BE9416A}" srcId="{6BB51648-D318-42DF-A5FB-3DA6D31988FA}" destId="{96029071-3428-4D68-869F-BAEFCA819C7D}" srcOrd="2" destOrd="0" parTransId="{9A3BBF10-7BF5-4BE5-BB44-69D10B861B47}" sibTransId="{B563C176-F2FA-4D6F-BC53-E9F9E1E03CAC}"/>
    <dgm:cxn modelId="{4299BF88-AEC4-4F9F-B300-1D16E87592CC}" srcId="{6BB51648-D318-42DF-A5FB-3DA6D31988FA}" destId="{9917038C-2703-4CAD-874E-D600EB773B3A}" srcOrd="3" destOrd="0" parTransId="{46F1EB9F-0720-4FDE-B976-2EE34877D310}" sibTransId="{F21C20A6-2F50-4774-B80C-83E6214345EF}"/>
    <dgm:cxn modelId="{9B375B62-E029-4851-A742-D34E2C48E9C6}" type="presOf" srcId="{96029071-3428-4D68-869F-BAEFCA819C7D}" destId="{A5F6AF96-22E3-4FC0-8498-E1CC13A46B3E}" srcOrd="0" destOrd="0" presId="urn:microsoft.com/office/officeart/2005/8/layout/vList2"/>
    <dgm:cxn modelId="{FF8ACC97-B321-4608-B4E1-729B573BAF1E}" type="presOf" srcId="{67FBDD60-47EC-4895-B5B1-953C86146095}" destId="{5053F95B-0EB8-41AE-AE6D-B39A2C3D866F}" srcOrd="0" destOrd="0" presId="urn:microsoft.com/office/officeart/2005/8/layout/vList2"/>
    <dgm:cxn modelId="{ED87356B-8BF2-46D6-960E-7923C9C0BDAC}" type="presOf" srcId="{F6FDC932-08E9-4765-B149-B32E9E64CC8C}" destId="{31A936FF-BF3C-4895-9D46-E9CF949BF858}" srcOrd="0" destOrd="0" presId="urn:microsoft.com/office/officeart/2005/8/layout/vList2"/>
    <dgm:cxn modelId="{AFAD15AC-3826-4FCE-8D36-C8A1FAE5C7DB}" type="presOf" srcId="{9917038C-2703-4CAD-874E-D600EB773B3A}" destId="{7697AA88-5848-4105-B666-94B7F86039A8}" srcOrd="0" destOrd="0" presId="urn:microsoft.com/office/officeart/2005/8/layout/vList2"/>
    <dgm:cxn modelId="{3693D1F7-1BE3-4319-8949-116D91D83E2B}" srcId="{6BB51648-D318-42DF-A5FB-3DA6D31988FA}" destId="{F6FDC932-08E9-4765-B149-B32E9E64CC8C}" srcOrd="1" destOrd="0" parTransId="{2E845ED6-02D6-4840-A346-B6002F0375DE}" sibTransId="{8B1F5A43-1DF6-40FA-AFE0-29652B5AA4E4}"/>
    <dgm:cxn modelId="{6763A4B8-3A92-47FF-B015-7C6ACA8CE0E8}" type="presOf" srcId="{D52AA884-285F-48F4-9B2A-2C5936B88AA7}" destId="{54435AAF-6E32-4D40-A7F5-2F61F2D41B12}" srcOrd="0" destOrd="0" presId="urn:microsoft.com/office/officeart/2005/8/layout/vList2"/>
    <dgm:cxn modelId="{1528D2F8-9E1E-45BA-A7BD-585CCCC6FCAF}" srcId="{6BB51648-D318-42DF-A5FB-3DA6D31988FA}" destId="{67FBDD60-47EC-4895-B5B1-953C86146095}" srcOrd="5" destOrd="0" parTransId="{CD12CC4C-7980-432A-80CA-ED22E371EB62}" sibTransId="{B445801F-B018-4385-8128-58418604B667}"/>
    <dgm:cxn modelId="{ABB01437-57DD-46F0-A17E-A7092655DE68}" srcId="{6BB51648-D318-42DF-A5FB-3DA6D31988FA}" destId="{D52AA884-285F-48F4-9B2A-2C5936B88AA7}" srcOrd="4" destOrd="0" parTransId="{799B10C5-E0C6-4E3E-AB9F-B11CED398519}" sibTransId="{6BF01372-3826-4430-A577-1802E716ED1F}"/>
    <dgm:cxn modelId="{2081EC44-2F06-49A0-AF81-9278FB311E6C}" type="presParOf" srcId="{633F72FA-207D-449C-ACDA-1A21693A5B87}" destId="{7D98F5A0-A29B-4A38-9494-E8CA04CAFB79}" srcOrd="0" destOrd="0" presId="urn:microsoft.com/office/officeart/2005/8/layout/vList2"/>
    <dgm:cxn modelId="{AC4F3FD3-4B8D-4282-B72B-AB0D42C48393}" type="presParOf" srcId="{633F72FA-207D-449C-ACDA-1A21693A5B87}" destId="{B2A49BFE-10E5-415D-8208-B6AC430A640F}" srcOrd="1" destOrd="0" presId="urn:microsoft.com/office/officeart/2005/8/layout/vList2"/>
    <dgm:cxn modelId="{EDCA88ED-8251-4C21-894C-AD23196A0B9F}" type="presParOf" srcId="{633F72FA-207D-449C-ACDA-1A21693A5B87}" destId="{31A936FF-BF3C-4895-9D46-E9CF949BF858}" srcOrd="2" destOrd="0" presId="urn:microsoft.com/office/officeart/2005/8/layout/vList2"/>
    <dgm:cxn modelId="{7F0AC5D7-C2EA-4941-BA39-5B3C61F6BB9F}" type="presParOf" srcId="{633F72FA-207D-449C-ACDA-1A21693A5B87}" destId="{C0496DD2-9DAB-4FC5-8AED-1C5ADDE0B471}" srcOrd="3" destOrd="0" presId="urn:microsoft.com/office/officeart/2005/8/layout/vList2"/>
    <dgm:cxn modelId="{E32FB2FC-990E-4F4B-9217-32837DDC0E5E}" type="presParOf" srcId="{633F72FA-207D-449C-ACDA-1A21693A5B87}" destId="{A5F6AF96-22E3-4FC0-8498-E1CC13A46B3E}" srcOrd="4" destOrd="0" presId="urn:microsoft.com/office/officeart/2005/8/layout/vList2"/>
    <dgm:cxn modelId="{8E473864-CD4D-492D-AE00-CF458E18F2B8}" type="presParOf" srcId="{633F72FA-207D-449C-ACDA-1A21693A5B87}" destId="{C067014D-2485-4922-869E-C7FDCB00BFF7}" srcOrd="5" destOrd="0" presId="urn:microsoft.com/office/officeart/2005/8/layout/vList2"/>
    <dgm:cxn modelId="{1C7FA9D3-D6EB-482D-8AB5-51E59ECE9640}" type="presParOf" srcId="{633F72FA-207D-449C-ACDA-1A21693A5B87}" destId="{7697AA88-5848-4105-B666-94B7F86039A8}" srcOrd="6" destOrd="0" presId="urn:microsoft.com/office/officeart/2005/8/layout/vList2"/>
    <dgm:cxn modelId="{0ED31295-59A9-4BDC-8B7A-DE6298AAA229}" type="presParOf" srcId="{633F72FA-207D-449C-ACDA-1A21693A5B87}" destId="{29094F76-5014-4EEA-88C3-81A7A9DC351F}" srcOrd="7" destOrd="0" presId="urn:microsoft.com/office/officeart/2005/8/layout/vList2"/>
    <dgm:cxn modelId="{3608B1D9-11BC-4251-A869-A7034B14A310}" type="presParOf" srcId="{633F72FA-207D-449C-ACDA-1A21693A5B87}" destId="{54435AAF-6E32-4D40-A7F5-2F61F2D41B12}" srcOrd="8" destOrd="0" presId="urn:microsoft.com/office/officeart/2005/8/layout/vList2"/>
    <dgm:cxn modelId="{73F15AEE-975F-41F1-A49D-F49A1EAA40CE}" type="presParOf" srcId="{633F72FA-207D-449C-ACDA-1A21693A5B87}" destId="{DED7720B-5561-467E-B136-94A7151279E3}" srcOrd="9" destOrd="0" presId="urn:microsoft.com/office/officeart/2005/8/layout/vList2"/>
    <dgm:cxn modelId="{F7AEC2A7-EBD9-4857-B776-D17EAC1C7B7D}" type="presParOf" srcId="{633F72FA-207D-449C-ACDA-1A21693A5B87}" destId="{5053F95B-0EB8-41AE-AE6D-B39A2C3D866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F3F23F8-A2D7-487C-B5C1-A273E53A7121}" type="doc">
      <dgm:prSet loTypeId="urn:microsoft.com/office/officeart/2011/layout/CircleProcess" loCatId="process" qsTypeId="urn:microsoft.com/office/officeart/2005/8/quickstyle/simple1" qsCatId="simple" csTypeId="urn:microsoft.com/office/officeart/2005/8/colors/colorful5" csCatId="colorful"/>
      <dgm:spPr/>
      <dgm:t>
        <a:bodyPr/>
        <a:lstStyle/>
        <a:p>
          <a:endParaRPr lang="en-US"/>
        </a:p>
      </dgm:t>
    </dgm:pt>
    <dgm:pt modelId="{6D616FCB-22D0-4673-9873-6D0951CF3D48}">
      <dgm:prSet/>
      <dgm:spPr/>
      <dgm:t>
        <a:bodyPr/>
        <a:lstStyle/>
        <a:p>
          <a:r>
            <a:rPr lang="en-US" b="1">
              <a:solidFill>
                <a:schemeClr val="tx2">
                  <a:lumMod val="10000"/>
                </a:schemeClr>
              </a:solidFill>
              <a:latin typeface="Aharoni" panose="02010803020104030203" pitchFamily="2" charset="-79"/>
              <a:cs typeface="Aharoni" panose="02010803020104030203" pitchFamily="2" charset="-79"/>
            </a:rPr>
            <a:t>1-Enumeration</a:t>
          </a:r>
          <a:endParaRPr lang="en-US">
            <a:solidFill>
              <a:schemeClr val="tx2">
                <a:lumMod val="10000"/>
              </a:schemeClr>
            </a:solidFill>
            <a:latin typeface="Aharoni" panose="02010803020104030203" pitchFamily="2" charset="-79"/>
            <a:cs typeface="Aharoni" panose="02010803020104030203" pitchFamily="2" charset="-79"/>
          </a:endParaRPr>
        </a:p>
      </dgm:t>
    </dgm:pt>
    <dgm:pt modelId="{FC5C4FDB-6F98-439F-ABD1-B92692F413B4}" type="parTrans" cxnId="{6B8AADA0-B742-40EA-AD7B-E5CED4D7CED4}">
      <dgm:prSet/>
      <dgm:spPr/>
      <dgm:t>
        <a:bodyPr/>
        <a:lstStyle/>
        <a:p>
          <a:endParaRPr lang="en-US">
            <a:solidFill>
              <a:schemeClr val="tx2">
                <a:lumMod val="10000"/>
              </a:schemeClr>
            </a:solidFill>
            <a:latin typeface="Aharoni" panose="02010803020104030203" pitchFamily="2" charset="-79"/>
            <a:cs typeface="Aharoni" panose="02010803020104030203" pitchFamily="2" charset="-79"/>
          </a:endParaRPr>
        </a:p>
      </dgm:t>
    </dgm:pt>
    <dgm:pt modelId="{94D8775F-DA74-4B6F-8487-A17894BF4FCA}" type="sibTrans" cxnId="{6B8AADA0-B742-40EA-AD7B-E5CED4D7CED4}">
      <dgm:prSet/>
      <dgm:spPr/>
      <dgm:t>
        <a:bodyPr/>
        <a:lstStyle/>
        <a:p>
          <a:endParaRPr lang="en-US">
            <a:solidFill>
              <a:schemeClr val="tx2">
                <a:lumMod val="10000"/>
              </a:schemeClr>
            </a:solidFill>
            <a:latin typeface="Aharoni" panose="02010803020104030203" pitchFamily="2" charset="-79"/>
            <a:cs typeface="Aharoni" panose="02010803020104030203" pitchFamily="2" charset="-79"/>
          </a:endParaRPr>
        </a:p>
      </dgm:t>
    </dgm:pt>
    <dgm:pt modelId="{DCE1DDE5-8018-4020-A625-192042E666F9}">
      <dgm:prSet/>
      <dgm:spPr/>
      <dgm:t>
        <a:bodyPr/>
        <a:lstStyle/>
        <a:p>
          <a:r>
            <a:rPr lang="en-US" b="1">
              <a:solidFill>
                <a:schemeClr val="tx2">
                  <a:lumMod val="10000"/>
                </a:schemeClr>
              </a:solidFill>
              <a:latin typeface="Aharoni" panose="02010803020104030203" pitchFamily="2" charset="-79"/>
              <a:cs typeface="Aharoni" panose="02010803020104030203" pitchFamily="2" charset="-79"/>
            </a:rPr>
            <a:t>2- deterministic optimization</a:t>
          </a:r>
          <a:endParaRPr lang="en-US">
            <a:solidFill>
              <a:schemeClr val="tx2">
                <a:lumMod val="10000"/>
              </a:schemeClr>
            </a:solidFill>
            <a:latin typeface="Aharoni" panose="02010803020104030203" pitchFamily="2" charset="-79"/>
            <a:cs typeface="Aharoni" panose="02010803020104030203" pitchFamily="2" charset="-79"/>
          </a:endParaRPr>
        </a:p>
      </dgm:t>
    </dgm:pt>
    <dgm:pt modelId="{61F1445B-BFDC-45F6-A47D-48A2C2B62A04}" type="parTrans" cxnId="{872458BA-9B73-4AB0-BB64-9887E8CE972A}">
      <dgm:prSet/>
      <dgm:spPr/>
      <dgm:t>
        <a:bodyPr/>
        <a:lstStyle/>
        <a:p>
          <a:endParaRPr lang="en-US">
            <a:solidFill>
              <a:schemeClr val="tx2">
                <a:lumMod val="10000"/>
              </a:schemeClr>
            </a:solidFill>
            <a:latin typeface="Aharoni" panose="02010803020104030203" pitchFamily="2" charset="-79"/>
            <a:cs typeface="Aharoni" panose="02010803020104030203" pitchFamily="2" charset="-79"/>
          </a:endParaRPr>
        </a:p>
      </dgm:t>
    </dgm:pt>
    <dgm:pt modelId="{63FE575E-40F0-4E4B-ABC8-C02898A6B3AE}" type="sibTrans" cxnId="{872458BA-9B73-4AB0-BB64-9887E8CE972A}">
      <dgm:prSet/>
      <dgm:spPr/>
      <dgm:t>
        <a:bodyPr/>
        <a:lstStyle/>
        <a:p>
          <a:endParaRPr lang="en-US">
            <a:solidFill>
              <a:schemeClr val="tx2">
                <a:lumMod val="10000"/>
              </a:schemeClr>
            </a:solidFill>
            <a:latin typeface="Aharoni" panose="02010803020104030203" pitchFamily="2" charset="-79"/>
            <a:cs typeface="Aharoni" panose="02010803020104030203" pitchFamily="2" charset="-79"/>
          </a:endParaRPr>
        </a:p>
      </dgm:t>
    </dgm:pt>
    <dgm:pt modelId="{B817FD22-7499-459D-83D1-36395461E3C4}">
      <dgm:prSet/>
      <dgm:spPr/>
      <dgm:t>
        <a:bodyPr/>
        <a:lstStyle/>
        <a:p>
          <a:r>
            <a:rPr lang="en-US" b="1">
              <a:solidFill>
                <a:schemeClr val="tx2">
                  <a:lumMod val="10000"/>
                </a:schemeClr>
              </a:solidFill>
              <a:latin typeface="Aharoni" panose="02010803020104030203" pitchFamily="2" charset="-79"/>
              <a:cs typeface="Aharoni" panose="02010803020104030203" pitchFamily="2" charset="-79"/>
            </a:rPr>
            <a:t>3-probabilistic optimization</a:t>
          </a:r>
          <a:br>
            <a:rPr lang="en-US" b="1">
              <a:solidFill>
                <a:schemeClr val="tx2">
                  <a:lumMod val="10000"/>
                </a:schemeClr>
              </a:solidFill>
              <a:latin typeface="Aharoni" panose="02010803020104030203" pitchFamily="2" charset="-79"/>
              <a:cs typeface="Aharoni" panose="02010803020104030203" pitchFamily="2" charset="-79"/>
            </a:rPr>
          </a:br>
          <a:endParaRPr lang="en-US">
            <a:solidFill>
              <a:schemeClr val="tx2">
                <a:lumMod val="10000"/>
              </a:schemeClr>
            </a:solidFill>
            <a:latin typeface="Aharoni" panose="02010803020104030203" pitchFamily="2" charset="-79"/>
            <a:cs typeface="Aharoni" panose="02010803020104030203" pitchFamily="2" charset="-79"/>
          </a:endParaRPr>
        </a:p>
      </dgm:t>
    </dgm:pt>
    <dgm:pt modelId="{25F35ECC-B7FC-4BB3-B1B3-ACC4E59B920E}" type="parTrans" cxnId="{14DDEA1D-CCD5-4896-BB6D-F9FF03ECF7CC}">
      <dgm:prSet/>
      <dgm:spPr/>
      <dgm:t>
        <a:bodyPr/>
        <a:lstStyle/>
        <a:p>
          <a:endParaRPr lang="en-US">
            <a:solidFill>
              <a:schemeClr val="tx2">
                <a:lumMod val="10000"/>
              </a:schemeClr>
            </a:solidFill>
            <a:latin typeface="Aharoni" panose="02010803020104030203" pitchFamily="2" charset="-79"/>
            <a:cs typeface="Aharoni" panose="02010803020104030203" pitchFamily="2" charset="-79"/>
          </a:endParaRPr>
        </a:p>
      </dgm:t>
    </dgm:pt>
    <dgm:pt modelId="{92BDFBCB-12FE-47BF-B027-B4152C4590CF}" type="sibTrans" cxnId="{14DDEA1D-CCD5-4896-BB6D-F9FF03ECF7CC}">
      <dgm:prSet/>
      <dgm:spPr/>
      <dgm:t>
        <a:bodyPr/>
        <a:lstStyle/>
        <a:p>
          <a:endParaRPr lang="en-US">
            <a:solidFill>
              <a:schemeClr val="tx2">
                <a:lumMod val="10000"/>
              </a:schemeClr>
            </a:solidFill>
            <a:latin typeface="Aharoni" panose="02010803020104030203" pitchFamily="2" charset="-79"/>
            <a:cs typeface="Aharoni" panose="02010803020104030203" pitchFamily="2" charset="-79"/>
          </a:endParaRPr>
        </a:p>
      </dgm:t>
    </dgm:pt>
    <dgm:pt modelId="{454E1945-AE0D-455F-9C72-41D9F7C766C6}" type="pres">
      <dgm:prSet presAssocID="{1F3F23F8-A2D7-487C-B5C1-A273E53A7121}" presName="Name0" presStyleCnt="0">
        <dgm:presLayoutVars>
          <dgm:chMax val="11"/>
          <dgm:chPref val="11"/>
          <dgm:dir/>
          <dgm:resizeHandles/>
        </dgm:presLayoutVars>
      </dgm:prSet>
      <dgm:spPr/>
      <dgm:t>
        <a:bodyPr/>
        <a:lstStyle/>
        <a:p>
          <a:endParaRPr lang="en-GB"/>
        </a:p>
      </dgm:t>
    </dgm:pt>
    <dgm:pt modelId="{1A547844-C0E3-4515-A544-CA593EF9E2C5}" type="pres">
      <dgm:prSet presAssocID="{B817FD22-7499-459D-83D1-36395461E3C4}" presName="Accent3" presStyleCnt="0"/>
      <dgm:spPr/>
    </dgm:pt>
    <dgm:pt modelId="{78C5E4D6-9151-417C-9524-2D18801E1A8B}" type="pres">
      <dgm:prSet presAssocID="{B817FD22-7499-459D-83D1-36395461E3C4}" presName="Accent" presStyleLbl="node1" presStyleIdx="0" presStyleCnt="3"/>
      <dgm:spPr/>
    </dgm:pt>
    <dgm:pt modelId="{D98B5483-21B4-4DA4-97D0-215E8175F109}" type="pres">
      <dgm:prSet presAssocID="{B817FD22-7499-459D-83D1-36395461E3C4}" presName="ParentBackground3" presStyleCnt="0"/>
      <dgm:spPr/>
    </dgm:pt>
    <dgm:pt modelId="{77868A2E-5F78-42A2-A714-0B8C2396FE58}" type="pres">
      <dgm:prSet presAssocID="{B817FD22-7499-459D-83D1-36395461E3C4}" presName="ParentBackground" presStyleLbl="fgAcc1" presStyleIdx="0" presStyleCnt="3"/>
      <dgm:spPr/>
      <dgm:t>
        <a:bodyPr/>
        <a:lstStyle/>
        <a:p>
          <a:endParaRPr lang="en-GB"/>
        </a:p>
      </dgm:t>
    </dgm:pt>
    <dgm:pt modelId="{65F6BA6F-0E1A-40D4-AB9F-9DF978CA1484}" type="pres">
      <dgm:prSet presAssocID="{B817FD22-7499-459D-83D1-36395461E3C4}" presName="Parent3" presStyleLbl="revTx" presStyleIdx="0" presStyleCnt="0">
        <dgm:presLayoutVars>
          <dgm:chMax val="1"/>
          <dgm:chPref val="1"/>
          <dgm:bulletEnabled val="1"/>
        </dgm:presLayoutVars>
      </dgm:prSet>
      <dgm:spPr/>
      <dgm:t>
        <a:bodyPr/>
        <a:lstStyle/>
        <a:p>
          <a:endParaRPr lang="en-GB"/>
        </a:p>
      </dgm:t>
    </dgm:pt>
    <dgm:pt modelId="{4450EDAB-0BBC-4E9E-AEB4-F10F276F51CA}" type="pres">
      <dgm:prSet presAssocID="{DCE1DDE5-8018-4020-A625-192042E666F9}" presName="Accent2" presStyleCnt="0"/>
      <dgm:spPr/>
    </dgm:pt>
    <dgm:pt modelId="{71534C62-9D6B-48F7-B16F-0AC8DBC2C738}" type="pres">
      <dgm:prSet presAssocID="{DCE1DDE5-8018-4020-A625-192042E666F9}" presName="Accent" presStyleLbl="node1" presStyleIdx="1" presStyleCnt="3"/>
      <dgm:spPr/>
    </dgm:pt>
    <dgm:pt modelId="{7442AE79-654D-43C9-A9F4-71328E14CBC8}" type="pres">
      <dgm:prSet presAssocID="{DCE1DDE5-8018-4020-A625-192042E666F9}" presName="ParentBackground2" presStyleCnt="0"/>
      <dgm:spPr/>
    </dgm:pt>
    <dgm:pt modelId="{ABA87B35-03D4-418F-A6C7-E6E4CF280B1A}" type="pres">
      <dgm:prSet presAssocID="{DCE1DDE5-8018-4020-A625-192042E666F9}" presName="ParentBackground" presStyleLbl="fgAcc1" presStyleIdx="1" presStyleCnt="3"/>
      <dgm:spPr/>
      <dgm:t>
        <a:bodyPr/>
        <a:lstStyle/>
        <a:p>
          <a:endParaRPr lang="en-GB"/>
        </a:p>
      </dgm:t>
    </dgm:pt>
    <dgm:pt modelId="{410A595C-9FDA-46FA-9B6F-B422D48C2501}" type="pres">
      <dgm:prSet presAssocID="{DCE1DDE5-8018-4020-A625-192042E666F9}" presName="Parent2" presStyleLbl="revTx" presStyleIdx="0" presStyleCnt="0">
        <dgm:presLayoutVars>
          <dgm:chMax val="1"/>
          <dgm:chPref val="1"/>
          <dgm:bulletEnabled val="1"/>
        </dgm:presLayoutVars>
      </dgm:prSet>
      <dgm:spPr/>
      <dgm:t>
        <a:bodyPr/>
        <a:lstStyle/>
        <a:p>
          <a:endParaRPr lang="en-GB"/>
        </a:p>
      </dgm:t>
    </dgm:pt>
    <dgm:pt modelId="{5B438654-2BAC-4335-A755-8744BDE62589}" type="pres">
      <dgm:prSet presAssocID="{6D616FCB-22D0-4673-9873-6D0951CF3D48}" presName="Accent1" presStyleCnt="0"/>
      <dgm:spPr/>
    </dgm:pt>
    <dgm:pt modelId="{AD06E054-4E59-4EF9-8F22-B6BACA3029E4}" type="pres">
      <dgm:prSet presAssocID="{6D616FCB-22D0-4673-9873-6D0951CF3D48}" presName="Accent" presStyleLbl="node1" presStyleIdx="2" presStyleCnt="3"/>
      <dgm:spPr/>
    </dgm:pt>
    <dgm:pt modelId="{CD247F63-DB62-4F82-B24F-229EDE00DEC1}" type="pres">
      <dgm:prSet presAssocID="{6D616FCB-22D0-4673-9873-6D0951CF3D48}" presName="ParentBackground1" presStyleCnt="0"/>
      <dgm:spPr/>
    </dgm:pt>
    <dgm:pt modelId="{7AF30691-8108-4BA0-8230-F576733DCDBA}" type="pres">
      <dgm:prSet presAssocID="{6D616FCB-22D0-4673-9873-6D0951CF3D48}" presName="ParentBackground" presStyleLbl="fgAcc1" presStyleIdx="2" presStyleCnt="3"/>
      <dgm:spPr/>
      <dgm:t>
        <a:bodyPr/>
        <a:lstStyle/>
        <a:p>
          <a:endParaRPr lang="en-GB"/>
        </a:p>
      </dgm:t>
    </dgm:pt>
    <dgm:pt modelId="{F06B6D51-85F3-43AA-913D-604675859501}" type="pres">
      <dgm:prSet presAssocID="{6D616FCB-22D0-4673-9873-6D0951CF3D48}" presName="Parent1" presStyleLbl="revTx" presStyleIdx="0" presStyleCnt="0">
        <dgm:presLayoutVars>
          <dgm:chMax val="1"/>
          <dgm:chPref val="1"/>
          <dgm:bulletEnabled val="1"/>
        </dgm:presLayoutVars>
      </dgm:prSet>
      <dgm:spPr/>
      <dgm:t>
        <a:bodyPr/>
        <a:lstStyle/>
        <a:p>
          <a:endParaRPr lang="en-GB"/>
        </a:p>
      </dgm:t>
    </dgm:pt>
  </dgm:ptLst>
  <dgm:cxnLst>
    <dgm:cxn modelId="{6D1C64F0-5722-4B6B-91B4-5A4B9D320694}" type="presOf" srcId="{6D616FCB-22D0-4673-9873-6D0951CF3D48}" destId="{7AF30691-8108-4BA0-8230-F576733DCDBA}" srcOrd="0" destOrd="0" presId="urn:microsoft.com/office/officeart/2011/layout/CircleProcess"/>
    <dgm:cxn modelId="{872458BA-9B73-4AB0-BB64-9887E8CE972A}" srcId="{1F3F23F8-A2D7-487C-B5C1-A273E53A7121}" destId="{DCE1DDE5-8018-4020-A625-192042E666F9}" srcOrd="1" destOrd="0" parTransId="{61F1445B-BFDC-45F6-A47D-48A2C2B62A04}" sibTransId="{63FE575E-40F0-4E4B-ABC8-C02898A6B3AE}"/>
    <dgm:cxn modelId="{6B8AADA0-B742-40EA-AD7B-E5CED4D7CED4}" srcId="{1F3F23F8-A2D7-487C-B5C1-A273E53A7121}" destId="{6D616FCB-22D0-4673-9873-6D0951CF3D48}" srcOrd="0" destOrd="0" parTransId="{FC5C4FDB-6F98-439F-ABD1-B92692F413B4}" sibTransId="{94D8775F-DA74-4B6F-8487-A17894BF4FCA}"/>
    <dgm:cxn modelId="{14DDEA1D-CCD5-4896-BB6D-F9FF03ECF7CC}" srcId="{1F3F23F8-A2D7-487C-B5C1-A273E53A7121}" destId="{B817FD22-7499-459D-83D1-36395461E3C4}" srcOrd="2" destOrd="0" parTransId="{25F35ECC-B7FC-4BB3-B1B3-ACC4E59B920E}" sibTransId="{92BDFBCB-12FE-47BF-B027-B4152C4590CF}"/>
    <dgm:cxn modelId="{ACC826FA-D8FF-4EC8-AA3A-54E866C811E0}" type="presOf" srcId="{B817FD22-7499-459D-83D1-36395461E3C4}" destId="{65F6BA6F-0E1A-40D4-AB9F-9DF978CA1484}" srcOrd="1" destOrd="0" presId="urn:microsoft.com/office/officeart/2011/layout/CircleProcess"/>
    <dgm:cxn modelId="{30BF8B0D-A4C3-4FA8-AFCF-BAB859A86549}" type="presOf" srcId="{6D616FCB-22D0-4673-9873-6D0951CF3D48}" destId="{F06B6D51-85F3-43AA-913D-604675859501}" srcOrd="1" destOrd="0" presId="urn:microsoft.com/office/officeart/2011/layout/CircleProcess"/>
    <dgm:cxn modelId="{9DAE29F1-CFD8-4D83-A014-1CEDEA8342EB}" type="presOf" srcId="{DCE1DDE5-8018-4020-A625-192042E666F9}" destId="{410A595C-9FDA-46FA-9B6F-B422D48C2501}" srcOrd="1" destOrd="0" presId="urn:microsoft.com/office/officeart/2011/layout/CircleProcess"/>
    <dgm:cxn modelId="{E198A154-FBB7-42BC-B08D-D6F9E8093283}" type="presOf" srcId="{B817FD22-7499-459D-83D1-36395461E3C4}" destId="{77868A2E-5F78-42A2-A714-0B8C2396FE58}" srcOrd="0" destOrd="0" presId="urn:microsoft.com/office/officeart/2011/layout/CircleProcess"/>
    <dgm:cxn modelId="{8A15B705-9580-405E-AE60-F472D7F3DFD8}" type="presOf" srcId="{DCE1DDE5-8018-4020-A625-192042E666F9}" destId="{ABA87B35-03D4-418F-A6C7-E6E4CF280B1A}" srcOrd="0" destOrd="0" presId="urn:microsoft.com/office/officeart/2011/layout/CircleProcess"/>
    <dgm:cxn modelId="{B064D639-695C-48CB-AA8B-5083E9E28C18}" type="presOf" srcId="{1F3F23F8-A2D7-487C-B5C1-A273E53A7121}" destId="{454E1945-AE0D-455F-9C72-41D9F7C766C6}" srcOrd="0" destOrd="0" presId="urn:microsoft.com/office/officeart/2011/layout/CircleProcess"/>
    <dgm:cxn modelId="{95AED2BA-C1F5-479B-B31D-4C3288E71347}" type="presParOf" srcId="{454E1945-AE0D-455F-9C72-41D9F7C766C6}" destId="{1A547844-C0E3-4515-A544-CA593EF9E2C5}" srcOrd="0" destOrd="0" presId="urn:microsoft.com/office/officeart/2011/layout/CircleProcess"/>
    <dgm:cxn modelId="{7198E638-F09B-4DE7-873E-CD0C5B2F5EE5}" type="presParOf" srcId="{1A547844-C0E3-4515-A544-CA593EF9E2C5}" destId="{78C5E4D6-9151-417C-9524-2D18801E1A8B}" srcOrd="0" destOrd="0" presId="urn:microsoft.com/office/officeart/2011/layout/CircleProcess"/>
    <dgm:cxn modelId="{6DD82268-C279-4954-9285-94F25C4AE976}" type="presParOf" srcId="{454E1945-AE0D-455F-9C72-41D9F7C766C6}" destId="{D98B5483-21B4-4DA4-97D0-215E8175F109}" srcOrd="1" destOrd="0" presId="urn:microsoft.com/office/officeart/2011/layout/CircleProcess"/>
    <dgm:cxn modelId="{FE9741F1-5B0B-4694-BDBD-49F8388B6A09}" type="presParOf" srcId="{D98B5483-21B4-4DA4-97D0-215E8175F109}" destId="{77868A2E-5F78-42A2-A714-0B8C2396FE58}" srcOrd="0" destOrd="0" presId="urn:microsoft.com/office/officeart/2011/layout/CircleProcess"/>
    <dgm:cxn modelId="{541E1F12-7E1D-49CD-8A7C-C986ADE5CA91}" type="presParOf" srcId="{454E1945-AE0D-455F-9C72-41D9F7C766C6}" destId="{65F6BA6F-0E1A-40D4-AB9F-9DF978CA1484}" srcOrd="2" destOrd="0" presId="urn:microsoft.com/office/officeart/2011/layout/CircleProcess"/>
    <dgm:cxn modelId="{E2650926-0AFF-4B19-B1A9-F4F1FDD4B001}" type="presParOf" srcId="{454E1945-AE0D-455F-9C72-41D9F7C766C6}" destId="{4450EDAB-0BBC-4E9E-AEB4-F10F276F51CA}" srcOrd="3" destOrd="0" presId="urn:microsoft.com/office/officeart/2011/layout/CircleProcess"/>
    <dgm:cxn modelId="{1398C215-DADE-45D6-A388-B96307FD8E47}" type="presParOf" srcId="{4450EDAB-0BBC-4E9E-AEB4-F10F276F51CA}" destId="{71534C62-9D6B-48F7-B16F-0AC8DBC2C738}" srcOrd="0" destOrd="0" presId="urn:microsoft.com/office/officeart/2011/layout/CircleProcess"/>
    <dgm:cxn modelId="{F01C2CF1-835E-440A-992F-10DE310884BE}" type="presParOf" srcId="{454E1945-AE0D-455F-9C72-41D9F7C766C6}" destId="{7442AE79-654D-43C9-A9F4-71328E14CBC8}" srcOrd="4" destOrd="0" presId="urn:microsoft.com/office/officeart/2011/layout/CircleProcess"/>
    <dgm:cxn modelId="{937EE0C7-31FF-473B-B174-EFA6D4A2B4E1}" type="presParOf" srcId="{7442AE79-654D-43C9-A9F4-71328E14CBC8}" destId="{ABA87B35-03D4-418F-A6C7-E6E4CF280B1A}" srcOrd="0" destOrd="0" presId="urn:microsoft.com/office/officeart/2011/layout/CircleProcess"/>
    <dgm:cxn modelId="{47FF515D-431C-4C32-A0C9-2DD7BE223593}" type="presParOf" srcId="{454E1945-AE0D-455F-9C72-41D9F7C766C6}" destId="{410A595C-9FDA-46FA-9B6F-B422D48C2501}" srcOrd="5" destOrd="0" presId="urn:microsoft.com/office/officeart/2011/layout/CircleProcess"/>
    <dgm:cxn modelId="{0D57FAE3-22BB-44EB-9A2C-57BFF89B8147}" type="presParOf" srcId="{454E1945-AE0D-455F-9C72-41D9F7C766C6}" destId="{5B438654-2BAC-4335-A755-8744BDE62589}" srcOrd="6" destOrd="0" presId="urn:microsoft.com/office/officeart/2011/layout/CircleProcess"/>
    <dgm:cxn modelId="{A0A2BD47-A7E6-4750-8A69-4B346A7B3719}" type="presParOf" srcId="{5B438654-2BAC-4335-A755-8744BDE62589}" destId="{AD06E054-4E59-4EF9-8F22-B6BACA3029E4}" srcOrd="0" destOrd="0" presId="urn:microsoft.com/office/officeart/2011/layout/CircleProcess"/>
    <dgm:cxn modelId="{CD7A7FEE-E23D-42CA-AB49-5FE85C3F5539}" type="presParOf" srcId="{454E1945-AE0D-455F-9C72-41D9F7C766C6}" destId="{CD247F63-DB62-4F82-B24F-229EDE00DEC1}" srcOrd="7" destOrd="0" presId="urn:microsoft.com/office/officeart/2011/layout/CircleProcess"/>
    <dgm:cxn modelId="{611FF06B-0AE8-4094-AD81-43C28691014E}" type="presParOf" srcId="{CD247F63-DB62-4F82-B24F-229EDE00DEC1}" destId="{7AF30691-8108-4BA0-8230-F576733DCDBA}" srcOrd="0" destOrd="0" presId="urn:microsoft.com/office/officeart/2011/layout/CircleProcess"/>
    <dgm:cxn modelId="{15F0F30C-0C92-481F-BF7D-8C27C19EE0A9}" type="presParOf" srcId="{454E1945-AE0D-455F-9C72-41D9F7C766C6}" destId="{F06B6D51-85F3-43AA-913D-604675859501}"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131156-F588-4E91-90E3-E9CB4146F73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41EB059-6F1A-41B4-9D08-F2B0E36A32AE}">
      <dgm:prSet custT="1"/>
      <dgm:spPr/>
      <dgm:t>
        <a:bodyPr/>
        <a:lstStyle/>
        <a:p>
          <a:pPr>
            <a:lnSpc>
              <a:spcPct val="100000"/>
            </a:lnSpc>
          </a:pPr>
          <a:r>
            <a:rPr lang="en-US" sz="2000" b="0" dirty="0">
              <a:solidFill>
                <a:schemeClr val="tx2">
                  <a:lumMod val="10000"/>
                </a:schemeClr>
              </a:solidFill>
              <a:latin typeface="Abadi" panose="020B0604020104020204" pitchFamily="34" charset="0"/>
            </a:rPr>
            <a:t>ChIP-on-chip allows for high resolution of genome-wide maps. These maps can determine the binding sites of many DNA-binding proteins like transcription factors and chromatin modifications.</a:t>
          </a:r>
        </a:p>
      </dgm:t>
    </dgm:pt>
    <dgm:pt modelId="{4E195FB1-429F-4CE5-996E-EB8299A7C601}" type="parTrans" cxnId="{9BA78515-6712-4DEA-929F-F204F6278C9B}">
      <dgm:prSet/>
      <dgm:spPr/>
      <dgm:t>
        <a:bodyPr/>
        <a:lstStyle/>
        <a:p>
          <a:endParaRPr lang="en-US"/>
        </a:p>
      </dgm:t>
    </dgm:pt>
    <dgm:pt modelId="{4EA5F265-7B52-4CCE-A435-EA905747D621}" type="sibTrans" cxnId="{9BA78515-6712-4DEA-929F-F204F6278C9B}">
      <dgm:prSet/>
      <dgm:spPr/>
      <dgm:t>
        <a:bodyPr/>
        <a:lstStyle/>
        <a:p>
          <a:endParaRPr lang="en-US"/>
        </a:p>
      </dgm:t>
    </dgm:pt>
    <dgm:pt modelId="{44DE176C-080A-4ED0-9ADF-70D8F5FA9316}">
      <dgm:prSet custT="1"/>
      <dgm:spPr/>
      <dgm:t>
        <a:bodyPr/>
        <a:lstStyle/>
        <a:p>
          <a:pPr>
            <a:lnSpc>
              <a:spcPct val="100000"/>
            </a:lnSpc>
          </a:pPr>
          <a:r>
            <a:rPr lang="en-US" sz="2000" b="0" dirty="0">
              <a:solidFill>
                <a:schemeClr val="tx2">
                  <a:lumMod val="10000"/>
                </a:schemeClr>
              </a:solidFill>
              <a:latin typeface="Abadi" panose="020B0604020104020204" pitchFamily="34" charset="0"/>
            </a:rPr>
            <a:t>Although ChIP-on-chip can be a powerful technique in the area of genomics, it is very expensive.</a:t>
          </a:r>
        </a:p>
      </dgm:t>
    </dgm:pt>
    <dgm:pt modelId="{37CA5A2F-7F22-4054-8737-866257C7DF3C}" type="parTrans" cxnId="{A2A55A1E-E0B1-4496-A0DB-BEBB2418C874}">
      <dgm:prSet/>
      <dgm:spPr/>
      <dgm:t>
        <a:bodyPr/>
        <a:lstStyle/>
        <a:p>
          <a:endParaRPr lang="en-US"/>
        </a:p>
      </dgm:t>
    </dgm:pt>
    <dgm:pt modelId="{CAE71341-41A2-4CBC-BBA2-D0F166832BB9}" type="sibTrans" cxnId="{A2A55A1E-E0B1-4496-A0DB-BEBB2418C874}">
      <dgm:prSet/>
      <dgm:spPr/>
      <dgm:t>
        <a:bodyPr/>
        <a:lstStyle/>
        <a:p>
          <a:endParaRPr lang="en-US"/>
        </a:p>
      </dgm:t>
    </dgm:pt>
    <dgm:pt modelId="{A400B87B-FE55-43AA-8352-BC466C546F48}" type="pres">
      <dgm:prSet presAssocID="{A7131156-F588-4E91-90E3-E9CB4146F738}" presName="root" presStyleCnt="0">
        <dgm:presLayoutVars>
          <dgm:dir/>
          <dgm:resizeHandles val="exact"/>
        </dgm:presLayoutVars>
      </dgm:prSet>
      <dgm:spPr/>
      <dgm:t>
        <a:bodyPr/>
        <a:lstStyle/>
        <a:p>
          <a:endParaRPr lang="en-GB"/>
        </a:p>
      </dgm:t>
    </dgm:pt>
    <dgm:pt modelId="{A536E43E-30DB-41E7-B15A-A2AE1459D991}" type="pres">
      <dgm:prSet presAssocID="{341EB059-6F1A-41B4-9D08-F2B0E36A32AE}" presName="compNode" presStyleCnt="0"/>
      <dgm:spPr/>
    </dgm:pt>
    <dgm:pt modelId="{75FC5B66-A22E-4AAC-8D70-A7EDB6C5D363}" type="pres">
      <dgm:prSet presAssocID="{341EB059-6F1A-41B4-9D08-F2B0E36A32AE}" presName="bgRect" presStyleLbl="bgShp" presStyleIdx="0" presStyleCnt="2" custLinFactNeighborY="1030"/>
      <dgm:spPr/>
    </dgm:pt>
    <dgm:pt modelId="{28BDA733-A437-43E5-87DC-1957172C4FEA}" type="pres">
      <dgm:prSet presAssocID="{341EB059-6F1A-41B4-9D08-F2B0E36A32AE}" presName="iconRect" presStyleLbl="node1" presStyleIdx="0" presStyleCnt="2" custLinFactNeighborY="187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60E58247-317C-41BF-9015-ACAFF2E07EB0}" type="pres">
      <dgm:prSet presAssocID="{341EB059-6F1A-41B4-9D08-F2B0E36A32AE}" presName="spaceRect" presStyleCnt="0"/>
      <dgm:spPr/>
    </dgm:pt>
    <dgm:pt modelId="{233A8320-2EF0-4173-8EFB-FC24106115CF}" type="pres">
      <dgm:prSet presAssocID="{341EB059-6F1A-41B4-9D08-F2B0E36A32AE}" presName="parTx" presStyleLbl="revTx" presStyleIdx="0" presStyleCnt="2">
        <dgm:presLayoutVars>
          <dgm:chMax val="0"/>
          <dgm:chPref val="0"/>
        </dgm:presLayoutVars>
      </dgm:prSet>
      <dgm:spPr/>
      <dgm:t>
        <a:bodyPr/>
        <a:lstStyle/>
        <a:p>
          <a:endParaRPr lang="en-GB"/>
        </a:p>
      </dgm:t>
    </dgm:pt>
    <dgm:pt modelId="{07B96413-33F6-4D4A-AC8E-C52FF83B2AA1}" type="pres">
      <dgm:prSet presAssocID="{4EA5F265-7B52-4CCE-A435-EA905747D621}" presName="sibTrans" presStyleCnt="0"/>
      <dgm:spPr/>
    </dgm:pt>
    <dgm:pt modelId="{895DE521-2AC7-4838-90FF-2942FF0BAB4D}" type="pres">
      <dgm:prSet presAssocID="{44DE176C-080A-4ED0-9ADF-70D8F5FA9316}" presName="compNode" presStyleCnt="0"/>
      <dgm:spPr/>
    </dgm:pt>
    <dgm:pt modelId="{F2FCC5FF-0869-4FD5-9FD9-2B40E1DAA522}" type="pres">
      <dgm:prSet presAssocID="{44DE176C-080A-4ED0-9ADF-70D8F5FA9316}" presName="bgRect" presStyleLbl="bgShp" presStyleIdx="1" presStyleCnt="2" custLinFactNeighborY="1030"/>
      <dgm:spPr/>
    </dgm:pt>
    <dgm:pt modelId="{04B0A419-31F0-44B5-90D7-F9EA2DFC669A}" type="pres">
      <dgm:prSet presAssocID="{44DE176C-080A-4ED0-9ADF-70D8F5FA9316}"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0E6A35DF-EA0B-414C-B2FF-5084FD1F053C}" type="pres">
      <dgm:prSet presAssocID="{44DE176C-080A-4ED0-9ADF-70D8F5FA9316}" presName="spaceRect" presStyleCnt="0"/>
      <dgm:spPr/>
    </dgm:pt>
    <dgm:pt modelId="{11EA151A-FF00-4D65-92A0-8177C8FEB6B2}" type="pres">
      <dgm:prSet presAssocID="{44DE176C-080A-4ED0-9ADF-70D8F5FA9316}" presName="parTx" presStyleLbl="revTx" presStyleIdx="1" presStyleCnt="2">
        <dgm:presLayoutVars>
          <dgm:chMax val="0"/>
          <dgm:chPref val="0"/>
        </dgm:presLayoutVars>
      </dgm:prSet>
      <dgm:spPr/>
      <dgm:t>
        <a:bodyPr/>
        <a:lstStyle/>
        <a:p>
          <a:endParaRPr lang="en-GB"/>
        </a:p>
      </dgm:t>
    </dgm:pt>
  </dgm:ptLst>
  <dgm:cxnLst>
    <dgm:cxn modelId="{9BA78515-6712-4DEA-929F-F204F6278C9B}" srcId="{A7131156-F588-4E91-90E3-E9CB4146F738}" destId="{341EB059-6F1A-41B4-9D08-F2B0E36A32AE}" srcOrd="0" destOrd="0" parTransId="{4E195FB1-429F-4CE5-996E-EB8299A7C601}" sibTransId="{4EA5F265-7B52-4CCE-A435-EA905747D621}"/>
    <dgm:cxn modelId="{024B76FE-180D-46F1-B255-F2EF91EA091E}" type="presOf" srcId="{44DE176C-080A-4ED0-9ADF-70D8F5FA9316}" destId="{11EA151A-FF00-4D65-92A0-8177C8FEB6B2}" srcOrd="0" destOrd="0" presId="urn:microsoft.com/office/officeart/2018/2/layout/IconVerticalSolidList"/>
    <dgm:cxn modelId="{A2A55A1E-E0B1-4496-A0DB-BEBB2418C874}" srcId="{A7131156-F588-4E91-90E3-E9CB4146F738}" destId="{44DE176C-080A-4ED0-9ADF-70D8F5FA9316}" srcOrd="1" destOrd="0" parTransId="{37CA5A2F-7F22-4054-8737-866257C7DF3C}" sibTransId="{CAE71341-41A2-4CBC-BBA2-D0F166832BB9}"/>
    <dgm:cxn modelId="{DFD12A51-28C6-432D-AD98-29BB17A4C614}" type="presOf" srcId="{341EB059-6F1A-41B4-9D08-F2B0E36A32AE}" destId="{233A8320-2EF0-4173-8EFB-FC24106115CF}" srcOrd="0" destOrd="0" presId="urn:microsoft.com/office/officeart/2018/2/layout/IconVerticalSolidList"/>
    <dgm:cxn modelId="{FF2F9D61-7C22-456F-B9B1-6C76851F6D77}" type="presOf" srcId="{A7131156-F588-4E91-90E3-E9CB4146F738}" destId="{A400B87B-FE55-43AA-8352-BC466C546F48}" srcOrd="0" destOrd="0" presId="urn:microsoft.com/office/officeart/2018/2/layout/IconVerticalSolidList"/>
    <dgm:cxn modelId="{BF4C38EB-F1EC-459F-A1F1-4561DB2D8A2A}" type="presParOf" srcId="{A400B87B-FE55-43AA-8352-BC466C546F48}" destId="{A536E43E-30DB-41E7-B15A-A2AE1459D991}" srcOrd="0" destOrd="0" presId="urn:microsoft.com/office/officeart/2018/2/layout/IconVerticalSolidList"/>
    <dgm:cxn modelId="{7BAD429D-13CD-4335-B85D-16A2FEE46804}" type="presParOf" srcId="{A536E43E-30DB-41E7-B15A-A2AE1459D991}" destId="{75FC5B66-A22E-4AAC-8D70-A7EDB6C5D363}" srcOrd="0" destOrd="0" presId="urn:microsoft.com/office/officeart/2018/2/layout/IconVerticalSolidList"/>
    <dgm:cxn modelId="{A5337D8E-A33B-48E2-B1C2-34E726F12EA7}" type="presParOf" srcId="{A536E43E-30DB-41E7-B15A-A2AE1459D991}" destId="{28BDA733-A437-43E5-87DC-1957172C4FEA}" srcOrd="1" destOrd="0" presId="urn:microsoft.com/office/officeart/2018/2/layout/IconVerticalSolidList"/>
    <dgm:cxn modelId="{15DA2747-C1B5-4841-882E-08024F7CAC54}" type="presParOf" srcId="{A536E43E-30DB-41E7-B15A-A2AE1459D991}" destId="{60E58247-317C-41BF-9015-ACAFF2E07EB0}" srcOrd="2" destOrd="0" presId="urn:microsoft.com/office/officeart/2018/2/layout/IconVerticalSolidList"/>
    <dgm:cxn modelId="{4ACD3AC7-4277-42CC-AA5E-8933D7C92A13}" type="presParOf" srcId="{A536E43E-30DB-41E7-B15A-A2AE1459D991}" destId="{233A8320-2EF0-4173-8EFB-FC24106115CF}" srcOrd="3" destOrd="0" presId="urn:microsoft.com/office/officeart/2018/2/layout/IconVerticalSolidList"/>
    <dgm:cxn modelId="{0F5507F9-86ED-41D3-9BEF-7661392ADF31}" type="presParOf" srcId="{A400B87B-FE55-43AA-8352-BC466C546F48}" destId="{07B96413-33F6-4D4A-AC8E-C52FF83B2AA1}" srcOrd="1" destOrd="0" presId="urn:microsoft.com/office/officeart/2018/2/layout/IconVerticalSolidList"/>
    <dgm:cxn modelId="{AFEECC1F-C125-47E2-8AD7-D1CEDAF1072F}" type="presParOf" srcId="{A400B87B-FE55-43AA-8352-BC466C546F48}" destId="{895DE521-2AC7-4838-90FF-2942FF0BAB4D}" srcOrd="2" destOrd="0" presId="urn:microsoft.com/office/officeart/2018/2/layout/IconVerticalSolidList"/>
    <dgm:cxn modelId="{9CB82400-06B3-4DC0-96D3-F405BB214D74}" type="presParOf" srcId="{895DE521-2AC7-4838-90FF-2942FF0BAB4D}" destId="{F2FCC5FF-0869-4FD5-9FD9-2B40E1DAA522}" srcOrd="0" destOrd="0" presId="urn:microsoft.com/office/officeart/2018/2/layout/IconVerticalSolidList"/>
    <dgm:cxn modelId="{D6BAFF1F-660A-4D52-9D97-A8CCFF998FEC}" type="presParOf" srcId="{895DE521-2AC7-4838-90FF-2942FF0BAB4D}" destId="{04B0A419-31F0-44B5-90D7-F9EA2DFC669A}" srcOrd="1" destOrd="0" presId="urn:microsoft.com/office/officeart/2018/2/layout/IconVerticalSolidList"/>
    <dgm:cxn modelId="{5A1CC7DC-2EDB-4BE8-BD23-CD2A484E03D1}" type="presParOf" srcId="{895DE521-2AC7-4838-90FF-2942FF0BAB4D}" destId="{0E6A35DF-EA0B-414C-B2FF-5084FD1F053C}" srcOrd="2" destOrd="0" presId="urn:microsoft.com/office/officeart/2018/2/layout/IconVerticalSolidList"/>
    <dgm:cxn modelId="{FF22D68C-1759-47FB-8E05-9146B9E0A526}" type="presParOf" srcId="{895DE521-2AC7-4838-90FF-2942FF0BAB4D}" destId="{11EA151A-FF00-4D65-92A0-8177C8FEB6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E0E4F6-A22C-484B-BDC6-6BFD059302AB}" type="doc">
      <dgm:prSet loTypeId="urn:microsoft.com/office/officeart/2005/8/layout/vList2" loCatId="list" qsTypeId="urn:microsoft.com/office/officeart/2005/8/quickstyle/simple4" qsCatId="simple" csTypeId="urn:microsoft.com/office/officeart/2005/8/colors/accent3_4" csCatId="accent3"/>
      <dgm:spPr/>
      <dgm:t>
        <a:bodyPr/>
        <a:lstStyle/>
        <a:p>
          <a:endParaRPr lang="en-US"/>
        </a:p>
      </dgm:t>
    </dgm:pt>
    <dgm:pt modelId="{852FAB6A-E288-46FF-99E8-52813345840B}">
      <dgm:prSet custT="1"/>
      <dgm:spPr/>
      <dgm:t>
        <a:bodyPr/>
        <a:lstStyle/>
        <a:p>
          <a:r>
            <a:rPr lang="en-GB" sz="1600" b="1" dirty="0">
              <a:solidFill>
                <a:srgbClr val="FFFFFF"/>
              </a:solidFill>
              <a:latin typeface="Aharoni" panose="02010803020104030203" pitchFamily="2" charset="-79"/>
              <a:cs typeface="Aharoni" panose="02010803020104030203" pitchFamily="2" charset="-79"/>
            </a:rPr>
            <a:t>DNase–seq: The 5ʹ end of a sequence tag generated by DNase–seq indicates the site of a DNaseI digestion event , to detecting open chromatin  (ex: ZNF263 and CTCF )</a:t>
          </a:r>
          <a:endParaRPr lang="en-US" sz="1600" b="1" dirty="0">
            <a:solidFill>
              <a:srgbClr val="FFFFFF"/>
            </a:solidFill>
            <a:latin typeface="Aharoni" panose="02010803020104030203" pitchFamily="2" charset="-79"/>
            <a:cs typeface="Aharoni" panose="02010803020104030203" pitchFamily="2" charset="-79"/>
          </a:endParaRPr>
        </a:p>
      </dgm:t>
    </dgm:pt>
    <dgm:pt modelId="{DE3AE1B7-20DC-402A-9266-A25C3F82902F}" type="parTrans" cxnId="{B92370AC-B232-48DF-954E-063B63902C17}">
      <dgm:prSet/>
      <dgm:spPr/>
      <dgm:t>
        <a:bodyPr/>
        <a:lstStyle/>
        <a:p>
          <a:endParaRPr lang="en-US">
            <a:solidFill>
              <a:srgbClr val="FFFFFF"/>
            </a:solidFill>
          </a:endParaRPr>
        </a:p>
      </dgm:t>
    </dgm:pt>
    <dgm:pt modelId="{9F5616FA-9991-4493-9D2A-98970D04BF5F}" type="sibTrans" cxnId="{B92370AC-B232-48DF-954E-063B63902C17}">
      <dgm:prSet/>
      <dgm:spPr/>
      <dgm:t>
        <a:bodyPr/>
        <a:lstStyle/>
        <a:p>
          <a:endParaRPr lang="en-US">
            <a:solidFill>
              <a:srgbClr val="FFFFFF"/>
            </a:solidFill>
          </a:endParaRPr>
        </a:p>
      </dgm:t>
    </dgm:pt>
    <dgm:pt modelId="{88DBAD14-38FF-434B-9413-57D3E840CB88}">
      <dgm:prSet custT="1"/>
      <dgm:spPr/>
      <dgm:t>
        <a:bodyPr/>
        <a:lstStyle/>
        <a:p>
          <a:r>
            <a:rPr lang="en-GB" sz="1600" b="1" dirty="0">
              <a:solidFill>
                <a:srgbClr val="FFFFFF"/>
              </a:solidFill>
              <a:latin typeface="Aharoni" panose="02010803020104030203" pitchFamily="2" charset="-79"/>
              <a:cs typeface="Aharoni" panose="02010803020104030203" pitchFamily="2" charset="-79"/>
            </a:rPr>
            <a:t>The FAIRE–seq: it starts with formaldehyde crosslinking similarly to ChIP , to detecting open chromatin  (ex: FOXA1, FOXA3 and GATA1 )</a:t>
          </a:r>
          <a:endParaRPr lang="en-US" sz="1600" b="1" dirty="0">
            <a:solidFill>
              <a:srgbClr val="FFFFFF"/>
            </a:solidFill>
            <a:latin typeface="Aharoni" panose="02010803020104030203" pitchFamily="2" charset="-79"/>
            <a:cs typeface="Aharoni" panose="02010803020104030203" pitchFamily="2" charset="-79"/>
          </a:endParaRPr>
        </a:p>
      </dgm:t>
    </dgm:pt>
    <dgm:pt modelId="{A7D94EF1-425B-4BF4-BF8E-F453C8B0AC16}" type="parTrans" cxnId="{ACA81016-A2C7-4124-B873-79F765FC6A51}">
      <dgm:prSet/>
      <dgm:spPr/>
      <dgm:t>
        <a:bodyPr/>
        <a:lstStyle/>
        <a:p>
          <a:endParaRPr lang="en-US">
            <a:solidFill>
              <a:srgbClr val="FFFFFF"/>
            </a:solidFill>
          </a:endParaRPr>
        </a:p>
      </dgm:t>
    </dgm:pt>
    <dgm:pt modelId="{7601CB13-AF7C-4304-A278-40355C5F216E}" type="sibTrans" cxnId="{ACA81016-A2C7-4124-B873-79F765FC6A51}">
      <dgm:prSet/>
      <dgm:spPr/>
      <dgm:t>
        <a:bodyPr/>
        <a:lstStyle/>
        <a:p>
          <a:endParaRPr lang="en-US">
            <a:solidFill>
              <a:srgbClr val="FFFFFF"/>
            </a:solidFill>
          </a:endParaRPr>
        </a:p>
      </dgm:t>
    </dgm:pt>
    <dgm:pt modelId="{E2A730D4-BA69-4DD5-B21B-F03C883D25D3}">
      <dgm:prSet custT="1"/>
      <dgm:spPr/>
      <dgm:t>
        <a:bodyPr/>
        <a:lstStyle/>
        <a:p>
          <a:r>
            <a:rPr lang="en-GB" sz="1600" b="1">
              <a:solidFill>
                <a:srgbClr val="FFFFFF"/>
              </a:solidFill>
              <a:latin typeface="Aharoni" panose="02010803020104030203" pitchFamily="2" charset="-79"/>
              <a:cs typeface="Aharoni" panose="02010803020104030203" pitchFamily="2" charset="-79"/>
            </a:rPr>
            <a:t>The FAIRE–seq is fairly easy to carry out but DNase–seq can be more difficult</a:t>
          </a:r>
          <a:endParaRPr lang="en-US" sz="1600" b="1" dirty="0">
            <a:solidFill>
              <a:srgbClr val="FFFFFF"/>
            </a:solidFill>
            <a:latin typeface="Aharoni" panose="02010803020104030203" pitchFamily="2" charset="-79"/>
            <a:cs typeface="Aharoni" panose="02010803020104030203" pitchFamily="2" charset="-79"/>
          </a:endParaRPr>
        </a:p>
      </dgm:t>
    </dgm:pt>
    <dgm:pt modelId="{31367AB7-6B37-4F0A-A590-9DC746C8787B}" type="parTrans" cxnId="{DA6E6E59-5286-4601-A3CA-A63672A23020}">
      <dgm:prSet/>
      <dgm:spPr/>
      <dgm:t>
        <a:bodyPr/>
        <a:lstStyle/>
        <a:p>
          <a:endParaRPr lang="en-US">
            <a:solidFill>
              <a:srgbClr val="FFFFFF"/>
            </a:solidFill>
          </a:endParaRPr>
        </a:p>
      </dgm:t>
    </dgm:pt>
    <dgm:pt modelId="{F85B260E-8F8D-4F4E-BBA5-6A655C44DB22}" type="sibTrans" cxnId="{DA6E6E59-5286-4601-A3CA-A63672A23020}">
      <dgm:prSet/>
      <dgm:spPr/>
      <dgm:t>
        <a:bodyPr/>
        <a:lstStyle/>
        <a:p>
          <a:endParaRPr lang="en-US">
            <a:solidFill>
              <a:srgbClr val="FFFFFF"/>
            </a:solidFill>
          </a:endParaRPr>
        </a:p>
      </dgm:t>
    </dgm:pt>
    <dgm:pt modelId="{2E807C32-207C-4566-BD6C-14078010A938}" type="pres">
      <dgm:prSet presAssocID="{BAE0E4F6-A22C-484B-BDC6-6BFD059302AB}" presName="linear" presStyleCnt="0">
        <dgm:presLayoutVars>
          <dgm:animLvl val="lvl"/>
          <dgm:resizeHandles val="exact"/>
        </dgm:presLayoutVars>
      </dgm:prSet>
      <dgm:spPr/>
      <dgm:t>
        <a:bodyPr/>
        <a:lstStyle/>
        <a:p>
          <a:endParaRPr lang="en-GB"/>
        </a:p>
      </dgm:t>
    </dgm:pt>
    <dgm:pt modelId="{0E7BCC85-80CD-45D5-8C8F-D8434AD3E295}" type="pres">
      <dgm:prSet presAssocID="{852FAB6A-E288-46FF-99E8-52813345840B}" presName="parentText" presStyleLbl="node1" presStyleIdx="0" presStyleCnt="3">
        <dgm:presLayoutVars>
          <dgm:chMax val="0"/>
          <dgm:bulletEnabled val="1"/>
        </dgm:presLayoutVars>
      </dgm:prSet>
      <dgm:spPr/>
      <dgm:t>
        <a:bodyPr/>
        <a:lstStyle/>
        <a:p>
          <a:endParaRPr lang="en-GB"/>
        </a:p>
      </dgm:t>
    </dgm:pt>
    <dgm:pt modelId="{BB62C1D1-D39A-4E71-AEFC-4BE1BF0FD85F}" type="pres">
      <dgm:prSet presAssocID="{9F5616FA-9991-4493-9D2A-98970D04BF5F}" presName="spacer" presStyleCnt="0"/>
      <dgm:spPr/>
    </dgm:pt>
    <dgm:pt modelId="{49B240A3-7480-47E5-959B-20D59ABD1135}" type="pres">
      <dgm:prSet presAssocID="{88DBAD14-38FF-434B-9413-57D3E840CB88}" presName="parentText" presStyleLbl="node1" presStyleIdx="1" presStyleCnt="3">
        <dgm:presLayoutVars>
          <dgm:chMax val="0"/>
          <dgm:bulletEnabled val="1"/>
        </dgm:presLayoutVars>
      </dgm:prSet>
      <dgm:spPr/>
      <dgm:t>
        <a:bodyPr/>
        <a:lstStyle/>
        <a:p>
          <a:endParaRPr lang="en-GB"/>
        </a:p>
      </dgm:t>
    </dgm:pt>
    <dgm:pt modelId="{25512DEC-FFB4-4EAC-A23A-032BCDF3E431}" type="pres">
      <dgm:prSet presAssocID="{7601CB13-AF7C-4304-A278-40355C5F216E}" presName="spacer" presStyleCnt="0"/>
      <dgm:spPr/>
    </dgm:pt>
    <dgm:pt modelId="{CAA25A37-B7A9-4D7C-B980-AD82D10C1F48}" type="pres">
      <dgm:prSet presAssocID="{E2A730D4-BA69-4DD5-B21B-F03C883D25D3}" presName="parentText" presStyleLbl="node1" presStyleIdx="2" presStyleCnt="3">
        <dgm:presLayoutVars>
          <dgm:chMax val="0"/>
          <dgm:bulletEnabled val="1"/>
        </dgm:presLayoutVars>
      </dgm:prSet>
      <dgm:spPr/>
      <dgm:t>
        <a:bodyPr/>
        <a:lstStyle/>
        <a:p>
          <a:endParaRPr lang="en-GB"/>
        </a:p>
      </dgm:t>
    </dgm:pt>
  </dgm:ptLst>
  <dgm:cxnLst>
    <dgm:cxn modelId="{DA6E6E59-5286-4601-A3CA-A63672A23020}" srcId="{BAE0E4F6-A22C-484B-BDC6-6BFD059302AB}" destId="{E2A730D4-BA69-4DD5-B21B-F03C883D25D3}" srcOrd="2" destOrd="0" parTransId="{31367AB7-6B37-4F0A-A590-9DC746C8787B}" sibTransId="{F85B260E-8F8D-4F4E-BBA5-6A655C44DB22}"/>
    <dgm:cxn modelId="{B92370AC-B232-48DF-954E-063B63902C17}" srcId="{BAE0E4F6-A22C-484B-BDC6-6BFD059302AB}" destId="{852FAB6A-E288-46FF-99E8-52813345840B}" srcOrd="0" destOrd="0" parTransId="{DE3AE1B7-20DC-402A-9266-A25C3F82902F}" sibTransId="{9F5616FA-9991-4493-9D2A-98970D04BF5F}"/>
    <dgm:cxn modelId="{ACA81016-A2C7-4124-B873-79F765FC6A51}" srcId="{BAE0E4F6-A22C-484B-BDC6-6BFD059302AB}" destId="{88DBAD14-38FF-434B-9413-57D3E840CB88}" srcOrd="1" destOrd="0" parTransId="{A7D94EF1-425B-4BF4-BF8E-F453C8B0AC16}" sibTransId="{7601CB13-AF7C-4304-A278-40355C5F216E}"/>
    <dgm:cxn modelId="{884923FF-9E70-4C7F-85C1-80682636678A}" type="presOf" srcId="{852FAB6A-E288-46FF-99E8-52813345840B}" destId="{0E7BCC85-80CD-45D5-8C8F-D8434AD3E295}" srcOrd="0" destOrd="0" presId="urn:microsoft.com/office/officeart/2005/8/layout/vList2"/>
    <dgm:cxn modelId="{AAF806C0-AD2E-477C-B4A7-F604FE286747}" type="presOf" srcId="{E2A730D4-BA69-4DD5-B21B-F03C883D25D3}" destId="{CAA25A37-B7A9-4D7C-B980-AD82D10C1F48}" srcOrd="0" destOrd="0" presId="urn:microsoft.com/office/officeart/2005/8/layout/vList2"/>
    <dgm:cxn modelId="{2637544C-9D26-4670-8FB3-5B1F412BE2D8}" type="presOf" srcId="{88DBAD14-38FF-434B-9413-57D3E840CB88}" destId="{49B240A3-7480-47E5-959B-20D59ABD1135}" srcOrd="0" destOrd="0" presId="urn:microsoft.com/office/officeart/2005/8/layout/vList2"/>
    <dgm:cxn modelId="{597FFDDD-F7D4-4886-BFFC-3596BB77E5DE}" type="presOf" srcId="{BAE0E4F6-A22C-484B-BDC6-6BFD059302AB}" destId="{2E807C32-207C-4566-BD6C-14078010A938}" srcOrd="0" destOrd="0" presId="urn:microsoft.com/office/officeart/2005/8/layout/vList2"/>
    <dgm:cxn modelId="{8EC8BF8F-B8DD-4112-8100-76BBD6490EDC}" type="presParOf" srcId="{2E807C32-207C-4566-BD6C-14078010A938}" destId="{0E7BCC85-80CD-45D5-8C8F-D8434AD3E295}" srcOrd="0" destOrd="0" presId="urn:microsoft.com/office/officeart/2005/8/layout/vList2"/>
    <dgm:cxn modelId="{4F6C7C50-B89F-4222-BE42-41F0B8E017AF}" type="presParOf" srcId="{2E807C32-207C-4566-BD6C-14078010A938}" destId="{BB62C1D1-D39A-4E71-AEFC-4BE1BF0FD85F}" srcOrd="1" destOrd="0" presId="urn:microsoft.com/office/officeart/2005/8/layout/vList2"/>
    <dgm:cxn modelId="{93025815-0FC5-492F-AC95-A23A740FED28}" type="presParOf" srcId="{2E807C32-207C-4566-BD6C-14078010A938}" destId="{49B240A3-7480-47E5-959B-20D59ABD1135}" srcOrd="2" destOrd="0" presId="urn:microsoft.com/office/officeart/2005/8/layout/vList2"/>
    <dgm:cxn modelId="{DE899401-8879-450B-98D2-F28190528515}" type="presParOf" srcId="{2E807C32-207C-4566-BD6C-14078010A938}" destId="{25512DEC-FFB4-4EAC-A23A-032BCDF3E431}" srcOrd="3" destOrd="0" presId="urn:microsoft.com/office/officeart/2005/8/layout/vList2"/>
    <dgm:cxn modelId="{DB7C3764-5BFF-4AFB-A350-322EA90B82AD}" type="presParOf" srcId="{2E807C32-207C-4566-BD6C-14078010A938}" destId="{CAA25A37-B7A9-4D7C-B980-AD82D10C1F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6875BC-F77B-4F9F-B0C1-1DD66F35E97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FBAD294-41B9-47B3-A517-B695A5EFE320}">
      <dgm:prSet/>
      <dgm:spPr/>
      <dgm:t>
        <a:bodyPr/>
        <a:lstStyle/>
        <a:p>
          <a:pPr algn="ctr">
            <a:lnSpc>
              <a:spcPct val="100000"/>
            </a:lnSpc>
          </a:pPr>
          <a:r>
            <a:rPr lang="en-US" b="1" dirty="0">
              <a:solidFill>
                <a:schemeClr val="tx2">
                  <a:lumMod val="10000"/>
                </a:schemeClr>
              </a:solidFill>
              <a:latin typeface="Bierstadt" panose="020B0004020202020204" pitchFamily="34" charset="0"/>
            </a:rPr>
            <a:t>Sequencing by synthesis:-</a:t>
          </a:r>
        </a:p>
      </dgm:t>
    </dgm:pt>
    <dgm:pt modelId="{D2F65CAE-B77F-4776-B208-52087FF7A8F9}" type="parTrans" cxnId="{54D898D6-EDD3-42DB-A571-847ED6B02AB4}">
      <dgm:prSet/>
      <dgm:spPr/>
      <dgm:t>
        <a:bodyPr/>
        <a:lstStyle/>
        <a:p>
          <a:endParaRPr lang="en-US" b="1">
            <a:solidFill>
              <a:schemeClr val="tx2">
                <a:lumMod val="10000"/>
              </a:schemeClr>
            </a:solidFill>
            <a:latin typeface="Bierstadt" panose="020B0004020202020204" pitchFamily="34" charset="0"/>
          </a:endParaRPr>
        </a:p>
      </dgm:t>
    </dgm:pt>
    <dgm:pt modelId="{491A5120-7A56-43CC-982C-3DBC48BBED8C}" type="sibTrans" cxnId="{54D898D6-EDD3-42DB-A571-847ED6B02AB4}">
      <dgm:prSet/>
      <dgm:spPr/>
      <dgm:t>
        <a:bodyPr/>
        <a:lstStyle/>
        <a:p>
          <a:endParaRPr lang="en-US" b="1">
            <a:solidFill>
              <a:schemeClr val="tx2">
                <a:lumMod val="10000"/>
              </a:schemeClr>
            </a:solidFill>
            <a:latin typeface="Bierstadt" panose="020B0004020202020204" pitchFamily="34" charset="0"/>
          </a:endParaRPr>
        </a:p>
      </dgm:t>
    </dgm:pt>
    <dgm:pt modelId="{F4154222-729E-4560-A533-CCD81A62DD49}">
      <dgm:prSet/>
      <dgm:spPr/>
      <dgm:t>
        <a:bodyPr/>
        <a:lstStyle/>
        <a:p>
          <a:pPr>
            <a:lnSpc>
              <a:spcPct val="100000"/>
            </a:lnSpc>
          </a:pPr>
          <a:r>
            <a:rPr lang="en-US" b="1">
              <a:solidFill>
                <a:schemeClr val="tx2">
                  <a:lumMod val="10000"/>
                </a:schemeClr>
              </a:solidFill>
              <a:latin typeface="Bierstadt" panose="020B0004020202020204" pitchFamily="34" charset="0"/>
            </a:rPr>
            <a:t>1-take DNA sample ,which includes many copies of the genome and crop it into single –stranded fragments (templates)</a:t>
          </a:r>
        </a:p>
      </dgm:t>
    </dgm:pt>
    <dgm:pt modelId="{3832323B-9917-42B2-8D18-F612FD82DF18}" type="parTrans" cxnId="{18654ED1-A2DA-4290-96F4-C1D85D72CB26}">
      <dgm:prSet/>
      <dgm:spPr/>
      <dgm:t>
        <a:bodyPr/>
        <a:lstStyle/>
        <a:p>
          <a:endParaRPr lang="en-US" b="1">
            <a:solidFill>
              <a:schemeClr val="tx2">
                <a:lumMod val="10000"/>
              </a:schemeClr>
            </a:solidFill>
            <a:latin typeface="Bierstadt" panose="020B0004020202020204" pitchFamily="34" charset="0"/>
          </a:endParaRPr>
        </a:p>
      </dgm:t>
    </dgm:pt>
    <dgm:pt modelId="{30015713-9F0A-424B-A689-D6A0D31FA88A}" type="sibTrans" cxnId="{18654ED1-A2DA-4290-96F4-C1D85D72CB26}">
      <dgm:prSet/>
      <dgm:spPr/>
      <dgm:t>
        <a:bodyPr/>
        <a:lstStyle/>
        <a:p>
          <a:endParaRPr lang="en-US" b="1">
            <a:solidFill>
              <a:schemeClr val="tx2">
                <a:lumMod val="10000"/>
              </a:schemeClr>
            </a:solidFill>
            <a:latin typeface="Bierstadt" panose="020B0004020202020204" pitchFamily="34" charset="0"/>
          </a:endParaRPr>
        </a:p>
      </dgm:t>
    </dgm:pt>
    <dgm:pt modelId="{3A866211-2255-44DA-A031-68EC4E3A83FB}">
      <dgm:prSet/>
      <dgm:spPr/>
      <dgm:t>
        <a:bodyPr/>
        <a:lstStyle/>
        <a:p>
          <a:pPr>
            <a:lnSpc>
              <a:spcPct val="100000"/>
            </a:lnSpc>
          </a:pPr>
          <a:r>
            <a:rPr lang="en-US" b="1">
              <a:solidFill>
                <a:schemeClr val="tx2">
                  <a:lumMod val="10000"/>
                </a:schemeClr>
              </a:solidFill>
              <a:latin typeface="Bierstadt" panose="020B0004020202020204" pitchFamily="34" charset="0"/>
            </a:rPr>
            <a:t>2-attach template to a surface </a:t>
          </a:r>
        </a:p>
      </dgm:t>
    </dgm:pt>
    <dgm:pt modelId="{856F84DC-245D-4A20-B127-A3300CE9BD4C}" type="parTrans" cxnId="{1975C246-A689-4FF7-B36A-C4EA67AFE21F}">
      <dgm:prSet/>
      <dgm:spPr/>
      <dgm:t>
        <a:bodyPr/>
        <a:lstStyle/>
        <a:p>
          <a:endParaRPr lang="en-US" b="1">
            <a:solidFill>
              <a:schemeClr val="tx2">
                <a:lumMod val="10000"/>
              </a:schemeClr>
            </a:solidFill>
            <a:latin typeface="Bierstadt" panose="020B0004020202020204" pitchFamily="34" charset="0"/>
          </a:endParaRPr>
        </a:p>
      </dgm:t>
    </dgm:pt>
    <dgm:pt modelId="{ED13F08C-3A59-49A8-9458-081EB3184682}" type="sibTrans" cxnId="{1975C246-A689-4FF7-B36A-C4EA67AFE21F}">
      <dgm:prSet/>
      <dgm:spPr/>
      <dgm:t>
        <a:bodyPr/>
        <a:lstStyle/>
        <a:p>
          <a:endParaRPr lang="en-US" b="1">
            <a:solidFill>
              <a:schemeClr val="tx2">
                <a:lumMod val="10000"/>
              </a:schemeClr>
            </a:solidFill>
            <a:latin typeface="Bierstadt" panose="020B0004020202020204" pitchFamily="34" charset="0"/>
          </a:endParaRPr>
        </a:p>
      </dgm:t>
    </dgm:pt>
    <dgm:pt modelId="{E397DB19-CC3C-478E-BDA1-F91F474C4D0C}">
      <dgm:prSet/>
      <dgm:spPr/>
      <dgm:t>
        <a:bodyPr/>
        <a:lstStyle/>
        <a:p>
          <a:pPr>
            <a:lnSpc>
              <a:spcPct val="100000"/>
            </a:lnSpc>
          </a:pPr>
          <a:r>
            <a:rPr lang="en-US" b="1">
              <a:solidFill>
                <a:schemeClr val="tx2">
                  <a:lumMod val="10000"/>
                </a:schemeClr>
              </a:solidFill>
              <a:latin typeface="Bierstadt" panose="020B0004020202020204" pitchFamily="34" charset="0"/>
            </a:rPr>
            <a:t>3-make copies so that each template becomes a cluster of clones </a:t>
          </a:r>
        </a:p>
      </dgm:t>
    </dgm:pt>
    <dgm:pt modelId="{C442EEC6-4B7A-4C35-9E12-E2970800B46C}" type="parTrans" cxnId="{F7BCF6D2-4914-4409-B735-BDC1CFFA2CBE}">
      <dgm:prSet/>
      <dgm:spPr/>
      <dgm:t>
        <a:bodyPr/>
        <a:lstStyle/>
        <a:p>
          <a:endParaRPr lang="en-US" b="1">
            <a:solidFill>
              <a:schemeClr val="tx2">
                <a:lumMod val="10000"/>
              </a:schemeClr>
            </a:solidFill>
            <a:latin typeface="Bierstadt" panose="020B0004020202020204" pitchFamily="34" charset="0"/>
          </a:endParaRPr>
        </a:p>
      </dgm:t>
    </dgm:pt>
    <dgm:pt modelId="{21072E2E-88BA-47B4-ADA2-CFFD20317E89}" type="sibTrans" cxnId="{F7BCF6D2-4914-4409-B735-BDC1CFFA2CBE}">
      <dgm:prSet/>
      <dgm:spPr/>
      <dgm:t>
        <a:bodyPr/>
        <a:lstStyle/>
        <a:p>
          <a:endParaRPr lang="en-US" b="1">
            <a:solidFill>
              <a:schemeClr val="tx2">
                <a:lumMod val="10000"/>
              </a:schemeClr>
            </a:solidFill>
            <a:latin typeface="Bierstadt" panose="020B0004020202020204" pitchFamily="34" charset="0"/>
          </a:endParaRPr>
        </a:p>
      </dgm:t>
    </dgm:pt>
    <dgm:pt modelId="{C05AD38D-9D45-4AF6-9B69-B1582F57EEB7}" type="pres">
      <dgm:prSet presAssocID="{4E6875BC-F77B-4F9F-B0C1-1DD66F35E975}" presName="root" presStyleCnt="0">
        <dgm:presLayoutVars>
          <dgm:dir/>
          <dgm:resizeHandles val="exact"/>
        </dgm:presLayoutVars>
      </dgm:prSet>
      <dgm:spPr/>
      <dgm:t>
        <a:bodyPr/>
        <a:lstStyle/>
        <a:p>
          <a:endParaRPr lang="en-GB"/>
        </a:p>
      </dgm:t>
    </dgm:pt>
    <dgm:pt modelId="{D0C02584-6442-4374-9DAF-ED707C007B18}" type="pres">
      <dgm:prSet presAssocID="{8FBAD294-41B9-47B3-A517-B695A5EFE320}" presName="compNode" presStyleCnt="0"/>
      <dgm:spPr/>
    </dgm:pt>
    <dgm:pt modelId="{8C0545B6-4177-499D-89C1-8E1EE0626CEE}" type="pres">
      <dgm:prSet presAssocID="{8FBAD294-41B9-47B3-A517-B695A5EFE320}" presName="bgRect" presStyleLbl="bgShp" presStyleIdx="0" presStyleCnt="4" custScaleX="58917" custLinFactNeighborY="-17138"/>
      <dgm:spPr>
        <a:ln>
          <a:solidFill>
            <a:srgbClr val="FFFFFF"/>
          </a:solidFill>
        </a:ln>
      </dgm:spPr>
    </dgm:pt>
    <dgm:pt modelId="{F68D6E07-A58D-45F4-8ECB-AA5D0FC7645D}" type="pres">
      <dgm:prSet presAssocID="{8FBAD294-41B9-47B3-A517-B695A5EFE320}" presName="iconRect" presStyleLbl="node1" presStyleIdx="0" presStyleCnt="4" custLinFactX="500000" custLinFactNeighborX="582618" custLinFactNeighborY="1"/>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9B10E66A-A1CC-4578-8D73-550AF6303E08}" type="pres">
      <dgm:prSet presAssocID="{8FBAD294-41B9-47B3-A517-B695A5EFE320}" presName="spaceRect" presStyleCnt="0"/>
      <dgm:spPr/>
    </dgm:pt>
    <dgm:pt modelId="{DF8A37F8-A384-45D0-A414-24D9BDF078AE}" type="pres">
      <dgm:prSet presAssocID="{8FBAD294-41B9-47B3-A517-B695A5EFE320}" presName="parTx" presStyleLbl="revTx" presStyleIdx="0" presStyleCnt="4">
        <dgm:presLayoutVars>
          <dgm:chMax val="0"/>
          <dgm:chPref val="0"/>
        </dgm:presLayoutVars>
      </dgm:prSet>
      <dgm:spPr/>
      <dgm:t>
        <a:bodyPr/>
        <a:lstStyle/>
        <a:p>
          <a:endParaRPr lang="en-GB"/>
        </a:p>
      </dgm:t>
    </dgm:pt>
    <dgm:pt modelId="{E9A10980-8019-435E-8D31-8CFF387A5556}" type="pres">
      <dgm:prSet presAssocID="{491A5120-7A56-43CC-982C-3DBC48BBED8C}" presName="sibTrans" presStyleCnt="0"/>
      <dgm:spPr/>
    </dgm:pt>
    <dgm:pt modelId="{580AA14A-CB5B-4F05-83FB-E5E6056B1E29}" type="pres">
      <dgm:prSet presAssocID="{F4154222-729E-4560-A533-CCD81A62DD49}" presName="compNode" presStyleCnt="0"/>
      <dgm:spPr/>
    </dgm:pt>
    <dgm:pt modelId="{8499306C-BB67-47B6-A34F-15694E1C2121}" type="pres">
      <dgm:prSet presAssocID="{F4154222-729E-4560-A533-CCD81A62DD49}" presName="bgRect" presStyleLbl="bgShp" presStyleIdx="1" presStyleCnt="4"/>
      <dgm:spPr/>
    </dgm:pt>
    <dgm:pt modelId="{FB401158-D028-42E4-B377-9662B24572A8}" type="pres">
      <dgm:prSet presAssocID="{F4154222-729E-4560-A533-CCD81A62DD49}"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Finger Print"/>
        </a:ext>
      </dgm:extLst>
    </dgm:pt>
    <dgm:pt modelId="{B9C15FFD-A159-44E4-A092-24A34AC8DFC6}" type="pres">
      <dgm:prSet presAssocID="{F4154222-729E-4560-A533-CCD81A62DD49}" presName="spaceRect" presStyleCnt="0"/>
      <dgm:spPr/>
    </dgm:pt>
    <dgm:pt modelId="{507FA4D9-E293-4291-8241-8EE1393290E9}" type="pres">
      <dgm:prSet presAssocID="{F4154222-729E-4560-A533-CCD81A62DD49}" presName="parTx" presStyleLbl="revTx" presStyleIdx="1" presStyleCnt="4">
        <dgm:presLayoutVars>
          <dgm:chMax val="0"/>
          <dgm:chPref val="0"/>
        </dgm:presLayoutVars>
      </dgm:prSet>
      <dgm:spPr/>
      <dgm:t>
        <a:bodyPr/>
        <a:lstStyle/>
        <a:p>
          <a:endParaRPr lang="en-GB"/>
        </a:p>
      </dgm:t>
    </dgm:pt>
    <dgm:pt modelId="{EDAEB0FC-33B6-41FB-9585-1AB199CBD19F}" type="pres">
      <dgm:prSet presAssocID="{30015713-9F0A-424B-A689-D6A0D31FA88A}" presName="sibTrans" presStyleCnt="0"/>
      <dgm:spPr/>
    </dgm:pt>
    <dgm:pt modelId="{F45EDAC7-03B8-43AF-A7B3-8FE53766C26A}" type="pres">
      <dgm:prSet presAssocID="{3A866211-2255-44DA-A031-68EC4E3A83FB}" presName="compNode" presStyleCnt="0"/>
      <dgm:spPr/>
    </dgm:pt>
    <dgm:pt modelId="{9FFA2BC9-E675-48EE-A309-EAD20533341F}" type="pres">
      <dgm:prSet presAssocID="{3A866211-2255-44DA-A031-68EC4E3A83FB}" presName="bgRect" presStyleLbl="bgShp" presStyleIdx="2" presStyleCnt="4"/>
      <dgm:spPr/>
    </dgm:pt>
    <dgm:pt modelId="{1A4EF5F4-B018-4791-AF6F-054E08DB21F9}" type="pres">
      <dgm:prSet presAssocID="{3A866211-2255-44DA-A031-68EC4E3A83F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Paperclip"/>
        </a:ext>
      </dgm:extLst>
    </dgm:pt>
    <dgm:pt modelId="{6FE5D201-E716-42FF-9C1D-4754DF913C38}" type="pres">
      <dgm:prSet presAssocID="{3A866211-2255-44DA-A031-68EC4E3A83FB}" presName="spaceRect" presStyleCnt="0"/>
      <dgm:spPr/>
    </dgm:pt>
    <dgm:pt modelId="{9ABA984F-5DB8-4FA2-A950-5D2752EA6098}" type="pres">
      <dgm:prSet presAssocID="{3A866211-2255-44DA-A031-68EC4E3A83FB}" presName="parTx" presStyleLbl="revTx" presStyleIdx="2" presStyleCnt="4">
        <dgm:presLayoutVars>
          <dgm:chMax val="0"/>
          <dgm:chPref val="0"/>
        </dgm:presLayoutVars>
      </dgm:prSet>
      <dgm:spPr/>
      <dgm:t>
        <a:bodyPr/>
        <a:lstStyle/>
        <a:p>
          <a:endParaRPr lang="en-GB"/>
        </a:p>
      </dgm:t>
    </dgm:pt>
    <dgm:pt modelId="{51313E30-8ECF-4210-B108-E4D79AD9C96C}" type="pres">
      <dgm:prSet presAssocID="{ED13F08C-3A59-49A8-9458-081EB3184682}" presName="sibTrans" presStyleCnt="0"/>
      <dgm:spPr/>
    </dgm:pt>
    <dgm:pt modelId="{0BDFF168-7FEB-40C7-AEAF-09B492B9DA95}" type="pres">
      <dgm:prSet presAssocID="{E397DB19-CC3C-478E-BDA1-F91F474C4D0C}" presName="compNode" presStyleCnt="0"/>
      <dgm:spPr/>
    </dgm:pt>
    <dgm:pt modelId="{5007271F-FDD5-4C60-959C-DD31982C8710}" type="pres">
      <dgm:prSet presAssocID="{E397DB19-CC3C-478E-BDA1-F91F474C4D0C}" presName="bgRect" presStyleLbl="bgShp" presStyleIdx="3" presStyleCnt="4"/>
      <dgm:spPr/>
    </dgm:pt>
    <dgm:pt modelId="{EC008CCE-2997-447A-B138-7B4988C4B2CA}" type="pres">
      <dgm:prSet presAssocID="{E397DB19-CC3C-478E-BDA1-F91F474C4D0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4B986F8E-E9FE-4D41-A6E2-73EAAF1F8F97}" type="pres">
      <dgm:prSet presAssocID="{E397DB19-CC3C-478E-BDA1-F91F474C4D0C}" presName="spaceRect" presStyleCnt="0"/>
      <dgm:spPr/>
    </dgm:pt>
    <dgm:pt modelId="{145E4BCF-BAA3-41AD-B7B3-DD43B0E70D5F}" type="pres">
      <dgm:prSet presAssocID="{E397DB19-CC3C-478E-BDA1-F91F474C4D0C}" presName="parTx" presStyleLbl="revTx" presStyleIdx="3" presStyleCnt="4">
        <dgm:presLayoutVars>
          <dgm:chMax val="0"/>
          <dgm:chPref val="0"/>
        </dgm:presLayoutVars>
      </dgm:prSet>
      <dgm:spPr/>
      <dgm:t>
        <a:bodyPr/>
        <a:lstStyle/>
        <a:p>
          <a:endParaRPr lang="en-GB"/>
        </a:p>
      </dgm:t>
    </dgm:pt>
  </dgm:ptLst>
  <dgm:cxnLst>
    <dgm:cxn modelId="{ED07F2F8-A506-4515-96C9-D6B519B80781}" type="presOf" srcId="{E397DB19-CC3C-478E-BDA1-F91F474C4D0C}" destId="{145E4BCF-BAA3-41AD-B7B3-DD43B0E70D5F}" srcOrd="0" destOrd="0" presId="urn:microsoft.com/office/officeart/2018/2/layout/IconVerticalSolidList"/>
    <dgm:cxn modelId="{18654ED1-A2DA-4290-96F4-C1D85D72CB26}" srcId="{4E6875BC-F77B-4F9F-B0C1-1DD66F35E975}" destId="{F4154222-729E-4560-A533-CCD81A62DD49}" srcOrd="1" destOrd="0" parTransId="{3832323B-9917-42B2-8D18-F612FD82DF18}" sibTransId="{30015713-9F0A-424B-A689-D6A0D31FA88A}"/>
    <dgm:cxn modelId="{54D898D6-EDD3-42DB-A571-847ED6B02AB4}" srcId="{4E6875BC-F77B-4F9F-B0C1-1DD66F35E975}" destId="{8FBAD294-41B9-47B3-A517-B695A5EFE320}" srcOrd="0" destOrd="0" parTransId="{D2F65CAE-B77F-4776-B208-52087FF7A8F9}" sibTransId="{491A5120-7A56-43CC-982C-3DBC48BBED8C}"/>
    <dgm:cxn modelId="{16140B5D-8FBB-4C38-B777-8545C717E394}" type="presOf" srcId="{8FBAD294-41B9-47B3-A517-B695A5EFE320}" destId="{DF8A37F8-A384-45D0-A414-24D9BDF078AE}" srcOrd="0" destOrd="0" presId="urn:microsoft.com/office/officeart/2018/2/layout/IconVerticalSolidList"/>
    <dgm:cxn modelId="{5F598F9D-EA49-418F-8CFA-BA8737150EC2}" type="presOf" srcId="{3A866211-2255-44DA-A031-68EC4E3A83FB}" destId="{9ABA984F-5DB8-4FA2-A950-5D2752EA6098}" srcOrd="0" destOrd="0" presId="urn:microsoft.com/office/officeart/2018/2/layout/IconVerticalSolidList"/>
    <dgm:cxn modelId="{F9CC4359-2285-44D4-B1D2-063DFC2D16B8}" type="presOf" srcId="{4E6875BC-F77B-4F9F-B0C1-1DD66F35E975}" destId="{C05AD38D-9D45-4AF6-9B69-B1582F57EEB7}" srcOrd="0" destOrd="0" presId="urn:microsoft.com/office/officeart/2018/2/layout/IconVerticalSolidList"/>
    <dgm:cxn modelId="{1975C246-A689-4FF7-B36A-C4EA67AFE21F}" srcId="{4E6875BC-F77B-4F9F-B0C1-1DD66F35E975}" destId="{3A866211-2255-44DA-A031-68EC4E3A83FB}" srcOrd="2" destOrd="0" parTransId="{856F84DC-245D-4A20-B127-A3300CE9BD4C}" sibTransId="{ED13F08C-3A59-49A8-9458-081EB3184682}"/>
    <dgm:cxn modelId="{B2DCEE9C-9181-4782-8014-7D3AE27B60A6}" type="presOf" srcId="{F4154222-729E-4560-A533-CCD81A62DD49}" destId="{507FA4D9-E293-4291-8241-8EE1393290E9}" srcOrd="0" destOrd="0" presId="urn:microsoft.com/office/officeart/2018/2/layout/IconVerticalSolidList"/>
    <dgm:cxn modelId="{F7BCF6D2-4914-4409-B735-BDC1CFFA2CBE}" srcId="{4E6875BC-F77B-4F9F-B0C1-1DD66F35E975}" destId="{E397DB19-CC3C-478E-BDA1-F91F474C4D0C}" srcOrd="3" destOrd="0" parTransId="{C442EEC6-4B7A-4C35-9E12-E2970800B46C}" sibTransId="{21072E2E-88BA-47B4-ADA2-CFFD20317E89}"/>
    <dgm:cxn modelId="{51D88223-5B0E-4C0E-8327-EE52D7042D36}" type="presParOf" srcId="{C05AD38D-9D45-4AF6-9B69-B1582F57EEB7}" destId="{D0C02584-6442-4374-9DAF-ED707C007B18}" srcOrd="0" destOrd="0" presId="urn:microsoft.com/office/officeart/2018/2/layout/IconVerticalSolidList"/>
    <dgm:cxn modelId="{C3E6707C-4ECC-42FF-A4CC-B728722BE666}" type="presParOf" srcId="{D0C02584-6442-4374-9DAF-ED707C007B18}" destId="{8C0545B6-4177-499D-89C1-8E1EE0626CEE}" srcOrd="0" destOrd="0" presId="urn:microsoft.com/office/officeart/2018/2/layout/IconVerticalSolidList"/>
    <dgm:cxn modelId="{C20ECF1B-328C-40BE-9629-8A2C96E58439}" type="presParOf" srcId="{D0C02584-6442-4374-9DAF-ED707C007B18}" destId="{F68D6E07-A58D-45F4-8ECB-AA5D0FC7645D}" srcOrd="1" destOrd="0" presId="urn:microsoft.com/office/officeart/2018/2/layout/IconVerticalSolidList"/>
    <dgm:cxn modelId="{4A2D2044-751F-4FF7-9E66-F22F804AB413}" type="presParOf" srcId="{D0C02584-6442-4374-9DAF-ED707C007B18}" destId="{9B10E66A-A1CC-4578-8D73-550AF6303E08}" srcOrd="2" destOrd="0" presId="urn:microsoft.com/office/officeart/2018/2/layout/IconVerticalSolidList"/>
    <dgm:cxn modelId="{4473D97A-9FBA-4396-BF74-7261566A1396}" type="presParOf" srcId="{D0C02584-6442-4374-9DAF-ED707C007B18}" destId="{DF8A37F8-A384-45D0-A414-24D9BDF078AE}" srcOrd="3" destOrd="0" presId="urn:microsoft.com/office/officeart/2018/2/layout/IconVerticalSolidList"/>
    <dgm:cxn modelId="{857F267F-478D-4876-8263-70FAC77AC778}" type="presParOf" srcId="{C05AD38D-9D45-4AF6-9B69-B1582F57EEB7}" destId="{E9A10980-8019-435E-8D31-8CFF387A5556}" srcOrd="1" destOrd="0" presId="urn:microsoft.com/office/officeart/2018/2/layout/IconVerticalSolidList"/>
    <dgm:cxn modelId="{6BC68D44-BB12-48CF-96B2-75E4ED574900}" type="presParOf" srcId="{C05AD38D-9D45-4AF6-9B69-B1582F57EEB7}" destId="{580AA14A-CB5B-4F05-83FB-E5E6056B1E29}" srcOrd="2" destOrd="0" presId="urn:microsoft.com/office/officeart/2018/2/layout/IconVerticalSolidList"/>
    <dgm:cxn modelId="{C492E6A6-C184-4855-A03B-F58343CC881D}" type="presParOf" srcId="{580AA14A-CB5B-4F05-83FB-E5E6056B1E29}" destId="{8499306C-BB67-47B6-A34F-15694E1C2121}" srcOrd="0" destOrd="0" presId="urn:microsoft.com/office/officeart/2018/2/layout/IconVerticalSolidList"/>
    <dgm:cxn modelId="{BFF04C6A-20FB-469D-9163-B1CF33A31AD8}" type="presParOf" srcId="{580AA14A-CB5B-4F05-83FB-E5E6056B1E29}" destId="{FB401158-D028-42E4-B377-9662B24572A8}" srcOrd="1" destOrd="0" presId="urn:microsoft.com/office/officeart/2018/2/layout/IconVerticalSolidList"/>
    <dgm:cxn modelId="{CA776C73-47FF-410C-A80B-AE8539557D18}" type="presParOf" srcId="{580AA14A-CB5B-4F05-83FB-E5E6056B1E29}" destId="{B9C15FFD-A159-44E4-A092-24A34AC8DFC6}" srcOrd="2" destOrd="0" presId="urn:microsoft.com/office/officeart/2018/2/layout/IconVerticalSolidList"/>
    <dgm:cxn modelId="{8AABBDEF-2846-4E07-A5D0-DB91FE8F7B80}" type="presParOf" srcId="{580AA14A-CB5B-4F05-83FB-E5E6056B1E29}" destId="{507FA4D9-E293-4291-8241-8EE1393290E9}" srcOrd="3" destOrd="0" presId="urn:microsoft.com/office/officeart/2018/2/layout/IconVerticalSolidList"/>
    <dgm:cxn modelId="{56F7212D-0266-4ACE-92CD-DDDF2E00490D}" type="presParOf" srcId="{C05AD38D-9D45-4AF6-9B69-B1582F57EEB7}" destId="{EDAEB0FC-33B6-41FB-9585-1AB199CBD19F}" srcOrd="3" destOrd="0" presId="urn:microsoft.com/office/officeart/2018/2/layout/IconVerticalSolidList"/>
    <dgm:cxn modelId="{F4255E94-8293-4A38-9050-F03746AF32CF}" type="presParOf" srcId="{C05AD38D-9D45-4AF6-9B69-B1582F57EEB7}" destId="{F45EDAC7-03B8-43AF-A7B3-8FE53766C26A}" srcOrd="4" destOrd="0" presId="urn:microsoft.com/office/officeart/2018/2/layout/IconVerticalSolidList"/>
    <dgm:cxn modelId="{26B0DA69-6036-4FA8-9011-28A90EF93507}" type="presParOf" srcId="{F45EDAC7-03B8-43AF-A7B3-8FE53766C26A}" destId="{9FFA2BC9-E675-48EE-A309-EAD20533341F}" srcOrd="0" destOrd="0" presId="urn:microsoft.com/office/officeart/2018/2/layout/IconVerticalSolidList"/>
    <dgm:cxn modelId="{D97B23CD-9D89-418E-AA71-4E49A5FCF369}" type="presParOf" srcId="{F45EDAC7-03B8-43AF-A7B3-8FE53766C26A}" destId="{1A4EF5F4-B018-4791-AF6F-054E08DB21F9}" srcOrd="1" destOrd="0" presId="urn:microsoft.com/office/officeart/2018/2/layout/IconVerticalSolidList"/>
    <dgm:cxn modelId="{2DFE0249-29CC-49F3-A057-AD736907192C}" type="presParOf" srcId="{F45EDAC7-03B8-43AF-A7B3-8FE53766C26A}" destId="{6FE5D201-E716-42FF-9C1D-4754DF913C38}" srcOrd="2" destOrd="0" presId="urn:microsoft.com/office/officeart/2018/2/layout/IconVerticalSolidList"/>
    <dgm:cxn modelId="{1890BDA9-6308-44EB-B663-4A159E9D4393}" type="presParOf" srcId="{F45EDAC7-03B8-43AF-A7B3-8FE53766C26A}" destId="{9ABA984F-5DB8-4FA2-A950-5D2752EA6098}" srcOrd="3" destOrd="0" presId="urn:microsoft.com/office/officeart/2018/2/layout/IconVerticalSolidList"/>
    <dgm:cxn modelId="{168B1A2D-E481-4769-85E1-F1E034809F6E}" type="presParOf" srcId="{C05AD38D-9D45-4AF6-9B69-B1582F57EEB7}" destId="{51313E30-8ECF-4210-B108-E4D79AD9C96C}" srcOrd="5" destOrd="0" presId="urn:microsoft.com/office/officeart/2018/2/layout/IconVerticalSolidList"/>
    <dgm:cxn modelId="{30C6AF50-F40B-4DA4-AE3D-7DC21CBDAFE4}" type="presParOf" srcId="{C05AD38D-9D45-4AF6-9B69-B1582F57EEB7}" destId="{0BDFF168-7FEB-40C7-AEAF-09B492B9DA95}" srcOrd="6" destOrd="0" presId="urn:microsoft.com/office/officeart/2018/2/layout/IconVerticalSolidList"/>
    <dgm:cxn modelId="{9EE6D4A8-A697-480D-9DAC-9DF773FC4B30}" type="presParOf" srcId="{0BDFF168-7FEB-40C7-AEAF-09B492B9DA95}" destId="{5007271F-FDD5-4C60-959C-DD31982C8710}" srcOrd="0" destOrd="0" presId="urn:microsoft.com/office/officeart/2018/2/layout/IconVerticalSolidList"/>
    <dgm:cxn modelId="{7E58194F-A1BE-45CB-82DA-112A027B071B}" type="presParOf" srcId="{0BDFF168-7FEB-40C7-AEAF-09B492B9DA95}" destId="{EC008CCE-2997-447A-B138-7B4988C4B2CA}" srcOrd="1" destOrd="0" presId="urn:microsoft.com/office/officeart/2018/2/layout/IconVerticalSolidList"/>
    <dgm:cxn modelId="{6DEB1B4C-4D1C-4837-A633-41F8ABBB8EB5}" type="presParOf" srcId="{0BDFF168-7FEB-40C7-AEAF-09B492B9DA95}" destId="{4B986F8E-E9FE-4D41-A6E2-73EAAF1F8F97}" srcOrd="2" destOrd="0" presId="urn:microsoft.com/office/officeart/2018/2/layout/IconVerticalSolidList"/>
    <dgm:cxn modelId="{2EDDB430-E712-453F-A41B-C34E65524803}" type="presParOf" srcId="{0BDFF168-7FEB-40C7-AEAF-09B492B9DA95}" destId="{145E4BCF-BAA3-41AD-B7B3-DD43B0E70D5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4BE602-77E2-4A4A-A045-5F298DD1597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373B40-18D9-4EA9-9D4D-CC87365D1ECF}">
      <dgm:prSet/>
      <dgm:spPr/>
      <dgm:t>
        <a:bodyPr/>
        <a:lstStyle/>
        <a:p>
          <a:pPr>
            <a:lnSpc>
              <a:spcPct val="100000"/>
            </a:lnSpc>
          </a:pPr>
          <a:r>
            <a:rPr lang="en-US" dirty="0">
              <a:solidFill>
                <a:schemeClr val="tx2">
                  <a:lumMod val="10000"/>
                </a:schemeClr>
              </a:solidFill>
              <a:latin typeface="Bierstadt" panose="020B0004020202020204" pitchFamily="34" charset="0"/>
            </a:rPr>
            <a:t>Sequencing : read format:-</a:t>
          </a:r>
        </a:p>
      </dgm:t>
    </dgm:pt>
    <dgm:pt modelId="{2E3E7E9A-01EC-4D89-883D-970296E0964B}" type="sibTrans" cxnId="{88BAEAF5-4C62-4A4A-8EF8-C9B488AC4C1F}">
      <dgm:prSet/>
      <dgm:spPr/>
      <dgm:t>
        <a:bodyPr/>
        <a:lstStyle/>
        <a:p>
          <a:endParaRPr lang="en-US"/>
        </a:p>
      </dgm:t>
    </dgm:pt>
    <dgm:pt modelId="{DD8F83EB-2BF9-40AC-8B98-D0265CD97F14}" type="parTrans" cxnId="{88BAEAF5-4C62-4A4A-8EF8-C9B488AC4C1F}">
      <dgm:prSet/>
      <dgm:spPr/>
      <dgm:t>
        <a:bodyPr/>
        <a:lstStyle/>
        <a:p>
          <a:endParaRPr lang="en-US"/>
        </a:p>
      </dgm:t>
    </dgm:pt>
    <dgm:pt modelId="{6DECEDFC-1F9F-4FA5-83E2-610DE4C7F0B0}">
      <dgm:prSet/>
      <dgm:spPr/>
      <dgm:t>
        <a:bodyPr/>
        <a:lstStyle/>
        <a:p>
          <a:pPr>
            <a:lnSpc>
              <a:spcPct val="100000"/>
            </a:lnSpc>
          </a:pPr>
          <a:r>
            <a:rPr lang="en-US" dirty="0">
              <a:solidFill>
                <a:schemeClr val="tx2">
                  <a:lumMod val="10000"/>
                </a:schemeClr>
              </a:solidFill>
              <a:latin typeface="Bierstadt" panose="020B0004020202020204" pitchFamily="34" charset="0"/>
            </a:rPr>
            <a:t>Below is a FASTQ file a chunk of 4 lines describes a read for each read the 4 lines are (1)read name , (2) nucleotide sequence (3)(placeholder),(4) quality value sequence </a:t>
          </a:r>
        </a:p>
      </dgm:t>
    </dgm:pt>
    <dgm:pt modelId="{0F68EB07-D2BE-4FDB-BFAB-9128BF404691}" type="sibTrans" cxnId="{34A90658-4863-4210-A332-DDD4B97510C1}">
      <dgm:prSet/>
      <dgm:spPr/>
      <dgm:t>
        <a:bodyPr/>
        <a:lstStyle/>
        <a:p>
          <a:endParaRPr lang="en-US"/>
        </a:p>
      </dgm:t>
    </dgm:pt>
    <dgm:pt modelId="{B91B27D0-C74E-45C8-A454-2B05982F731F}" type="parTrans" cxnId="{34A90658-4863-4210-A332-DDD4B97510C1}">
      <dgm:prSet/>
      <dgm:spPr/>
      <dgm:t>
        <a:bodyPr/>
        <a:lstStyle/>
        <a:p>
          <a:endParaRPr lang="en-US"/>
        </a:p>
      </dgm:t>
    </dgm:pt>
    <dgm:pt modelId="{7A11AB60-235C-45B5-AE8E-ACB71D4C9824}" type="pres">
      <dgm:prSet presAssocID="{7C4BE602-77E2-4A4A-A045-5F298DD1597A}" presName="root" presStyleCnt="0">
        <dgm:presLayoutVars>
          <dgm:dir/>
          <dgm:resizeHandles val="exact"/>
        </dgm:presLayoutVars>
      </dgm:prSet>
      <dgm:spPr/>
      <dgm:t>
        <a:bodyPr/>
        <a:lstStyle/>
        <a:p>
          <a:endParaRPr lang="en-GB"/>
        </a:p>
      </dgm:t>
    </dgm:pt>
    <dgm:pt modelId="{7F076188-61F9-4A9C-A651-EE3C0197760B}" type="pres">
      <dgm:prSet presAssocID="{20373B40-18D9-4EA9-9D4D-CC87365D1ECF}" presName="compNode" presStyleCnt="0"/>
      <dgm:spPr/>
    </dgm:pt>
    <dgm:pt modelId="{2F009DFD-6D0D-4CF7-9062-3417214F8D7D}" type="pres">
      <dgm:prSet presAssocID="{20373B40-18D9-4EA9-9D4D-CC87365D1ECF}" presName="bgRect" presStyleLbl="bgShp" presStyleIdx="0" presStyleCnt="2" custScaleY="82160"/>
      <dgm:spPr>
        <a:solidFill>
          <a:schemeClr val="tx1">
            <a:lumMod val="40000"/>
            <a:lumOff val="60000"/>
          </a:schemeClr>
        </a:solidFill>
        <a:ln>
          <a:solidFill>
            <a:srgbClr val="FFFFFF"/>
          </a:solidFill>
        </a:ln>
      </dgm:spPr>
    </dgm:pt>
    <dgm:pt modelId="{F12486C4-6048-4DBF-AB60-723AF0A80237}" type="pres">
      <dgm:prSet presAssocID="{20373B40-18D9-4EA9-9D4D-CC87365D1ECF}"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381D767A-E886-433B-9005-9DFA14A7F942}" type="pres">
      <dgm:prSet presAssocID="{20373B40-18D9-4EA9-9D4D-CC87365D1ECF}" presName="spaceRect" presStyleCnt="0"/>
      <dgm:spPr/>
    </dgm:pt>
    <dgm:pt modelId="{4989C3C4-C722-4056-9078-EF883F4A4EAE}" type="pres">
      <dgm:prSet presAssocID="{20373B40-18D9-4EA9-9D4D-CC87365D1ECF}" presName="parTx" presStyleLbl="revTx" presStyleIdx="0" presStyleCnt="2">
        <dgm:presLayoutVars>
          <dgm:chMax val="0"/>
          <dgm:chPref val="0"/>
        </dgm:presLayoutVars>
      </dgm:prSet>
      <dgm:spPr/>
      <dgm:t>
        <a:bodyPr/>
        <a:lstStyle/>
        <a:p>
          <a:endParaRPr lang="en-GB"/>
        </a:p>
      </dgm:t>
    </dgm:pt>
    <dgm:pt modelId="{11D22BA0-1B49-432C-A4F3-49B84972DD95}" type="pres">
      <dgm:prSet presAssocID="{2E3E7E9A-01EC-4D89-883D-970296E0964B}" presName="sibTrans" presStyleCnt="0"/>
      <dgm:spPr/>
    </dgm:pt>
    <dgm:pt modelId="{A582D7D4-CE49-496C-AC5A-F083A7E5F756}" type="pres">
      <dgm:prSet presAssocID="{6DECEDFC-1F9F-4FA5-83E2-610DE4C7F0B0}" presName="compNode" presStyleCnt="0"/>
      <dgm:spPr/>
    </dgm:pt>
    <dgm:pt modelId="{AD4ABF6E-2043-4882-B366-5DC4FCD57508}" type="pres">
      <dgm:prSet presAssocID="{6DECEDFC-1F9F-4FA5-83E2-610DE4C7F0B0}" presName="bgRect" presStyleLbl="bgShp" presStyleIdx="1" presStyleCnt="2" custLinFactNeighborY="622"/>
      <dgm:spPr>
        <a:solidFill>
          <a:schemeClr val="tx1">
            <a:lumMod val="40000"/>
            <a:lumOff val="60000"/>
          </a:schemeClr>
        </a:solidFill>
        <a:ln>
          <a:solidFill>
            <a:srgbClr val="FFFFFF"/>
          </a:solidFill>
        </a:ln>
      </dgm:spPr>
    </dgm:pt>
    <dgm:pt modelId="{78A1F3A2-D447-4EF5-8B59-8A782118ABB6}" type="pres">
      <dgm:prSet presAssocID="{6DECEDFC-1F9F-4FA5-83E2-610DE4C7F0B0}"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F0F4AD94-0D11-47C9-988D-227CAB6A4C0C}" type="pres">
      <dgm:prSet presAssocID="{6DECEDFC-1F9F-4FA5-83E2-610DE4C7F0B0}" presName="spaceRect" presStyleCnt="0"/>
      <dgm:spPr/>
    </dgm:pt>
    <dgm:pt modelId="{ABAE1650-3BD7-4F75-888A-AB6B547201FC}" type="pres">
      <dgm:prSet presAssocID="{6DECEDFC-1F9F-4FA5-83E2-610DE4C7F0B0}" presName="parTx" presStyleLbl="revTx" presStyleIdx="1" presStyleCnt="2">
        <dgm:presLayoutVars>
          <dgm:chMax val="0"/>
          <dgm:chPref val="0"/>
        </dgm:presLayoutVars>
      </dgm:prSet>
      <dgm:spPr/>
      <dgm:t>
        <a:bodyPr/>
        <a:lstStyle/>
        <a:p>
          <a:endParaRPr lang="en-GB"/>
        </a:p>
      </dgm:t>
    </dgm:pt>
  </dgm:ptLst>
  <dgm:cxnLst>
    <dgm:cxn modelId="{385E3745-87C8-4E27-97B1-D001681E5E04}" type="presOf" srcId="{20373B40-18D9-4EA9-9D4D-CC87365D1ECF}" destId="{4989C3C4-C722-4056-9078-EF883F4A4EAE}" srcOrd="0" destOrd="0" presId="urn:microsoft.com/office/officeart/2018/2/layout/IconVerticalSolidList"/>
    <dgm:cxn modelId="{4C02597B-45A9-45CD-92F0-54DC5DD7F368}" type="presOf" srcId="{6DECEDFC-1F9F-4FA5-83E2-610DE4C7F0B0}" destId="{ABAE1650-3BD7-4F75-888A-AB6B547201FC}" srcOrd="0" destOrd="0" presId="urn:microsoft.com/office/officeart/2018/2/layout/IconVerticalSolidList"/>
    <dgm:cxn modelId="{88BAEAF5-4C62-4A4A-8EF8-C9B488AC4C1F}" srcId="{7C4BE602-77E2-4A4A-A045-5F298DD1597A}" destId="{20373B40-18D9-4EA9-9D4D-CC87365D1ECF}" srcOrd="0" destOrd="0" parTransId="{DD8F83EB-2BF9-40AC-8B98-D0265CD97F14}" sibTransId="{2E3E7E9A-01EC-4D89-883D-970296E0964B}"/>
    <dgm:cxn modelId="{34A90658-4863-4210-A332-DDD4B97510C1}" srcId="{7C4BE602-77E2-4A4A-A045-5F298DD1597A}" destId="{6DECEDFC-1F9F-4FA5-83E2-610DE4C7F0B0}" srcOrd="1" destOrd="0" parTransId="{B91B27D0-C74E-45C8-A454-2B05982F731F}" sibTransId="{0F68EB07-D2BE-4FDB-BFAB-9128BF404691}"/>
    <dgm:cxn modelId="{1D9CC6D8-7327-4937-876B-13166A4731AC}" type="presOf" srcId="{7C4BE602-77E2-4A4A-A045-5F298DD1597A}" destId="{7A11AB60-235C-45B5-AE8E-ACB71D4C9824}" srcOrd="0" destOrd="0" presId="urn:microsoft.com/office/officeart/2018/2/layout/IconVerticalSolidList"/>
    <dgm:cxn modelId="{3A084DCF-76A0-4399-B58C-D1EA250E865A}" type="presParOf" srcId="{7A11AB60-235C-45B5-AE8E-ACB71D4C9824}" destId="{7F076188-61F9-4A9C-A651-EE3C0197760B}" srcOrd="0" destOrd="0" presId="urn:microsoft.com/office/officeart/2018/2/layout/IconVerticalSolidList"/>
    <dgm:cxn modelId="{00EBCDF5-DBA2-491D-89E9-183CE6EB9086}" type="presParOf" srcId="{7F076188-61F9-4A9C-A651-EE3C0197760B}" destId="{2F009DFD-6D0D-4CF7-9062-3417214F8D7D}" srcOrd="0" destOrd="0" presId="urn:microsoft.com/office/officeart/2018/2/layout/IconVerticalSolidList"/>
    <dgm:cxn modelId="{27F0DDAF-757C-4AD3-AFC4-E59A638D7860}" type="presParOf" srcId="{7F076188-61F9-4A9C-A651-EE3C0197760B}" destId="{F12486C4-6048-4DBF-AB60-723AF0A80237}" srcOrd="1" destOrd="0" presId="urn:microsoft.com/office/officeart/2018/2/layout/IconVerticalSolidList"/>
    <dgm:cxn modelId="{A317470A-4E8B-4843-89A8-8F79A8D762B9}" type="presParOf" srcId="{7F076188-61F9-4A9C-A651-EE3C0197760B}" destId="{381D767A-E886-433B-9005-9DFA14A7F942}" srcOrd="2" destOrd="0" presId="urn:microsoft.com/office/officeart/2018/2/layout/IconVerticalSolidList"/>
    <dgm:cxn modelId="{F4B45621-0C6B-49D5-81EB-94A0EC842A6D}" type="presParOf" srcId="{7F076188-61F9-4A9C-A651-EE3C0197760B}" destId="{4989C3C4-C722-4056-9078-EF883F4A4EAE}" srcOrd="3" destOrd="0" presId="urn:microsoft.com/office/officeart/2018/2/layout/IconVerticalSolidList"/>
    <dgm:cxn modelId="{51E0FF76-8433-442F-AF3E-234470D84C4A}" type="presParOf" srcId="{7A11AB60-235C-45B5-AE8E-ACB71D4C9824}" destId="{11D22BA0-1B49-432C-A4F3-49B84972DD95}" srcOrd="1" destOrd="0" presId="urn:microsoft.com/office/officeart/2018/2/layout/IconVerticalSolidList"/>
    <dgm:cxn modelId="{AB335034-63E6-4DC5-B9A8-9070D3EA350E}" type="presParOf" srcId="{7A11AB60-235C-45B5-AE8E-ACB71D4C9824}" destId="{A582D7D4-CE49-496C-AC5A-F083A7E5F756}" srcOrd="2" destOrd="0" presId="urn:microsoft.com/office/officeart/2018/2/layout/IconVerticalSolidList"/>
    <dgm:cxn modelId="{8F6182C8-9C75-4E63-A979-ADDBEF43208D}" type="presParOf" srcId="{A582D7D4-CE49-496C-AC5A-F083A7E5F756}" destId="{AD4ABF6E-2043-4882-B366-5DC4FCD57508}" srcOrd="0" destOrd="0" presId="urn:microsoft.com/office/officeart/2018/2/layout/IconVerticalSolidList"/>
    <dgm:cxn modelId="{1CB88D3C-E821-4007-BC63-17A8586451E4}" type="presParOf" srcId="{A582D7D4-CE49-496C-AC5A-F083A7E5F756}" destId="{78A1F3A2-D447-4EF5-8B59-8A782118ABB6}" srcOrd="1" destOrd="0" presId="urn:microsoft.com/office/officeart/2018/2/layout/IconVerticalSolidList"/>
    <dgm:cxn modelId="{1206C86C-AE2E-4ED0-9F70-220A23DF87A6}" type="presParOf" srcId="{A582D7D4-CE49-496C-AC5A-F083A7E5F756}" destId="{F0F4AD94-0D11-47C9-988D-227CAB6A4C0C}" srcOrd="2" destOrd="0" presId="urn:microsoft.com/office/officeart/2018/2/layout/IconVerticalSolidList"/>
    <dgm:cxn modelId="{09EF97B4-9AB7-444C-BFFD-BB209BC1BD15}" type="presParOf" srcId="{A582D7D4-CE49-496C-AC5A-F083A7E5F756}" destId="{ABAE1650-3BD7-4F75-888A-AB6B547201FC}"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4BE602-77E2-4A4A-A045-5F298DD1597A}" type="doc">
      <dgm:prSet loTypeId="urn:microsoft.com/office/officeart/2018/2/layout/IconCircle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BF9B7D66-AE63-43EB-8D74-0008A040D18E}" type="pres">
      <dgm:prSet presAssocID="{7C4BE602-77E2-4A4A-A045-5F298DD1597A}" presName="root" presStyleCnt="0">
        <dgm:presLayoutVars>
          <dgm:dir/>
          <dgm:resizeHandles val="exact"/>
        </dgm:presLayoutVars>
      </dgm:prSet>
      <dgm:spPr/>
      <dgm:t>
        <a:bodyPr/>
        <a:lstStyle/>
        <a:p>
          <a:endParaRPr lang="en-GB"/>
        </a:p>
      </dgm:t>
    </dgm:pt>
    <dgm:pt modelId="{8C0F496A-7713-4899-B5DE-1232C468BBE1}" type="pres">
      <dgm:prSet presAssocID="{7C4BE602-77E2-4A4A-A045-5F298DD1597A}" presName="container" presStyleCnt="0">
        <dgm:presLayoutVars>
          <dgm:dir/>
          <dgm:resizeHandles val="exact"/>
        </dgm:presLayoutVars>
      </dgm:prSet>
      <dgm:spPr/>
    </dgm:pt>
  </dgm:ptLst>
  <dgm:cxnLst>
    <dgm:cxn modelId="{19F1BD62-00FA-43E7-9881-1FBDA1B97739}" type="presOf" srcId="{7C4BE602-77E2-4A4A-A045-5F298DD1597A}" destId="{BF9B7D66-AE63-43EB-8D74-0008A040D18E}" srcOrd="0" destOrd="0" presId="urn:microsoft.com/office/officeart/2018/2/layout/IconCircleList"/>
    <dgm:cxn modelId="{491CE560-3C01-44AA-81B6-FF2FA8A55DD2}" type="presParOf" srcId="{BF9B7D66-AE63-43EB-8D74-0008A040D18E}" destId="{8C0F496A-7713-4899-B5DE-1232C468BBE1}" srcOrd="0" destOrd="0" presId="urn:microsoft.com/office/officeart/2018/2/layout/IconCircleLis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4397AF-88E0-421E-A137-52D369A07BEF}"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1B597D56-2A99-4045-9E37-06C1A83627AA}">
      <dgm:prSet custT="1"/>
      <dgm:spPr/>
      <dgm:t>
        <a:bodyPr/>
        <a:lstStyle/>
        <a:p>
          <a:r>
            <a:rPr lang="en-US" sz="2400" b="1">
              <a:solidFill>
                <a:schemeClr val="tx2">
                  <a:lumMod val="10000"/>
                </a:schemeClr>
              </a:solidFill>
              <a:latin typeface="Bierstadt" panose="020B0004020202020204" pitchFamily="34" charset="0"/>
            </a:rPr>
            <a:t>-file format for storing read mappings </a:t>
          </a:r>
        </a:p>
      </dgm:t>
    </dgm:pt>
    <dgm:pt modelId="{47F32D1A-761A-465C-B62C-3553F131E2B6}" type="parTrans" cxnId="{947CFB10-0D40-4C34-84DA-721E8D926121}">
      <dgm:prSet/>
      <dgm:spPr/>
      <dgm:t>
        <a:bodyPr/>
        <a:lstStyle/>
        <a:p>
          <a:endParaRPr lang="en-US" sz="1800" b="1">
            <a:solidFill>
              <a:schemeClr val="tx2">
                <a:lumMod val="10000"/>
              </a:schemeClr>
            </a:solidFill>
            <a:latin typeface="Bierstadt" panose="020B0004020202020204" pitchFamily="34" charset="0"/>
          </a:endParaRPr>
        </a:p>
      </dgm:t>
    </dgm:pt>
    <dgm:pt modelId="{B1984E89-9DFD-4DD0-A636-D2CB11ABE851}" type="sibTrans" cxnId="{947CFB10-0D40-4C34-84DA-721E8D926121}">
      <dgm:prSet/>
      <dgm:spPr/>
      <dgm:t>
        <a:bodyPr/>
        <a:lstStyle/>
        <a:p>
          <a:endParaRPr lang="en-US" sz="1800" b="1">
            <a:solidFill>
              <a:schemeClr val="tx2">
                <a:lumMod val="10000"/>
              </a:schemeClr>
            </a:solidFill>
            <a:latin typeface="Bierstadt" panose="020B0004020202020204" pitchFamily="34" charset="0"/>
          </a:endParaRPr>
        </a:p>
      </dgm:t>
    </dgm:pt>
    <dgm:pt modelId="{1051DE32-D35C-4ADE-A214-10ED12F5E3DB}">
      <dgm:prSet custT="1"/>
      <dgm:spPr/>
      <dgm:t>
        <a:bodyPr/>
        <a:lstStyle/>
        <a:p>
          <a:r>
            <a:rPr lang="en-US" sz="2400" b="1">
              <a:solidFill>
                <a:schemeClr val="tx2">
                  <a:lumMod val="10000"/>
                </a:schemeClr>
              </a:solidFill>
              <a:latin typeface="Bierstadt" panose="020B0004020202020204" pitchFamily="34" charset="0"/>
            </a:rPr>
            <a:t>-SAM is the human readable text format </a:t>
          </a:r>
        </a:p>
      </dgm:t>
    </dgm:pt>
    <dgm:pt modelId="{74874BC3-DE61-4FA1-82D6-8B114CE7D7FD}" type="parTrans" cxnId="{E95BB688-5D7D-4111-BAD7-F67301997AEE}">
      <dgm:prSet/>
      <dgm:spPr/>
      <dgm:t>
        <a:bodyPr/>
        <a:lstStyle/>
        <a:p>
          <a:endParaRPr lang="en-US" sz="1800" b="1">
            <a:solidFill>
              <a:schemeClr val="tx2">
                <a:lumMod val="10000"/>
              </a:schemeClr>
            </a:solidFill>
            <a:latin typeface="Bierstadt" panose="020B0004020202020204" pitchFamily="34" charset="0"/>
          </a:endParaRPr>
        </a:p>
      </dgm:t>
    </dgm:pt>
    <dgm:pt modelId="{77C4B5F2-3F2B-43C5-8643-B966FA6187BC}" type="sibTrans" cxnId="{E95BB688-5D7D-4111-BAD7-F67301997AEE}">
      <dgm:prSet/>
      <dgm:spPr/>
      <dgm:t>
        <a:bodyPr/>
        <a:lstStyle/>
        <a:p>
          <a:endParaRPr lang="en-US" sz="1800" b="1">
            <a:solidFill>
              <a:schemeClr val="tx2">
                <a:lumMod val="10000"/>
              </a:schemeClr>
            </a:solidFill>
            <a:latin typeface="Bierstadt" panose="020B0004020202020204" pitchFamily="34" charset="0"/>
          </a:endParaRPr>
        </a:p>
      </dgm:t>
    </dgm:pt>
    <dgm:pt modelId="{658981BB-1793-4013-A248-5A358EAB02EA}">
      <dgm:prSet custT="1"/>
      <dgm:spPr/>
      <dgm:t>
        <a:bodyPr/>
        <a:lstStyle/>
        <a:p>
          <a:r>
            <a:rPr lang="en-US" sz="2400" b="1">
              <a:solidFill>
                <a:schemeClr val="tx2">
                  <a:lumMod val="10000"/>
                </a:schemeClr>
              </a:solidFill>
              <a:latin typeface="Bierstadt" panose="020B0004020202020204" pitchFamily="34" charset="0"/>
            </a:rPr>
            <a:t>-BAM is the binary format that is efficient to store </a:t>
          </a:r>
        </a:p>
      </dgm:t>
    </dgm:pt>
    <dgm:pt modelId="{41A119A8-046B-46DE-96F5-3C81A20FE8A0}" type="parTrans" cxnId="{433CCAC6-FAD5-48E3-A016-0B163C6C7CDF}">
      <dgm:prSet/>
      <dgm:spPr/>
      <dgm:t>
        <a:bodyPr/>
        <a:lstStyle/>
        <a:p>
          <a:endParaRPr lang="en-US" sz="1800" b="1">
            <a:solidFill>
              <a:schemeClr val="tx2">
                <a:lumMod val="10000"/>
              </a:schemeClr>
            </a:solidFill>
            <a:latin typeface="Bierstadt" panose="020B0004020202020204" pitchFamily="34" charset="0"/>
          </a:endParaRPr>
        </a:p>
      </dgm:t>
    </dgm:pt>
    <dgm:pt modelId="{945C075F-A470-4314-8E03-0398FC356100}" type="sibTrans" cxnId="{433CCAC6-FAD5-48E3-A016-0B163C6C7CDF}">
      <dgm:prSet/>
      <dgm:spPr/>
      <dgm:t>
        <a:bodyPr/>
        <a:lstStyle/>
        <a:p>
          <a:endParaRPr lang="en-US" sz="1800" b="1">
            <a:solidFill>
              <a:schemeClr val="tx2">
                <a:lumMod val="10000"/>
              </a:schemeClr>
            </a:solidFill>
            <a:latin typeface="Bierstadt" panose="020B0004020202020204" pitchFamily="34" charset="0"/>
          </a:endParaRPr>
        </a:p>
      </dgm:t>
    </dgm:pt>
    <dgm:pt modelId="{7A389796-6E37-458E-867A-BFFED308DF2E}">
      <dgm:prSet custT="1"/>
      <dgm:spPr/>
      <dgm:t>
        <a:bodyPr/>
        <a:lstStyle/>
        <a:p>
          <a:r>
            <a:rPr lang="en-US" sz="2400" b="1">
              <a:solidFill>
                <a:schemeClr val="tx2">
                  <a:lumMod val="10000"/>
                </a:schemeClr>
              </a:solidFill>
              <a:latin typeface="Bierstadt" panose="020B0004020202020204" pitchFamily="34" charset="0"/>
            </a:rPr>
            <a:t>-later we will look at command line tools to convert between these format</a:t>
          </a:r>
        </a:p>
      </dgm:t>
    </dgm:pt>
    <dgm:pt modelId="{C27ACA8E-51AD-485E-BA70-FD9D9A03F015}" type="parTrans" cxnId="{F8057A51-1FFE-4079-A88C-D465C7D14542}">
      <dgm:prSet/>
      <dgm:spPr/>
      <dgm:t>
        <a:bodyPr/>
        <a:lstStyle/>
        <a:p>
          <a:endParaRPr lang="en-US" sz="1800" b="1">
            <a:solidFill>
              <a:schemeClr val="tx2">
                <a:lumMod val="10000"/>
              </a:schemeClr>
            </a:solidFill>
            <a:latin typeface="Bierstadt" panose="020B0004020202020204" pitchFamily="34" charset="0"/>
          </a:endParaRPr>
        </a:p>
      </dgm:t>
    </dgm:pt>
    <dgm:pt modelId="{2E2CF1E5-B4BB-407A-A300-ED8BF4B21EE6}" type="sibTrans" cxnId="{F8057A51-1FFE-4079-A88C-D465C7D14542}">
      <dgm:prSet/>
      <dgm:spPr/>
      <dgm:t>
        <a:bodyPr/>
        <a:lstStyle/>
        <a:p>
          <a:endParaRPr lang="en-US" sz="1800" b="1">
            <a:solidFill>
              <a:schemeClr val="tx2">
                <a:lumMod val="10000"/>
              </a:schemeClr>
            </a:solidFill>
            <a:latin typeface="Bierstadt" panose="020B0004020202020204" pitchFamily="34" charset="0"/>
          </a:endParaRPr>
        </a:p>
      </dgm:t>
    </dgm:pt>
    <dgm:pt modelId="{DB50D550-6EB2-45E7-B250-0EAFCAAAD203}" type="pres">
      <dgm:prSet presAssocID="{424397AF-88E0-421E-A137-52D369A07BEF}" presName="root" presStyleCnt="0">
        <dgm:presLayoutVars>
          <dgm:dir/>
          <dgm:resizeHandles val="exact"/>
        </dgm:presLayoutVars>
      </dgm:prSet>
      <dgm:spPr/>
      <dgm:t>
        <a:bodyPr/>
        <a:lstStyle/>
        <a:p>
          <a:endParaRPr lang="en-GB"/>
        </a:p>
      </dgm:t>
    </dgm:pt>
    <dgm:pt modelId="{54C24336-44EB-4E72-909D-AE8EC18C07C8}" type="pres">
      <dgm:prSet presAssocID="{424397AF-88E0-421E-A137-52D369A07BEF}" presName="container" presStyleCnt="0">
        <dgm:presLayoutVars>
          <dgm:dir/>
          <dgm:resizeHandles val="exact"/>
        </dgm:presLayoutVars>
      </dgm:prSet>
      <dgm:spPr/>
    </dgm:pt>
    <dgm:pt modelId="{D9EB54BD-AE23-4E3D-88CE-1BDB6D4FAA3A}" type="pres">
      <dgm:prSet presAssocID="{1B597D56-2A99-4045-9E37-06C1A83627AA}" presName="compNode" presStyleCnt="0"/>
      <dgm:spPr/>
    </dgm:pt>
    <dgm:pt modelId="{9D56A026-7BA8-4EDC-8F7B-4D29E6A0B5CB}" type="pres">
      <dgm:prSet presAssocID="{1B597D56-2A99-4045-9E37-06C1A83627AA}" presName="iconBgRect" presStyleLbl="bgShp" presStyleIdx="0" presStyleCnt="4"/>
      <dgm:spPr/>
    </dgm:pt>
    <dgm:pt modelId="{74DF7A89-C852-4845-96F2-8225A706ED04}" type="pres">
      <dgm:prSet presAssocID="{1B597D56-2A99-4045-9E37-06C1A83627AA}"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E0D66E0-6A17-4C42-A594-EF8F2063C047}" type="pres">
      <dgm:prSet presAssocID="{1B597D56-2A99-4045-9E37-06C1A83627AA}" presName="spaceRect" presStyleCnt="0"/>
      <dgm:spPr/>
    </dgm:pt>
    <dgm:pt modelId="{0DA11A61-E08B-4404-9E00-D4EDFDAC8B5E}" type="pres">
      <dgm:prSet presAssocID="{1B597D56-2A99-4045-9E37-06C1A83627AA}" presName="textRect" presStyleLbl="revTx" presStyleIdx="0" presStyleCnt="4">
        <dgm:presLayoutVars>
          <dgm:chMax val="1"/>
          <dgm:chPref val="1"/>
        </dgm:presLayoutVars>
      </dgm:prSet>
      <dgm:spPr/>
      <dgm:t>
        <a:bodyPr/>
        <a:lstStyle/>
        <a:p>
          <a:endParaRPr lang="en-GB"/>
        </a:p>
      </dgm:t>
    </dgm:pt>
    <dgm:pt modelId="{414C27A7-9A06-4822-9AAB-1313848F8766}" type="pres">
      <dgm:prSet presAssocID="{B1984E89-9DFD-4DD0-A636-D2CB11ABE851}" presName="sibTrans" presStyleLbl="sibTrans2D1" presStyleIdx="0" presStyleCnt="0"/>
      <dgm:spPr/>
      <dgm:t>
        <a:bodyPr/>
        <a:lstStyle/>
        <a:p>
          <a:endParaRPr lang="en-GB"/>
        </a:p>
      </dgm:t>
    </dgm:pt>
    <dgm:pt modelId="{20A2DDC7-567F-4727-BE5B-80F3A1B73C63}" type="pres">
      <dgm:prSet presAssocID="{1051DE32-D35C-4ADE-A214-10ED12F5E3DB}" presName="compNode" presStyleCnt="0"/>
      <dgm:spPr/>
    </dgm:pt>
    <dgm:pt modelId="{1C918822-8E3F-4A7B-828B-2F3EC1A82AD6}" type="pres">
      <dgm:prSet presAssocID="{1051DE32-D35C-4ADE-A214-10ED12F5E3DB}" presName="iconBgRect" presStyleLbl="bgShp" presStyleIdx="1" presStyleCnt="4"/>
      <dgm:spPr/>
    </dgm:pt>
    <dgm:pt modelId="{70512597-C320-436F-96E0-3CF22342F0BB}" type="pres">
      <dgm:prSet presAssocID="{1051DE32-D35C-4ADE-A214-10ED12F5E3DB}"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C2B8D2F0-C140-4B4E-A679-5811B84BB261}" type="pres">
      <dgm:prSet presAssocID="{1051DE32-D35C-4ADE-A214-10ED12F5E3DB}" presName="spaceRect" presStyleCnt="0"/>
      <dgm:spPr/>
    </dgm:pt>
    <dgm:pt modelId="{96E3C47C-F824-4F34-80FF-B94790BE7C2D}" type="pres">
      <dgm:prSet presAssocID="{1051DE32-D35C-4ADE-A214-10ED12F5E3DB}" presName="textRect" presStyleLbl="revTx" presStyleIdx="1" presStyleCnt="4">
        <dgm:presLayoutVars>
          <dgm:chMax val="1"/>
          <dgm:chPref val="1"/>
        </dgm:presLayoutVars>
      </dgm:prSet>
      <dgm:spPr/>
      <dgm:t>
        <a:bodyPr/>
        <a:lstStyle/>
        <a:p>
          <a:endParaRPr lang="en-GB"/>
        </a:p>
      </dgm:t>
    </dgm:pt>
    <dgm:pt modelId="{7836B531-C711-41D9-A70E-45E90C72F37D}" type="pres">
      <dgm:prSet presAssocID="{77C4B5F2-3F2B-43C5-8643-B966FA6187BC}" presName="sibTrans" presStyleLbl="sibTrans2D1" presStyleIdx="0" presStyleCnt="0"/>
      <dgm:spPr/>
      <dgm:t>
        <a:bodyPr/>
        <a:lstStyle/>
        <a:p>
          <a:endParaRPr lang="en-GB"/>
        </a:p>
      </dgm:t>
    </dgm:pt>
    <dgm:pt modelId="{BDC3F5B1-5132-42DF-8E1E-08A76FCAC829}" type="pres">
      <dgm:prSet presAssocID="{658981BB-1793-4013-A248-5A358EAB02EA}" presName="compNode" presStyleCnt="0"/>
      <dgm:spPr/>
    </dgm:pt>
    <dgm:pt modelId="{271CA6A5-3533-4546-843A-462E67AF5674}" type="pres">
      <dgm:prSet presAssocID="{658981BB-1793-4013-A248-5A358EAB02EA}" presName="iconBgRect" presStyleLbl="bgShp" presStyleIdx="2" presStyleCnt="4"/>
      <dgm:spPr/>
    </dgm:pt>
    <dgm:pt modelId="{0100BCB4-CE90-4DC7-8BFC-0EB2CDAF41B7}" type="pres">
      <dgm:prSet presAssocID="{658981BB-1793-4013-A248-5A358EAB02EA}"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49FEA3EA-31BA-4D07-AEEF-6B5B764CE4C6}" type="pres">
      <dgm:prSet presAssocID="{658981BB-1793-4013-A248-5A358EAB02EA}" presName="spaceRect" presStyleCnt="0"/>
      <dgm:spPr/>
    </dgm:pt>
    <dgm:pt modelId="{0221431E-F386-44F7-87F3-B27785432CAE}" type="pres">
      <dgm:prSet presAssocID="{658981BB-1793-4013-A248-5A358EAB02EA}" presName="textRect" presStyleLbl="revTx" presStyleIdx="2" presStyleCnt="4">
        <dgm:presLayoutVars>
          <dgm:chMax val="1"/>
          <dgm:chPref val="1"/>
        </dgm:presLayoutVars>
      </dgm:prSet>
      <dgm:spPr/>
      <dgm:t>
        <a:bodyPr/>
        <a:lstStyle/>
        <a:p>
          <a:endParaRPr lang="en-GB"/>
        </a:p>
      </dgm:t>
    </dgm:pt>
    <dgm:pt modelId="{E1304380-C52B-4938-B800-C9FDF6A43AFB}" type="pres">
      <dgm:prSet presAssocID="{945C075F-A470-4314-8E03-0398FC356100}" presName="sibTrans" presStyleLbl="sibTrans2D1" presStyleIdx="0" presStyleCnt="0"/>
      <dgm:spPr/>
      <dgm:t>
        <a:bodyPr/>
        <a:lstStyle/>
        <a:p>
          <a:endParaRPr lang="en-GB"/>
        </a:p>
      </dgm:t>
    </dgm:pt>
    <dgm:pt modelId="{6888AB1A-777F-4B7C-9D5C-DF71A2AAF7E5}" type="pres">
      <dgm:prSet presAssocID="{7A389796-6E37-458E-867A-BFFED308DF2E}" presName="compNode" presStyleCnt="0"/>
      <dgm:spPr/>
    </dgm:pt>
    <dgm:pt modelId="{11DA5A8A-4E4F-43F6-82A4-8E17212F210C}" type="pres">
      <dgm:prSet presAssocID="{7A389796-6E37-458E-867A-BFFED308DF2E}" presName="iconBgRect" presStyleLbl="bgShp" presStyleIdx="3" presStyleCnt="4"/>
      <dgm:spPr/>
    </dgm:pt>
    <dgm:pt modelId="{A2355146-F390-4C68-8D01-844CFD4C373F}" type="pres">
      <dgm:prSet presAssocID="{7A389796-6E37-458E-867A-BFFED308DF2E}"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C8E37E36-6109-4BC5-976A-9C03D22A5430}" type="pres">
      <dgm:prSet presAssocID="{7A389796-6E37-458E-867A-BFFED308DF2E}" presName="spaceRect" presStyleCnt="0"/>
      <dgm:spPr/>
    </dgm:pt>
    <dgm:pt modelId="{FA9A8D67-87FB-4218-9AA2-C483F2C9D995}" type="pres">
      <dgm:prSet presAssocID="{7A389796-6E37-458E-867A-BFFED308DF2E}" presName="textRect" presStyleLbl="revTx" presStyleIdx="3" presStyleCnt="4">
        <dgm:presLayoutVars>
          <dgm:chMax val="1"/>
          <dgm:chPref val="1"/>
        </dgm:presLayoutVars>
      </dgm:prSet>
      <dgm:spPr/>
      <dgm:t>
        <a:bodyPr/>
        <a:lstStyle/>
        <a:p>
          <a:endParaRPr lang="en-GB"/>
        </a:p>
      </dgm:t>
    </dgm:pt>
  </dgm:ptLst>
  <dgm:cxnLst>
    <dgm:cxn modelId="{424F6F03-4C1B-4A40-AF73-86F293589602}" type="presOf" srcId="{B1984E89-9DFD-4DD0-A636-D2CB11ABE851}" destId="{414C27A7-9A06-4822-9AAB-1313848F8766}" srcOrd="0" destOrd="0" presId="urn:microsoft.com/office/officeart/2018/2/layout/IconCircleList"/>
    <dgm:cxn modelId="{F8057A51-1FFE-4079-A88C-D465C7D14542}" srcId="{424397AF-88E0-421E-A137-52D369A07BEF}" destId="{7A389796-6E37-458E-867A-BFFED308DF2E}" srcOrd="3" destOrd="0" parTransId="{C27ACA8E-51AD-485E-BA70-FD9D9A03F015}" sibTransId="{2E2CF1E5-B4BB-407A-A300-ED8BF4B21EE6}"/>
    <dgm:cxn modelId="{E7592954-D5C8-492B-A7A4-0C3DCD5D9AF7}" type="presOf" srcId="{945C075F-A470-4314-8E03-0398FC356100}" destId="{E1304380-C52B-4938-B800-C9FDF6A43AFB}" srcOrd="0" destOrd="0" presId="urn:microsoft.com/office/officeart/2018/2/layout/IconCircleList"/>
    <dgm:cxn modelId="{AA4FCADE-8E1E-4808-8A6A-41C78164CD96}" type="presOf" srcId="{1051DE32-D35C-4ADE-A214-10ED12F5E3DB}" destId="{96E3C47C-F824-4F34-80FF-B94790BE7C2D}" srcOrd="0" destOrd="0" presId="urn:microsoft.com/office/officeart/2018/2/layout/IconCircleList"/>
    <dgm:cxn modelId="{25D4CA1E-5024-4A30-A7CD-C2555E0C2A60}" type="presOf" srcId="{1B597D56-2A99-4045-9E37-06C1A83627AA}" destId="{0DA11A61-E08B-4404-9E00-D4EDFDAC8B5E}" srcOrd="0" destOrd="0" presId="urn:microsoft.com/office/officeart/2018/2/layout/IconCircleList"/>
    <dgm:cxn modelId="{EDA953A1-7BF4-4C90-8A63-362D3B31BA50}" type="presOf" srcId="{7A389796-6E37-458E-867A-BFFED308DF2E}" destId="{FA9A8D67-87FB-4218-9AA2-C483F2C9D995}" srcOrd="0" destOrd="0" presId="urn:microsoft.com/office/officeart/2018/2/layout/IconCircleList"/>
    <dgm:cxn modelId="{947CFB10-0D40-4C34-84DA-721E8D926121}" srcId="{424397AF-88E0-421E-A137-52D369A07BEF}" destId="{1B597D56-2A99-4045-9E37-06C1A83627AA}" srcOrd="0" destOrd="0" parTransId="{47F32D1A-761A-465C-B62C-3553F131E2B6}" sibTransId="{B1984E89-9DFD-4DD0-A636-D2CB11ABE851}"/>
    <dgm:cxn modelId="{433CCAC6-FAD5-48E3-A016-0B163C6C7CDF}" srcId="{424397AF-88E0-421E-A137-52D369A07BEF}" destId="{658981BB-1793-4013-A248-5A358EAB02EA}" srcOrd="2" destOrd="0" parTransId="{41A119A8-046B-46DE-96F5-3C81A20FE8A0}" sibTransId="{945C075F-A470-4314-8E03-0398FC356100}"/>
    <dgm:cxn modelId="{DA4AA2CA-F9D3-4B0A-A0DC-BDA4CDA68AD6}" type="presOf" srcId="{77C4B5F2-3F2B-43C5-8643-B966FA6187BC}" destId="{7836B531-C711-41D9-A70E-45E90C72F37D}" srcOrd="0" destOrd="0" presId="urn:microsoft.com/office/officeart/2018/2/layout/IconCircleList"/>
    <dgm:cxn modelId="{29F082A5-FB08-421B-9337-35F39C909C9B}" type="presOf" srcId="{658981BB-1793-4013-A248-5A358EAB02EA}" destId="{0221431E-F386-44F7-87F3-B27785432CAE}" srcOrd="0" destOrd="0" presId="urn:microsoft.com/office/officeart/2018/2/layout/IconCircleList"/>
    <dgm:cxn modelId="{E95BB688-5D7D-4111-BAD7-F67301997AEE}" srcId="{424397AF-88E0-421E-A137-52D369A07BEF}" destId="{1051DE32-D35C-4ADE-A214-10ED12F5E3DB}" srcOrd="1" destOrd="0" parTransId="{74874BC3-DE61-4FA1-82D6-8B114CE7D7FD}" sibTransId="{77C4B5F2-3F2B-43C5-8643-B966FA6187BC}"/>
    <dgm:cxn modelId="{68217002-49EC-403F-9AEB-92EF4A5E5B3B}" type="presOf" srcId="{424397AF-88E0-421E-A137-52D369A07BEF}" destId="{DB50D550-6EB2-45E7-B250-0EAFCAAAD203}" srcOrd="0" destOrd="0" presId="urn:microsoft.com/office/officeart/2018/2/layout/IconCircleList"/>
    <dgm:cxn modelId="{D31AC43F-A383-4596-AD12-19BCC2AD0CF5}" type="presParOf" srcId="{DB50D550-6EB2-45E7-B250-0EAFCAAAD203}" destId="{54C24336-44EB-4E72-909D-AE8EC18C07C8}" srcOrd="0" destOrd="0" presId="urn:microsoft.com/office/officeart/2018/2/layout/IconCircleList"/>
    <dgm:cxn modelId="{C1CE8B9E-181A-4532-9452-A6AFFF3DEE50}" type="presParOf" srcId="{54C24336-44EB-4E72-909D-AE8EC18C07C8}" destId="{D9EB54BD-AE23-4E3D-88CE-1BDB6D4FAA3A}" srcOrd="0" destOrd="0" presId="urn:microsoft.com/office/officeart/2018/2/layout/IconCircleList"/>
    <dgm:cxn modelId="{5C4D03B9-566B-43C9-9351-1CEC9CEA8D56}" type="presParOf" srcId="{D9EB54BD-AE23-4E3D-88CE-1BDB6D4FAA3A}" destId="{9D56A026-7BA8-4EDC-8F7B-4D29E6A0B5CB}" srcOrd="0" destOrd="0" presId="urn:microsoft.com/office/officeart/2018/2/layout/IconCircleList"/>
    <dgm:cxn modelId="{E7F62E00-F1F1-487D-A325-CE2E5B7290FD}" type="presParOf" srcId="{D9EB54BD-AE23-4E3D-88CE-1BDB6D4FAA3A}" destId="{74DF7A89-C852-4845-96F2-8225A706ED04}" srcOrd="1" destOrd="0" presId="urn:microsoft.com/office/officeart/2018/2/layout/IconCircleList"/>
    <dgm:cxn modelId="{B0BF456E-B3C3-4F16-9435-C5A2517B1630}" type="presParOf" srcId="{D9EB54BD-AE23-4E3D-88CE-1BDB6D4FAA3A}" destId="{DE0D66E0-6A17-4C42-A594-EF8F2063C047}" srcOrd="2" destOrd="0" presId="urn:microsoft.com/office/officeart/2018/2/layout/IconCircleList"/>
    <dgm:cxn modelId="{4B757BA3-FD0C-49D0-871D-E004C8B5CABF}" type="presParOf" srcId="{D9EB54BD-AE23-4E3D-88CE-1BDB6D4FAA3A}" destId="{0DA11A61-E08B-4404-9E00-D4EDFDAC8B5E}" srcOrd="3" destOrd="0" presId="urn:microsoft.com/office/officeart/2018/2/layout/IconCircleList"/>
    <dgm:cxn modelId="{B39D64B5-277A-42B1-B2D2-8412C0F5A9D1}" type="presParOf" srcId="{54C24336-44EB-4E72-909D-AE8EC18C07C8}" destId="{414C27A7-9A06-4822-9AAB-1313848F8766}" srcOrd="1" destOrd="0" presId="urn:microsoft.com/office/officeart/2018/2/layout/IconCircleList"/>
    <dgm:cxn modelId="{77032D18-3612-413E-B5C8-635DB37D013F}" type="presParOf" srcId="{54C24336-44EB-4E72-909D-AE8EC18C07C8}" destId="{20A2DDC7-567F-4727-BE5B-80F3A1B73C63}" srcOrd="2" destOrd="0" presId="urn:microsoft.com/office/officeart/2018/2/layout/IconCircleList"/>
    <dgm:cxn modelId="{05865ADA-8A99-4E0B-9FBA-AED3BDB79D2D}" type="presParOf" srcId="{20A2DDC7-567F-4727-BE5B-80F3A1B73C63}" destId="{1C918822-8E3F-4A7B-828B-2F3EC1A82AD6}" srcOrd="0" destOrd="0" presId="urn:microsoft.com/office/officeart/2018/2/layout/IconCircleList"/>
    <dgm:cxn modelId="{104F235C-908C-4C88-BC91-65FC7660A4FB}" type="presParOf" srcId="{20A2DDC7-567F-4727-BE5B-80F3A1B73C63}" destId="{70512597-C320-436F-96E0-3CF22342F0BB}" srcOrd="1" destOrd="0" presId="urn:microsoft.com/office/officeart/2018/2/layout/IconCircleList"/>
    <dgm:cxn modelId="{2EEF0B68-FD79-4139-BA36-968E10E9FED4}" type="presParOf" srcId="{20A2DDC7-567F-4727-BE5B-80F3A1B73C63}" destId="{C2B8D2F0-C140-4B4E-A679-5811B84BB261}" srcOrd="2" destOrd="0" presId="urn:microsoft.com/office/officeart/2018/2/layout/IconCircleList"/>
    <dgm:cxn modelId="{9BFC2687-B266-4958-886D-9B3C3DA65FAA}" type="presParOf" srcId="{20A2DDC7-567F-4727-BE5B-80F3A1B73C63}" destId="{96E3C47C-F824-4F34-80FF-B94790BE7C2D}" srcOrd="3" destOrd="0" presId="urn:microsoft.com/office/officeart/2018/2/layout/IconCircleList"/>
    <dgm:cxn modelId="{D6511DAF-C7D8-4060-BC6D-832C407ADC33}" type="presParOf" srcId="{54C24336-44EB-4E72-909D-AE8EC18C07C8}" destId="{7836B531-C711-41D9-A70E-45E90C72F37D}" srcOrd="3" destOrd="0" presId="urn:microsoft.com/office/officeart/2018/2/layout/IconCircleList"/>
    <dgm:cxn modelId="{4AF4F64A-EE74-4B66-B3F7-3797479E3D8E}" type="presParOf" srcId="{54C24336-44EB-4E72-909D-AE8EC18C07C8}" destId="{BDC3F5B1-5132-42DF-8E1E-08A76FCAC829}" srcOrd="4" destOrd="0" presId="urn:microsoft.com/office/officeart/2018/2/layout/IconCircleList"/>
    <dgm:cxn modelId="{86DF420C-EE29-45B9-9C85-05701C12D5CD}" type="presParOf" srcId="{BDC3F5B1-5132-42DF-8E1E-08A76FCAC829}" destId="{271CA6A5-3533-4546-843A-462E67AF5674}" srcOrd="0" destOrd="0" presId="urn:microsoft.com/office/officeart/2018/2/layout/IconCircleList"/>
    <dgm:cxn modelId="{C3667079-9999-4A36-AF1A-8E3C41C394B2}" type="presParOf" srcId="{BDC3F5B1-5132-42DF-8E1E-08A76FCAC829}" destId="{0100BCB4-CE90-4DC7-8BFC-0EB2CDAF41B7}" srcOrd="1" destOrd="0" presId="urn:microsoft.com/office/officeart/2018/2/layout/IconCircleList"/>
    <dgm:cxn modelId="{FB02B0C8-4A05-4C8E-AE1C-C5F7F692C868}" type="presParOf" srcId="{BDC3F5B1-5132-42DF-8E1E-08A76FCAC829}" destId="{49FEA3EA-31BA-4D07-AEEF-6B5B764CE4C6}" srcOrd="2" destOrd="0" presId="urn:microsoft.com/office/officeart/2018/2/layout/IconCircleList"/>
    <dgm:cxn modelId="{1758C5B8-D102-4D6D-810E-A981B30CB87F}" type="presParOf" srcId="{BDC3F5B1-5132-42DF-8E1E-08A76FCAC829}" destId="{0221431E-F386-44F7-87F3-B27785432CAE}" srcOrd="3" destOrd="0" presId="urn:microsoft.com/office/officeart/2018/2/layout/IconCircleList"/>
    <dgm:cxn modelId="{91A59F00-FE5F-42C2-9853-F13CFCA94775}" type="presParOf" srcId="{54C24336-44EB-4E72-909D-AE8EC18C07C8}" destId="{E1304380-C52B-4938-B800-C9FDF6A43AFB}" srcOrd="5" destOrd="0" presId="urn:microsoft.com/office/officeart/2018/2/layout/IconCircleList"/>
    <dgm:cxn modelId="{E8D2ADD2-7FB4-4CD9-B636-34A434F7C341}" type="presParOf" srcId="{54C24336-44EB-4E72-909D-AE8EC18C07C8}" destId="{6888AB1A-777F-4B7C-9D5C-DF71A2AAF7E5}" srcOrd="6" destOrd="0" presId="urn:microsoft.com/office/officeart/2018/2/layout/IconCircleList"/>
    <dgm:cxn modelId="{BE260B30-9DEF-466A-A9D2-34D77199B766}" type="presParOf" srcId="{6888AB1A-777F-4B7C-9D5C-DF71A2AAF7E5}" destId="{11DA5A8A-4E4F-43F6-82A4-8E17212F210C}" srcOrd="0" destOrd="0" presId="urn:microsoft.com/office/officeart/2018/2/layout/IconCircleList"/>
    <dgm:cxn modelId="{B03187C6-F7D3-4D78-A87D-B4AE3E1C94B8}" type="presParOf" srcId="{6888AB1A-777F-4B7C-9D5C-DF71A2AAF7E5}" destId="{A2355146-F390-4C68-8D01-844CFD4C373F}" srcOrd="1" destOrd="0" presId="urn:microsoft.com/office/officeart/2018/2/layout/IconCircleList"/>
    <dgm:cxn modelId="{4EEC6EDD-E900-4256-8884-4AA2F3AE5F16}" type="presParOf" srcId="{6888AB1A-777F-4B7C-9D5C-DF71A2AAF7E5}" destId="{C8E37E36-6109-4BC5-976A-9C03D22A5430}" srcOrd="2" destOrd="0" presId="urn:microsoft.com/office/officeart/2018/2/layout/IconCircleList"/>
    <dgm:cxn modelId="{744048D4-E110-49AE-9967-267C3CB71893}" type="presParOf" srcId="{6888AB1A-777F-4B7C-9D5C-DF71A2AAF7E5}" destId="{FA9A8D67-87FB-4218-9AA2-C483F2C9D99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86AED2-6849-4D5D-9AE1-5381D2725CA1}"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1DE3641E-B48E-4171-9FC1-5885B1FD884E}">
      <dgm:prSet/>
      <dgm:spPr/>
      <dgm:t>
        <a:bodyPr/>
        <a:lstStyle/>
        <a:p>
          <a:r>
            <a:rPr lang="en-US" baseline="0" dirty="0">
              <a:solidFill>
                <a:srgbClr val="FFFFFF"/>
              </a:solidFill>
              <a:latin typeface="Aharoni" panose="02010803020104030203" pitchFamily="2" charset="-79"/>
              <a:cs typeface="Aharoni" panose="02010803020104030203" pitchFamily="2" charset="-79"/>
            </a:rPr>
            <a:t>A QNAME is Reads/segments having identical QNAME are regarded to come from the same template. </a:t>
          </a:r>
          <a:endParaRPr lang="en-US" dirty="0">
            <a:solidFill>
              <a:srgbClr val="FFFFFF"/>
            </a:solidFill>
            <a:latin typeface="Aharoni" panose="02010803020104030203" pitchFamily="2" charset="-79"/>
            <a:cs typeface="Aharoni" panose="02010803020104030203" pitchFamily="2" charset="-79"/>
          </a:endParaRPr>
        </a:p>
      </dgm:t>
    </dgm:pt>
    <dgm:pt modelId="{855FEF5E-7445-4141-8B8B-30F99D8FC1B3}" type="parTrans" cxnId="{D1B415A7-9874-4814-81B4-AF4CA583F3D2}">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0322DAC2-104E-4484-B398-C523D41F0E56}" type="sibTrans" cxnId="{D1B415A7-9874-4814-81B4-AF4CA583F3D2}">
      <dgm:prSet phldrT="1"/>
      <dgm:spPr/>
      <dgm:t>
        <a:bodyPr/>
        <a:lstStyle/>
        <a:p>
          <a:r>
            <a:rPr lang="en-US">
              <a:solidFill>
                <a:schemeClr val="tx2">
                  <a:lumMod val="10000"/>
                </a:schemeClr>
              </a:solidFill>
              <a:latin typeface="Aharoni" panose="02010803020104030203" pitchFamily="2" charset="-79"/>
              <a:cs typeface="Aharoni" panose="02010803020104030203" pitchFamily="2" charset="-79"/>
            </a:rPr>
            <a:t>1</a:t>
          </a:r>
        </a:p>
      </dgm:t>
    </dgm:pt>
    <dgm:pt modelId="{243BC2FB-2D54-431C-934F-E21C1D91B1E5}">
      <dgm:prSet/>
      <dgm:spPr/>
      <dgm:t>
        <a:bodyPr/>
        <a:lstStyle/>
        <a:p>
          <a:r>
            <a:rPr lang="en-US" baseline="0">
              <a:solidFill>
                <a:srgbClr val="FFFFFF"/>
              </a:solidFill>
              <a:latin typeface="Aharoni" panose="02010803020104030203" pitchFamily="2" charset="-79"/>
              <a:cs typeface="Aharoni" panose="02010803020104030203" pitchFamily="2" charset="-79"/>
            </a:rPr>
            <a:t>FLAG: bitwise FLAG (ideal for compression).</a:t>
          </a:r>
          <a:endParaRPr lang="en-US">
            <a:solidFill>
              <a:srgbClr val="FFFFFF"/>
            </a:solidFill>
            <a:latin typeface="Aharoni" panose="02010803020104030203" pitchFamily="2" charset="-79"/>
            <a:cs typeface="Aharoni" panose="02010803020104030203" pitchFamily="2" charset="-79"/>
          </a:endParaRPr>
        </a:p>
      </dgm:t>
    </dgm:pt>
    <dgm:pt modelId="{082CC8E6-04B4-4A84-A9B2-994E6A7ED60B}" type="parTrans" cxnId="{ED4AF072-5CF5-44D5-B8CD-0C99E9181694}">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52AC661D-CDF2-461E-B538-6C0AD95A28A2}" type="sibTrans" cxnId="{ED4AF072-5CF5-44D5-B8CD-0C99E9181694}">
      <dgm:prSet phldrT="2"/>
      <dgm:spPr/>
      <dgm:t>
        <a:bodyPr/>
        <a:lstStyle/>
        <a:p>
          <a:r>
            <a:rPr lang="en-US" dirty="0">
              <a:solidFill>
                <a:schemeClr val="tx2">
                  <a:lumMod val="10000"/>
                </a:schemeClr>
              </a:solidFill>
              <a:latin typeface="Aharoni" panose="02010803020104030203" pitchFamily="2" charset="-79"/>
              <a:cs typeface="Aharoni" panose="02010803020104030203" pitchFamily="2" charset="-79"/>
            </a:rPr>
            <a:t>2</a:t>
          </a:r>
        </a:p>
      </dgm:t>
    </dgm:pt>
    <dgm:pt modelId="{B5818BA0-07C1-44BE-A3B6-3E3CAD26F4A1}">
      <dgm:prSet/>
      <dgm:spPr/>
      <dgm:t>
        <a:bodyPr/>
        <a:lstStyle/>
        <a:p>
          <a:r>
            <a:rPr lang="en-US" baseline="0">
              <a:solidFill>
                <a:srgbClr val="FFFFFF"/>
              </a:solidFill>
              <a:latin typeface="Aharoni" panose="02010803020104030203" pitchFamily="2" charset="-79"/>
              <a:cs typeface="Aharoni" panose="02010803020104030203" pitchFamily="2" charset="-79"/>
            </a:rPr>
            <a:t>RNAME: Reference sequence NAME of the alignment.</a:t>
          </a:r>
          <a:endParaRPr lang="en-US">
            <a:solidFill>
              <a:srgbClr val="FFFFFF"/>
            </a:solidFill>
            <a:latin typeface="Aharoni" panose="02010803020104030203" pitchFamily="2" charset="-79"/>
            <a:cs typeface="Aharoni" panose="02010803020104030203" pitchFamily="2" charset="-79"/>
          </a:endParaRPr>
        </a:p>
      </dgm:t>
    </dgm:pt>
    <dgm:pt modelId="{7161065A-BA48-4C64-AF81-AEE608633661}" type="parTrans" cxnId="{F8E14615-ABA3-43F1-949E-7E52C097A76E}">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678A7716-F310-407A-92DA-9C565677D402}" type="sibTrans" cxnId="{F8E14615-ABA3-43F1-949E-7E52C097A76E}">
      <dgm:prSet phldrT="3"/>
      <dgm:spPr/>
      <dgm:t>
        <a:bodyPr/>
        <a:lstStyle/>
        <a:p>
          <a:r>
            <a:rPr lang="en-US" dirty="0">
              <a:solidFill>
                <a:schemeClr val="tx2">
                  <a:lumMod val="10000"/>
                </a:schemeClr>
              </a:solidFill>
              <a:latin typeface="Aharoni" panose="02010803020104030203" pitchFamily="2" charset="-79"/>
              <a:cs typeface="Aharoni" panose="02010803020104030203" pitchFamily="2" charset="-79"/>
            </a:rPr>
            <a:t>3</a:t>
          </a:r>
        </a:p>
      </dgm:t>
    </dgm:pt>
    <dgm:pt modelId="{84B377DF-D096-459E-A80E-88C74A35B61F}">
      <dgm:prSet/>
      <dgm:spPr/>
      <dgm:t>
        <a:bodyPr/>
        <a:lstStyle/>
        <a:p>
          <a:r>
            <a:rPr lang="en-US" baseline="0">
              <a:solidFill>
                <a:srgbClr val="FFFFFF"/>
              </a:solidFill>
              <a:latin typeface="Aharoni" panose="02010803020104030203" pitchFamily="2" charset="-79"/>
              <a:cs typeface="Aharoni" panose="02010803020104030203" pitchFamily="2" charset="-79"/>
            </a:rPr>
            <a:t>POS: 1-based leftmost mapping Position of the first CIGAR operation that “consumes” a reference base.</a:t>
          </a:r>
          <a:endParaRPr lang="en-US" dirty="0">
            <a:solidFill>
              <a:srgbClr val="FFFFFF"/>
            </a:solidFill>
            <a:latin typeface="Aharoni" panose="02010803020104030203" pitchFamily="2" charset="-79"/>
            <a:cs typeface="Aharoni" panose="02010803020104030203" pitchFamily="2" charset="-79"/>
          </a:endParaRPr>
        </a:p>
      </dgm:t>
    </dgm:pt>
    <dgm:pt modelId="{A63992BA-1ACB-4DA5-A656-2C8DCC351EA7}" type="parTrans" cxnId="{5FB3226E-5E53-40FD-AE86-FC77BAF78C09}">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8DC9670C-EE22-429A-A508-145C958169A6}" type="sibTrans" cxnId="{5FB3226E-5E53-40FD-AE86-FC77BAF78C09}">
      <dgm:prSet phldrT="4"/>
      <dgm:spPr/>
      <dgm:t>
        <a:bodyPr/>
        <a:lstStyle/>
        <a:p>
          <a:r>
            <a:rPr lang="en-US" dirty="0">
              <a:solidFill>
                <a:schemeClr val="tx2">
                  <a:lumMod val="10000"/>
                </a:schemeClr>
              </a:solidFill>
              <a:latin typeface="Aharoni" panose="02010803020104030203" pitchFamily="2" charset="-79"/>
              <a:cs typeface="Aharoni" panose="02010803020104030203" pitchFamily="2" charset="-79"/>
            </a:rPr>
            <a:t>4</a:t>
          </a:r>
        </a:p>
      </dgm:t>
    </dgm:pt>
    <dgm:pt modelId="{A1CA4774-9282-4036-8A77-B2BFD2B59432}">
      <dgm:prSet/>
      <dgm:spPr/>
      <dgm:t>
        <a:bodyPr/>
        <a:lstStyle/>
        <a:p>
          <a:r>
            <a:rPr lang="en-US" baseline="0">
              <a:solidFill>
                <a:srgbClr val="FFFFFF"/>
              </a:solidFill>
              <a:latin typeface="Aharoni" panose="02010803020104030203" pitchFamily="2" charset="-79"/>
              <a:cs typeface="Aharoni" panose="02010803020104030203" pitchFamily="2" charset="-79"/>
            </a:rPr>
            <a:t>MAPQ: MAPping Quality. It equals −10 log10 Pr{mapping position is wrong}, rounded to the nearest integer.</a:t>
          </a:r>
          <a:endParaRPr lang="en-US" dirty="0">
            <a:solidFill>
              <a:srgbClr val="FFFFFF"/>
            </a:solidFill>
            <a:latin typeface="Aharoni" panose="02010803020104030203" pitchFamily="2" charset="-79"/>
            <a:cs typeface="Aharoni" panose="02010803020104030203" pitchFamily="2" charset="-79"/>
          </a:endParaRPr>
        </a:p>
      </dgm:t>
    </dgm:pt>
    <dgm:pt modelId="{3C4DE574-50C3-4B5C-92BF-E17B4A13D554}" type="parTrans" cxnId="{F2E904F1-568D-4AA0-B2E1-CB9B5F5F9AD8}">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C9C19097-1B2C-474C-8E65-0AE276AD7894}" type="sibTrans" cxnId="{F2E904F1-568D-4AA0-B2E1-CB9B5F5F9AD8}">
      <dgm:prSet phldrT="5"/>
      <dgm:spPr/>
    </dgm:pt>
    <dgm:pt modelId="{9F44FCC8-A1F4-4B56-9CE2-EBA2BD4A4BC2}">
      <dgm:prSet/>
      <dgm:spPr/>
      <dgm:t>
        <a:bodyPr/>
        <a:lstStyle/>
        <a:p>
          <a:endParaRPr lang="en-GB"/>
        </a:p>
      </dgm:t>
    </dgm:pt>
    <dgm:pt modelId="{14715390-D4F8-4B0F-B23E-24A559A21697}" type="parTrans" cxnId="{B4A0E55E-EE1C-4E92-9767-DA2AD64822F7}">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4B0EA035-AB0F-450D-B39C-703F86221882}" type="sibTrans" cxnId="{B4A0E55E-EE1C-4E92-9767-DA2AD64822F7}">
      <dgm:prSet phldrT="6"/>
      <dgm:spPr/>
    </dgm:pt>
    <dgm:pt modelId="{E5914155-1567-4DA1-AB81-9CD8497CF325}">
      <dgm:prSet/>
      <dgm:spPr/>
      <dgm:t>
        <a:bodyPr/>
        <a:lstStyle/>
        <a:p>
          <a:endParaRPr lang="en-GB"/>
        </a:p>
      </dgm:t>
    </dgm:pt>
    <dgm:pt modelId="{9AD63777-C519-4829-B0E8-909112E9D303}" type="parTrans" cxnId="{DCC7ADA2-25EE-4776-8D4D-D8C34871404E}">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C67EE560-7AA1-469D-8DA2-844C26C8CD12}" type="sibTrans" cxnId="{DCC7ADA2-25EE-4776-8D4D-D8C34871404E}">
      <dgm:prSet phldrT="7"/>
      <dgm:spPr/>
    </dgm:pt>
    <dgm:pt modelId="{1A40EA39-3084-482D-B0C8-B5F443247968}">
      <dgm:prSet/>
      <dgm:spPr/>
      <dgm:t>
        <a:bodyPr/>
        <a:lstStyle/>
        <a:p>
          <a:endParaRPr lang="en-GB"/>
        </a:p>
      </dgm:t>
    </dgm:pt>
    <dgm:pt modelId="{96CE4F19-AE9F-474C-9B93-233D2228D458}" type="parTrans" cxnId="{DA8E2F41-5710-414B-9F8C-CFC0B6D15E4A}">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2815EBFE-58D8-4FFD-8648-B24FC2E42F6B}" type="sibTrans" cxnId="{DA8E2F41-5710-414B-9F8C-CFC0B6D15E4A}">
      <dgm:prSet phldrT="8"/>
      <dgm:spPr/>
    </dgm:pt>
    <dgm:pt modelId="{94421025-20B0-485D-8B3A-C82A2B691404}">
      <dgm:prSet/>
      <dgm:spPr/>
      <dgm:t>
        <a:bodyPr/>
        <a:lstStyle/>
        <a:p>
          <a:endParaRPr lang="en-GB"/>
        </a:p>
      </dgm:t>
    </dgm:pt>
    <dgm:pt modelId="{D98F0A09-7E11-42B2-8FAA-6A3844912CDF}" type="parTrans" cxnId="{A100AF39-AFCF-4A61-BD81-5A758E720327}">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1F06D239-CE61-4D69-9990-3E1439337ECE}" type="sibTrans" cxnId="{A100AF39-AFCF-4A61-BD81-5A758E720327}">
      <dgm:prSet phldrT="9"/>
      <dgm:spPr/>
    </dgm:pt>
    <dgm:pt modelId="{554246A2-2BD9-42AA-916B-2B217480EC27}">
      <dgm:prSet/>
      <dgm:spPr/>
      <dgm:t>
        <a:bodyPr/>
        <a:lstStyle/>
        <a:p>
          <a:endParaRPr lang="en-GB"/>
        </a:p>
      </dgm:t>
    </dgm:pt>
    <dgm:pt modelId="{1753D60D-3865-4C85-B15C-DCDB1F39472E}" type="parTrans" cxnId="{F4D12669-C6E7-4A95-BF83-EA3242B7530F}">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9C79B464-9336-432C-87BB-484870735AD0}" type="sibTrans" cxnId="{F4D12669-C6E7-4A95-BF83-EA3242B7530F}">
      <dgm:prSet phldrT="10"/>
      <dgm:spPr/>
    </dgm:pt>
    <dgm:pt modelId="{805F2F34-BCC9-46B1-8433-9D6B335AA504}">
      <dgm:prSet/>
      <dgm:spPr/>
      <dgm:t>
        <a:bodyPr/>
        <a:lstStyle/>
        <a:p>
          <a:endParaRPr lang="en-GB"/>
        </a:p>
      </dgm:t>
    </dgm:pt>
    <dgm:pt modelId="{BB9E838B-09DC-4927-8068-990C3B4BB74E}" type="parTrans" cxnId="{6820A613-F310-44E5-8157-B415D3D7F8E6}">
      <dgm:prSet/>
      <dgm:spPr/>
      <dgm:t>
        <a:bodyPr/>
        <a:lstStyle/>
        <a:p>
          <a:endParaRPr lang="en-US">
            <a:solidFill>
              <a:srgbClr val="FFFFFF"/>
            </a:solidFill>
            <a:latin typeface="Aharoni" panose="02010803020104030203" pitchFamily="2" charset="-79"/>
            <a:cs typeface="Aharoni" panose="02010803020104030203" pitchFamily="2" charset="-79"/>
          </a:endParaRPr>
        </a:p>
      </dgm:t>
    </dgm:pt>
    <dgm:pt modelId="{7A935715-7FF6-408D-8551-3F2EFD47B9BF}" type="sibTrans" cxnId="{6820A613-F310-44E5-8157-B415D3D7F8E6}">
      <dgm:prSet phldrT="11"/>
      <dgm:spPr/>
    </dgm:pt>
    <dgm:pt modelId="{D5DE9655-1FBB-400F-8BDB-CECF4D3C50F3}" type="pres">
      <dgm:prSet presAssocID="{1C86AED2-6849-4D5D-9AE1-5381D2725CA1}" presName="outerComposite" presStyleCnt="0">
        <dgm:presLayoutVars>
          <dgm:chMax val="5"/>
          <dgm:dir/>
          <dgm:resizeHandles val="exact"/>
        </dgm:presLayoutVars>
      </dgm:prSet>
      <dgm:spPr/>
      <dgm:t>
        <a:bodyPr/>
        <a:lstStyle/>
        <a:p>
          <a:endParaRPr lang="en-GB"/>
        </a:p>
      </dgm:t>
    </dgm:pt>
    <dgm:pt modelId="{AE2F297B-50C9-4DD8-8F07-25089107826D}" type="pres">
      <dgm:prSet presAssocID="{1C86AED2-6849-4D5D-9AE1-5381D2725CA1}" presName="dummyMaxCanvas" presStyleCnt="0">
        <dgm:presLayoutVars/>
      </dgm:prSet>
      <dgm:spPr/>
    </dgm:pt>
    <dgm:pt modelId="{227DD09C-2C7C-459E-AFC4-7DEAF8B119B4}" type="pres">
      <dgm:prSet presAssocID="{1C86AED2-6849-4D5D-9AE1-5381D2725CA1}" presName="FiveNodes_1" presStyleLbl="node1" presStyleIdx="0" presStyleCnt="5">
        <dgm:presLayoutVars>
          <dgm:bulletEnabled val="1"/>
        </dgm:presLayoutVars>
      </dgm:prSet>
      <dgm:spPr/>
      <dgm:t>
        <a:bodyPr/>
        <a:lstStyle/>
        <a:p>
          <a:endParaRPr lang="en-GB"/>
        </a:p>
      </dgm:t>
    </dgm:pt>
    <dgm:pt modelId="{BEBE74CF-05B3-4A0C-ACAB-654F2D8EE9E2}" type="pres">
      <dgm:prSet presAssocID="{1C86AED2-6849-4D5D-9AE1-5381D2725CA1}" presName="FiveNodes_2" presStyleLbl="node1" presStyleIdx="1" presStyleCnt="5">
        <dgm:presLayoutVars>
          <dgm:bulletEnabled val="1"/>
        </dgm:presLayoutVars>
      </dgm:prSet>
      <dgm:spPr/>
      <dgm:t>
        <a:bodyPr/>
        <a:lstStyle/>
        <a:p>
          <a:endParaRPr lang="en-GB"/>
        </a:p>
      </dgm:t>
    </dgm:pt>
    <dgm:pt modelId="{A5866E6A-17AA-4403-9412-E94942E91BFC}" type="pres">
      <dgm:prSet presAssocID="{1C86AED2-6849-4D5D-9AE1-5381D2725CA1}" presName="FiveNodes_3" presStyleLbl="node1" presStyleIdx="2" presStyleCnt="5">
        <dgm:presLayoutVars>
          <dgm:bulletEnabled val="1"/>
        </dgm:presLayoutVars>
      </dgm:prSet>
      <dgm:spPr/>
      <dgm:t>
        <a:bodyPr/>
        <a:lstStyle/>
        <a:p>
          <a:endParaRPr lang="en-GB"/>
        </a:p>
      </dgm:t>
    </dgm:pt>
    <dgm:pt modelId="{707AC1D2-4C8F-4A2A-82C3-66BFBD754713}" type="pres">
      <dgm:prSet presAssocID="{1C86AED2-6849-4D5D-9AE1-5381D2725CA1}" presName="FiveNodes_4" presStyleLbl="node1" presStyleIdx="3" presStyleCnt="5">
        <dgm:presLayoutVars>
          <dgm:bulletEnabled val="1"/>
        </dgm:presLayoutVars>
      </dgm:prSet>
      <dgm:spPr/>
      <dgm:t>
        <a:bodyPr/>
        <a:lstStyle/>
        <a:p>
          <a:endParaRPr lang="en-GB"/>
        </a:p>
      </dgm:t>
    </dgm:pt>
    <dgm:pt modelId="{E8C3334E-2666-432F-AD2E-AF9CC27ABEB8}" type="pres">
      <dgm:prSet presAssocID="{1C86AED2-6849-4D5D-9AE1-5381D2725CA1}" presName="FiveNodes_5" presStyleLbl="node1" presStyleIdx="4" presStyleCnt="5">
        <dgm:presLayoutVars>
          <dgm:bulletEnabled val="1"/>
        </dgm:presLayoutVars>
      </dgm:prSet>
      <dgm:spPr/>
      <dgm:t>
        <a:bodyPr/>
        <a:lstStyle/>
        <a:p>
          <a:endParaRPr lang="en-GB"/>
        </a:p>
      </dgm:t>
    </dgm:pt>
    <dgm:pt modelId="{834C0600-E800-4B00-86AF-B6DEA23AB60D}" type="pres">
      <dgm:prSet presAssocID="{1C86AED2-6849-4D5D-9AE1-5381D2725CA1}" presName="FiveConn_1-2" presStyleLbl="fgAccFollowNode1" presStyleIdx="0" presStyleCnt="4">
        <dgm:presLayoutVars>
          <dgm:bulletEnabled val="1"/>
        </dgm:presLayoutVars>
      </dgm:prSet>
      <dgm:spPr/>
      <dgm:t>
        <a:bodyPr/>
        <a:lstStyle/>
        <a:p>
          <a:endParaRPr lang="en-GB"/>
        </a:p>
      </dgm:t>
    </dgm:pt>
    <dgm:pt modelId="{19E58051-E147-4CA4-B566-6C699A89E81F}" type="pres">
      <dgm:prSet presAssocID="{1C86AED2-6849-4D5D-9AE1-5381D2725CA1}" presName="FiveConn_2-3" presStyleLbl="fgAccFollowNode1" presStyleIdx="1" presStyleCnt="4">
        <dgm:presLayoutVars>
          <dgm:bulletEnabled val="1"/>
        </dgm:presLayoutVars>
      </dgm:prSet>
      <dgm:spPr/>
      <dgm:t>
        <a:bodyPr/>
        <a:lstStyle/>
        <a:p>
          <a:endParaRPr lang="en-GB"/>
        </a:p>
      </dgm:t>
    </dgm:pt>
    <dgm:pt modelId="{73E19DBF-7F61-466F-8B0D-41A4A483C371}" type="pres">
      <dgm:prSet presAssocID="{1C86AED2-6849-4D5D-9AE1-5381D2725CA1}" presName="FiveConn_3-4" presStyleLbl="fgAccFollowNode1" presStyleIdx="2" presStyleCnt="4">
        <dgm:presLayoutVars>
          <dgm:bulletEnabled val="1"/>
        </dgm:presLayoutVars>
      </dgm:prSet>
      <dgm:spPr/>
      <dgm:t>
        <a:bodyPr/>
        <a:lstStyle/>
        <a:p>
          <a:endParaRPr lang="en-GB"/>
        </a:p>
      </dgm:t>
    </dgm:pt>
    <dgm:pt modelId="{B83235DE-E583-4864-B285-5236AD7AAAC6}" type="pres">
      <dgm:prSet presAssocID="{1C86AED2-6849-4D5D-9AE1-5381D2725CA1}" presName="FiveConn_4-5" presStyleLbl="fgAccFollowNode1" presStyleIdx="3" presStyleCnt="4">
        <dgm:presLayoutVars>
          <dgm:bulletEnabled val="1"/>
        </dgm:presLayoutVars>
      </dgm:prSet>
      <dgm:spPr/>
      <dgm:t>
        <a:bodyPr/>
        <a:lstStyle/>
        <a:p>
          <a:endParaRPr lang="en-GB"/>
        </a:p>
      </dgm:t>
    </dgm:pt>
    <dgm:pt modelId="{EA03B1B1-D05F-49E9-BEA6-E2BDD68917D3}" type="pres">
      <dgm:prSet presAssocID="{1C86AED2-6849-4D5D-9AE1-5381D2725CA1}" presName="FiveNodes_1_text" presStyleLbl="node1" presStyleIdx="4" presStyleCnt="5">
        <dgm:presLayoutVars>
          <dgm:bulletEnabled val="1"/>
        </dgm:presLayoutVars>
      </dgm:prSet>
      <dgm:spPr/>
      <dgm:t>
        <a:bodyPr/>
        <a:lstStyle/>
        <a:p>
          <a:endParaRPr lang="en-GB"/>
        </a:p>
      </dgm:t>
    </dgm:pt>
    <dgm:pt modelId="{89829E02-7464-4A3B-8C8F-9B6BCEAC09AF}" type="pres">
      <dgm:prSet presAssocID="{1C86AED2-6849-4D5D-9AE1-5381D2725CA1}" presName="FiveNodes_2_text" presStyleLbl="node1" presStyleIdx="4" presStyleCnt="5">
        <dgm:presLayoutVars>
          <dgm:bulletEnabled val="1"/>
        </dgm:presLayoutVars>
      </dgm:prSet>
      <dgm:spPr/>
      <dgm:t>
        <a:bodyPr/>
        <a:lstStyle/>
        <a:p>
          <a:endParaRPr lang="en-GB"/>
        </a:p>
      </dgm:t>
    </dgm:pt>
    <dgm:pt modelId="{FF0771A0-C775-45CE-837E-E979156D6DFF}" type="pres">
      <dgm:prSet presAssocID="{1C86AED2-6849-4D5D-9AE1-5381D2725CA1}" presName="FiveNodes_3_text" presStyleLbl="node1" presStyleIdx="4" presStyleCnt="5">
        <dgm:presLayoutVars>
          <dgm:bulletEnabled val="1"/>
        </dgm:presLayoutVars>
      </dgm:prSet>
      <dgm:spPr/>
      <dgm:t>
        <a:bodyPr/>
        <a:lstStyle/>
        <a:p>
          <a:endParaRPr lang="en-GB"/>
        </a:p>
      </dgm:t>
    </dgm:pt>
    <dgm:pt modelId="{F0D946EA-2040-4074-8B97-3C24D6B81184}" type="pres">
      <dgm:prSet presAssocID="{1C86AED2-6849-4D5D-9AE1-5381D2725CA1}" presName="FiveNodes_4_text" presStyleLbl="node1" presStyleIdx="4" presStyleCnt="5">
        <dgm:presLayoutVars>
          <dgm:bulletEnabled val="1"/>
        </dgm:presLayoutVars>
      </dgm:prSet>
      <dgm:spPr/>
      <dgm:t>
        <a:bodyPr/>
        <a:lstStyle/>
        <a:p>
          <a:endParaRPr lang="en-GB"/>
        </a:p>
      </dgm:t>
    </dgm:pt>
    <dgm:pt modelId="{1082FAF7-0088-43A4-81A4-DD31D4491FEA}" type="pres">
      <dgm:prSet presAssocID="{1C86AED2-6849-4D5D-9AE1-5381D2725CA1}" presName="FiveNodes_5_text" presStyleLbl="node1" presStyleIdx="4" presStyleCnt="5">
        <dgm:presLayoutVars>
          <dgm:bulletEnabled val="1"/>
        </dgm:presLayoutVars>
      </dgm:prSet>
      <dgm:spPr/>
      <dgm:t>
        <a:bodyPr/>
        <a:lstStyle/>
        <a:p>
          <a:endParaRPr lang="en-GB"/>
        </a:p>
      </dgm:t>
    </dgm:pt>
  </dgm:ptLst>
  <dgm:cxnLst>
    <dgm:cxn modelId="{F8E14615-ABA3-43F1-949E-7E52C097A76E}" srcId="{1C86AED2-6849-4D5D-9AE1-5381D2725CA1}" destId="{B5818BA0-07C1-44BE-A3B6-3E3CAD26F4A1}" srcOrd="2" destOrd="0" parTransId="{7161065A-BA48-4C64-AF81-AEE608633661}" sibTransId="{678A7716-F310-407A-92DA-9C565677D402}"/>
    <dgm:cxn modelId="{F2E904F1-568D-4AA0-B2E1-CB9B5F5F9AD8}" srcId="{1C86AED2-6849-4D5D-9AE1-5381D2725CA1}" destId="{A1CA4774-9282-4036-8A77-B2BFD2B59432}" srcOrd="4" destOrd="0" parTransId="{3C4DE574-50C3-4B5C-92BF-E17B4A13D554}" sibTransId="{C9C19097-1B2C-474C-8E65-0AE276AD7894}"/>
    <dgm:cxn modelId="{A100AF39-AFCF-4A61-BD81-5A758E720327}" srcId="{1C86AED2-6849-4D5D-9AE1-5381D2725CA1}" destId="{94421025-20B0-485D-8B3A-C82A2B691404}" srcOrd="8" destOrd="0" parTransId="{D98F0A09-7E11-42B2-8FAA-6A3844912CDF}" sibTransId="{1F06D239-CE61-4D69-9990-3E1439337ECE}"/>
    <dgm:cxn modelId="{91776E62-EA1B-449C-9453-A202BEC12330}" type="presOf" srcId="{84B377DF-D096-459E-A80E-88C74A35B61F}" destId="{707AC1D2-4C8F-4A2A-82C3-66BFBD754713}" srcOrd="0" destOrd="0" presId="urn:microsoft.com/office/officeart/2005/8/layout/vProcess5"/>
    <dgm:cxn modelId="{1EE91F1B-59E6-40E7-89F9-AC9FC90ABA8C}" type="presOf" srcId="{8DC9670C-EE22-429A-A508-145C958169A6}" destId="{B83235DE-E583-4864-B285-5236AD7AAAC6}" srcOrd="0" destOrd="0" presId="urn:microsoft.com/office/officeart/2005/8/layout/vProcess5"/>
    <dgm:cxn modelId="{ED4AF072-5CF5-44D5-B8CD-0C99E9181694}" srcId="{1C86AED2-6849-4D5D-9AE1-5381D2725CA1}" destId="{243BC2FB-2D54-431C-934F-E21C1D91B1E5}" srcOrd="1" destOrd="0" parTransId="{082CC8E6-04B4-4A84-A9B2-994E6A7ED60B}" sibTransId="{52AC661D-CDF2-461E-B538-6C0AD95A28A2}"/>
    <dgm:cxn modelId="{DCC7ADA2-25EE-4776-8D4D-D8C34871404E}" srcId="{1C86AED2-6849-4D5D-9AE1-5381D2725CA1}" destId="{E5914155-1567-4DA1-AB81-9CD8497CF325}" srcOrd="6" destOrd="0" parTransId="{9AD63777-C519-4829-B0E8-909112E9D303}" sibTransId="{C67EE560-7AA1-469D-8DA2-844C26C8CD12}"/>
    <dgm:cxn modelId="{6820A613-F310-44E5-8157-B415D3D7F8E6}" srcId="{1C86AED2-6849-4D5D-9AE1-5381D2725CA1}" destId="{805F2F34-BCC9-46B1-8433-9D6B335AA504}" srcOrd="10" destOrd="0" parTransId="{BB9E838B-09DC-4927-8068-990C3B4BB74E}" sibTransId="{7A935715-7FF6-408D-8551-3F2EFD47B9BF}"/>
    <dgm:cxn modelId="{C5426AFA-431F-47EA-A08E-94569B6F4358}" type="presOf" srcId="{52AC661D-CDF2-461E-B538-6C0AD95A28A2}" destId="{19E58051-E147-4CA4-B566-6C699A89E81F}" srcOrd="0" destOrd="0" presId="urn:microsoft.com/office/officeart/2005/8/layout/vProcess5"/>
    <dgm:cxn modelId="{A32B3637-319C-4F51-9E03-4808F405568F}" type="presOf" srcId="{A1CA4774-9282-4036-8A77-B2BFD2B59432}" destId="{E8C3334E-2666-432F-AD2E-AF9CC27ABEB8}" srcOrd="0" destOrd="0" presId="urn:microsoft.com/office/officeart/2005/8/layout/vProcess5"/>
    <dgm:cxn modelId="{145868AA-2BA7-4C02-B702-7B7E60612267}" type="presOf" srcId="{1DE3641E-B48E-4171-9FC1-5885B1FD884E}" destId="{EA03B1B1-D05F-49E9-BEA6-E2BDD68917D3}" srcOrd="1" destOrd="0" presId="urn:microsoft.com/office/officeart/2005/8/layout/vProcess5"/>
    <dgm:cxn modelId="{A9637563-25CB-4D38-AD2C-68128B70A5F3}" type="presOf" srcId="{243BC2FB-2D54-431C-934F-E21C1D91B1E5}" destId="{BEBE74CF-05B3-4A0C-ACAB-654F2D8EE9E2}" srcOrd="0" destOrd="0" presId="urn:microsoft.com/office/officeart/2005/8/layout/vProcess5"/>
    <dgm:cxn modelId="{EAC7424B-9817-4B84-A547-B0193508CC76}" type="presOf" srcId="{A1CA4774-9282-4036-8A77-B2BFD2B59432}" destId="{1082FAF7-0088-43A4-81A4-DD31D4491FEA}" srcOrd="1" destOrd="0" presId="urn:microsoft.com/office/officeart/2005/8/layout/vProcess5"/>
    <dgm:cxn modelId="{5685354C-5B41-43B3-BE54-5CC426C7BF1B}" type="presOf" srcId="{0322DAC2-104E-4484-B398-C523D41F0E56}" destId="{834C0600-E800-4B00-86AF-B6DEA23AB60D}" srcOrd="0" destOrd="0" presId="urn:microsoft.com/office/officeart/2005/8/layout/vProcess5"/>
    <dgm:cxn modelId="{F4D12669-C6E7-4A95-BF83-EA3242B7530F}" srcId="{1C86AED2-6849-4D5D-9AE1-5381D2725CA1}" destId="{554246A2-2BD9-42AA-916B-2B217480EC27}" srcOrd="9" destOrd="0" parTransId="{1753D60D-3865-4C85-B15C-DCDB1F39472E}" sibTransId="{9C79B464-9336-432C-87BB-484870735AD0}"/>
    <dgm:cxn modelId="{52084DFB-B3D1-46E0-959E-CF7A767ACCC5}" type="presOf" srcId="{84B377DF-D096-459E-A80E-88C74A35B61F}" destId="{F0D946EA-2040-4074-8B97-3C24D6B81184}" srcOrd="1" destOrd="0" presId="urn:microsoft.com/office/officeart/2005/8/layout/vProcess5"/>
    <dgm:cxn modelId="{C5D453C3-8A4C-413C-93C3-978EDB2A19DB}" type="presOf" srcId="{1DE3641E-B48E-4171-9FC1-5885B1FD884E}" destId="{227DD09C-2C7C-459E-AFC4-7DEAF8B119B4}" srcOrd="0" destOrd="0" presId="urn:microsoft.com/office/officeart/2005/8/layout/vProcess5"/>
    <dgm:cxn modelId="{D1B415A7-9874-4814-81B4-AF4CA583F3D2}" srcId="{1C86AED2-6849-4D5D-9AE1-5381D2725CA1}" destId="{1DE3641E-B48E-4171-9FC1-5885B1FD884E}" srcOrd="0" destOrd="0" parTransId="{855FEF5E-7445-4141-8B8B-30F99D8FC1B3}" sibTransId="{0322DAC2-104E-4484-B398-C523D41F0E56}"/>
    <dgm:cxn modelId="{F063B9A5-296A-4EBF-A3DD-4FCC7C2F1508}" type="presOf" srcId="{243BC2FB-2D54-431C-934F-E21C1D91B1E5}" destId="{89829E02-7464-4A3B-8C8F-9B6BCEAC09AF}" srcOrd="1" destOrd="0" presId="urn:microsoft.com/office/officeart/2005/8/layout/vProcess5"/>
    <dgm:cxn modelId="{8C11F8A4-41F8-49F1-9795-957577760603}" type="presOf" srcId="{B5818BA0-07C1-44BE-A3B6-3E3CAD26F4A1}" destId="{A5866E6A-17AA-4403-9412-E94942E91BFC}" srcOrd="0" destOrd="0" presId="urn:microsoft.com/office/officeart/2005/8/layout/vProcess5"/>
    <dgm:cxn modelId="{6A8760C4-7549-4D3F-A26F-4781B88DF579}" type="presOf" srcId="{B5818BA0-07C1-44BE-A3B6-3E3CAD26F4A1}" destId="{FF0771A0-C775-45CE-837E-E979156D6DFF}" srcOrd="1" destOrd="0" presId="urn:microsoft.com/office/officeart/2005/8/layout/vProcess5"/>
    <dgm:cxn modelId="{B4A0E55E-EE1C-4E92-9767-DA2AD64822F7}" srcId="{1C86AED2-6849-4D5D-9AE1-5381D2725CA1}" destId="{9F44FCC8-A1F4-4B56-9CE2-EBA2BD4A4BC2}" srcOrd="5" destOrd="0" parTransId="{14715390-D4F8-4B0F-B23E-24A559A21697}" sibTransId="{4B0EA035-AB0F-450D-B39C-703F86221882}"/>
    <dgm:cxn modelId="{5FB3226E-5E53-40FD-AE86-FC77BAF78C09}" srcId="{1C86AED2-6849-4D5D-9AE1-5381D2725CA1}" destId="{84B377DF-D096-459E-A80E-88C74A35B61F}" srcOrd="3" destOrd="0" parTransId="{A63992BA-1ACB-4DA5-A656-2C8DCC351EA7}" sibTransId="{8DC9670C-EE22-429A-A508-145C958169A6}"/>
    <dgm:cxn modelId="{8309AC97-B033-4FF3-9C34-34CB65CB92AD}" type="presOf" srcId="{1C86AED2-6849-4D5D-9AE1-5381D2725CA1}" destId="{D5DE9655-1FBB-400F-8BDB-CECF4D3C50F3}" srcOrd="0" destOrd="0" presId="urn:microsoft.com/office/officeart/2005/8/layout/vProcess5"/>
    <dgm:cxn modelId="{1D1B3BF1-FA71-4A75-ACAD-3E66A863DAD6}" type="presOf" srcId="{678A7716-F310-407A-92DA-9C565677D402}" destId="{73E19DBF-7F61-466F-8B0D-41A4A483C371}" srcOrd="0" destOrd="0" presId="urn:microsoft.com/office/officeart/2005/8/layout/vProcess5"/>
    <dgm:cxn modelId="{DA8E2F41-5710-414B-9F8C-CFC0B6D15E4A}" srcId="{1C86AED2-6849-4D5D-9AE1-5381D2725CA1}" destId="{1A40EA39-3084-482D-B0C8-B5F443247968}" srcOrd="7" destOrd="0" parTransId="{96CE4F19-AE9F-474C-9B93-233D2228D458}" sibTransId="{2815EBFE-58D8-4FFD-8648-B24FC2E42F6B}"/>
    <dgm:cxn modelId="{DC12438C-A065-4479-AC12-C2579D03613B}" type="presParOf" srcId="{D5DE9655-1FBB-400F-8BDB-CECF4D3C50F3}" destId="{AE2F297B-50C9-4DD8-8F07-25089107826D}" srcOrd="0" destOrd="0" presId="urn:microsoft.com/office/officeart/2005/8/layout/vProcess5"/>
    <dgm:cxn modelId="{8E172D8F-B39F-4CA9-80DC-EE386186997C}" type="presParOf" srcId="{D5DE9655-1FBB-400F-8BDB-CECF4D3C50F3}" destId="{227DD09C-2C7C-459E-AFC4-7DEAF8B119B4}" srcOrd="1" destOrd="0" presId="urn:microsoft.com/office/officeart/2005/8/layout/vProcess5"/>
    <dgm:cxn modelId="{7AF982AA-5971-453B-884C-62C83A4B59FF}" type="presParOf" srcId="{D5DE9655-1FBB-400F-8BDB-CECF4D3C50F3}" destId="{BEBE74CF-05B3-4A0C-ACAB-654F2D8EE9E2}" srcOrd="2" destOrd="0" presId="urn:microsoft.com/office/officeart/2005/8/layout/vProcess5"/>
    <dgm:cxn modelId="{E6316362-D63C-4882-86C0-325C999AB86A}" type="presParOf" srcId="{D5DE9655-1FBB-400F-8BDB-CECF4D3C50F3}" destId="{A5866E6A-17AA-4403-9412-E94942E91BFC}" srcOrd="3" destOrd="0" presId="urn:microsoft.com/office/officeart/2005/8/layout/vProcess5"/>
    <dgm:cxn modelId="{D58CFC01-2679-4C86-A020-72BEF2839A21}" type="presParOf" srcId="{D5DE9655-1FBB-400F-8BDB-CECF4D3C50F3}" destId="{707AC1D2-4C8F-4A2A-82C3-66BFBD754713}" srcOrd="4" destOrd="0" presId="urn:microsoft.com/office/officeart/2005/8/layout/vProcess5"/>
    <dgm:cxn modelId="{3F6D98C7-5E21-4628-91EF-D41E77D12022}" type="presParOf" srcId="{D5DE9655-1FBB-400F-8BDB-CECF4D3C50F3}" destId="{E8C3334E-2666-432F-AD2E-AF9CC27ABEB8}" srcOrd="5" destOrd="0" presId="urn:microsoft.com/office/officeart/2005/8/layout/vProcess5"/>
    <dgm:cxn modelId="{10506B29-D388-4E89-9256-102C17AB6949}" type="presParOf" srcId="{D5DE9655-1FBB-400F-8BDB-CECF4D3C50F3}" destId="{834C0600-E800-4B00-86AF-B6DEA23AB60D}" srcOrd="6" destOrd="0" presId="urn:microsoft.com/office/officeart/2005/8/layout/vProcess5"/>
    <dgm:cxn modelId="{66532F3F-C3AE-4376-A17F-E03981D6F372}" type="presParOf" srcId="{D5DE9655-1FBB-400F-8BDB-CECF4D3C50F3}" destId="{19E58051-E147-4CA4-B566-6C699A89E81F}" srcOrd="7" destOrd="0" presId="urn:microsoft.com/office/officeart/2005/8/layout/vProcess5"/>
    <dgm:cxn modelId="{300E92C3-65B4-46A2-934A-C828310D1349}" type="presParOf" srcId="{D5DE9655-1FBB-400F-8BDB-CECF4D3C50F3}" destId="{73E19DBF-7F61-466F-8B0D-41A4A483C371}" srcOrd="8" destOrd="0" presId="urn:microsoft.com/office/officeart/2005/8/layout/vProcess5"/>
    <dgm:cxn modelId="{C5B26A6F-F399-4D22-A7DE-6907B6BEC7F6}" type="presParOf" srcId="{D5DE9655-1FBB-400F-8BDB-CECF4D3C50F3}" destId="{B83235DE-E583-4864-B285-5236AD7AAAC6}" srcOrd="9" destOrd="0" presId="urn:microsoft.com/office/officeart/2005/8/layout/vProcess5"/>
    <dgm:cxn modelId="{4EBE8DB2-3CB1-4636-800B-4DD8F2F4EDD1}" type="presParOf" srcId="{D5DE9655-1FBB-400F-8BDB-CECF4D3C50F3}" destId="{EA03B1B1-D05F-49E9-BEA6-E2BDD68917D3}" srcOrd="10" destOrd="0" presId="urn:microsoft.com/office/officeart/2005/8/layout/vProcess5"/>
    <dgm:cxn modelId="{6AB68772-F68E-4E89-AD1F-FB81BFBBD2E6}" type="presParOf" srcId="{D5DE9655-1FBB-400F-8BDB-CECF4D3C50F3}" destId="{89829E02-7464-4A3B-8C8F-9B6BCEAC09AF}" srcOrd="11" destOrd="0" presId="urn:microsoft.com/office/officeart/2005/8/layout/vProcess5"/>
    <dgm:cxn modelId="{61422F96-DDEE-4DD8-BB25-0AABCCAF2DE5}" type="presParOf" srcId="{D5DE9655-1FBB-400F-8BDB-CECF4D3C50F3}" destId="{FF0771A0-C775-45CE-837E-E979156D6DFF}" srcOrd="12" destOrd="0" presId="urn:microsoft.com/office/officeart/2005/8/layout/vProcess5"/>
    <dgm:cxn modelId="{E154EDC3-5115-4ADC-BBAE-5A1FF5F89ADE}" type="presParOf" srcId="{D5DE9655-1FBB-400F-8BDB-CECF4D3C50F3}" destId="{F0D946EA-2040-4074-8B97-3C24D6B81184}" srcOrd="13" destOrd="0" presId="urn:microsoft.com/office/officeart/2005/8/layout/vProcess5"/>
    <dgm:cxn modelId="{216CA783-3A28-40B3-8C11-660201F4BFD8}" type="presParOf" srcId="{D5DE9655-1FBB-400F-8BDB-CECF4D3C50F3}" destId="{1082FAF7-0088-43A4-81A4-DD31D4491FE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A42352-62AF-4767-8843-05B8956C8060}" type="doc">
      <dgm:prSet loTypeId="urn:microsoft.com/office/officeart/2008/layout/VerticalCurvedList" loCatId="list" qsTypeId="urn:microsoft.com/office/officeart/2005/8/quickstyle/3d2" qsCatId="3D" csTypeId="urn:microsoft.com/office/officeart/2005/8/colors/accent1_1" csCatId="accent1" phldr="1"/>
      <dgm:spPr/>
      <dgm:t>
        <a:bodyPr/>
        <a:lstStyle/>
        <a:p>
          <a:endParaRPr lang="en-US"/>
        </a:p>
      </dgm:t>
    </dgm:pt>
    <dgm:pt modelId="{B4985BB5-B5DA-4AA3-AF9B-586835A2656B}">
      <dgm:prSet/>
      <dgm:spPr/>
      <dgm:t>
        <a:bodyPr/>
        <a:lstStyle/>
        <a:p>
          <a:r>
            <a:rPr lang="en-GB" b="1">
              <a:solidFill>
                <a:schemeClr val="bg1">
                  <a:lumMod val="10000"/>
                </a:schemeClr>
              </a:solidFill>
              <a:latin typeface="Aharoni" panose="02010803020104030203" pitchFamily="2" charset="-79"/>
              <a:cs typeface="Aharoni" panose="02010803020104030203" pitchFamily="2" charset="-79"/>
            </a:rPr>
            <a:t>An interval peak is a genomic region where the protein of interest is bound, there are two types:</a:t>
          </a:r>
          <a:endParaRPr lang="en-US" b="1">
            <a:solidFill>
              <a:schemeClr val="bg1">
                <a:lumMod val="10000"/>
              </a:schemeClr>
            </a:solidFill>
            <a:latin typeface="Aharoni" panose="02010803020104030203" pitchFamily="2" charset="-79"/>
            <a:cs typeface="Aharoni" panose="02010803020104030203" pitchFamily="2" charset="-79"/>
          </a:endParaRPr>
        </a:p>
      </dgm:t>
    </dgm:pt>
    <dgm:pt modelId="{49755E6D-A918-43DE-930D-6D4B10278997}" type="parTrans" cxnId="{9195ABB9-E3A3-4B71-9DED-E8F2C474EA96}">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2710D009-F4F4-4740-B6B5-902704132AA2}" type="sibTrans" cxnId="{9195ABB9-E3A3-4B71-9DED-E8F2C474EA96}">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A041F235-B43B-40DE-867E-E49A7B3D1490}">
      <dgm:prSet/>
      <dgm:spPr/>
      <dgm:t>
        <a:bodyPr/>
        <a:lstStyle/>
        <a:p>
          <a:r>
            <a:rPr lang="en-GB" b="1">
              <a:solidFill>
                <a:schemeClr val="bg1">
                  <a:lumMod val="10000"/>
                </a:schemeClr>
              </a:solidFill>
              <a:latin typeface="Aharoni" panose="02010803020104030203" pitchFamily="2" charset="-79"/>
              <a:cs typeface="Aharoni" panose="02010803020104030203" pitchFamily="2" charset="-79"/>
            </a:rPr>
            <a:t>1-Narrow Localization:</a:t>
          </a:r>
          <a:endParaRPr lang="en-US" b="1">
            <a:solidFill>
              <a:schemeClr val="bg1">
                <a:lumMod val="10000"/>
              </a:schemeClr>
            </a:solidFill>
            <a:latin typeface="Aharoni" panose="02010803020104030203" pitchFamily="2" charset="-79"/>
            <a:cs typeface="Aharoni" panose="02010803020104030203" pitchFamily="2" charset="-79"/>
          </a:endParaRPr>
        </a:p>
      </dgm:t>
    </dgm:pt>
    <dgm:pt modelId="{8D61CA4E-0F5A-42DD-BD90-B9251F7131F6}" type="parTrans" cxnId="{521CCB34-B633-4DB1-AC25-006A2E62F17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724BAA4F-05E4-48BE-9B8C-158457A0CBDB}" type="sibTrans" cxnId="{521CCB34-B633-4DB1-AC25-006A2E62F17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7A04569E-F658-4792-9764-1203194AA2D4}">
      <dgm:prSet/>
      <dgm:spPr/>
      <dgm:t>
        <a:bodyPr/>
        <a:lstStyle/>
        <a:p>
          <a:r>
            <a:rPr lang="en-GB" b="1">
              <a:solidFill>
                <a:schemeClr val="bg1">
                  <a:lumMod val="10000"/>
                </a:schemeClr>
              </a:solidFill>
              <a:latin typeface="Aharoni" panose="02010803020104030203" pitchFamily="2" charset="-79"/>
              <a:cs typeface="Aharoni" panose="02010803020104030203" pitchFamily="2" charset="-79"/>
            </a:rPr>
            <a:t>such as transcription factor binding sites, many active histone marks, methyle-C enriched regions</a:t>
          </a:r>
          <a:endParaRPr lang="en-US" b="1">
            <a:solidFill>
              <a:schemeClr val="bg1">
                <a:lumMod val="10000"/>
              </a:schemeClr>
            </a:solidFill>
            <a:latin typeface="Aharoni" panose="02010803020104030203" pitchFamily="2" charset="-79"/>
            <a:cs typeface="Aharoni" panose="02010803020104030203" pitchFamily="2" charset="-79"/>
          </a:endParaRPr>
        </a:p>
      </dgm:t>
    </dgm:pt>
    <dgm:pt modelId="{1374FF08-E2D3-444A-820A-F30FFEF42971}" type="parTrans" cxnId="{6D7F7374-3063-4879-B876-6C33B82EF996}">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32898D6D-129E-47CC-BEF3-FC2C4C8A6BFD}" type="sibTrans" cxnId="{6D7F7374-3063-4879-B876-6C33B82EF996}">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75F90172-E71B-4892-9244-6A3341E47740}">
      <dgm:prSet/>
      <dgm:spPr/>
      <dgm:t>
        <a:bodyPr/>
        <a:lstStyle/>
        <a:p>
          <a:r>
            <a:rPr lang="en-GB" b="1">
              <a:solidFill>
                <a:schemeClr val="bg1">
                  <a:lumMod val="10000"/>
                </a:schemeClr>
              </a:solidFill>
              <a:latin typeface="Aharoni" panose="02010803020104030203" pitchFamily="2" charset="-79"/>
              <a:cs typeface="Aharoni" panose="02010803020104030203" pitchFamily="2" charset="-79"/>
            </a:rPr>
            <a:t>2-Broad Localization: </a:t>
          </a:r>
          <a:endParaRPr lang="en-US" b="1">
            <a:solidFill>
              <a:schemeClr val="bg1">
                <a:lumMod val="10000"/>
              </a:schemeClr>
            </a:solidFill>
            <a:latin typeface="Aharoni" panose="02010803020104030203" pitchFamily="2" charset="-79"/>
            <a:cs typeface="Aharoni" panose="02010803020104030203" pitchFamily="2" charset="-79"/>
          </a:endParaRPr>
        </a:p>
      </dgm:t>
    </dgm:pt>
    <dgm:pt modelId="{06907FEE-F37E-4DB5-8A41-70BE304A420D}" type="parTrans" cxnId="{E83F40DF-2E48-4ECB-8AA8-4E56F45D0D1F}">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49BF6444-4045-4173-8626-66EB2BC031EB}" type="sibTrans" cxnId="{E83F40DF-2E48-4ECB-8AA8-4E56F45D0D1F}">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457E23A7-1BE4-4D3F-9391-2264634CFF8D}">
      <dgm:prSet/>
      <dgm:spPr/>
      <dgm:t>
        <a:bodyPr/>
        <a:lstStyle/>
        <a:p>
          <a:r>
            <a:rPr lang="en-GB" b="1">
              <a:solidFill>
                <a:schemeClr val="bg1">
                  <a:lumMod val="10000"/>
                </a:schemeClr>
              </a:solidFill>
              <a:latin typeface="Aharoni" panose="02010803020104030203" pitchFamily="2" charset="-79"/>
              <a:cs typeface="Aharoni" panose="02010803020104030203" pitchFamily="2" charset="-79"/>
            </a:rPr>
            <a:t>such as histone modifications covering entire gene bodies and RNA pohymerase II. </a:t>
          </a:r>
          <a:endParaRPr lang="en-US" b="1" dirty="0">
            <a:solidFill>
              <a:schemeClr val="bg1">
                <a:lumMod val="10000"/>
              </a:schemeClr>
            </a:solidFill>
            <a:latin typeface="Aharoni" panose="02010803020104030203" pitchFamily="2" charset="-79"/>
            <a:cs typeface="Aharoni" panose="02010803020104030203" pitchFamily="2" charset="-79"/>
          </a:endParaRPr>
        </a:p>
      </dgm:t>
    </dgm:pt>
    <dgm:pt modelId="{FC3BF8EF-DF59-43D0-85DA-EA1A5B5CB15B}" type="parTrans" cxnId="{0EA8515D-ACBF-4C71-A6DE-547170F5E0CA}">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DC8C77BF-705D-4E8C-8B84-15E502BA919C}" type="sibTrans" cxnId="{0EA8515D-ACBF-4C71-A6DE-547170F5E0CA}">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0AADEE93-3335-4A2C-92B5-8533C214599F}">
      <dgm:prSet/>
      <dgm:spPr/>
      <dgm:t>
        <a:bodyPr/>
        <a:lstStyle/>
        <a:p>
          <a:r>
            <a:rPr lang="en-GB" b="1" dirty="0">
              <a:solidFill>
                <a:schemeClr val="bg1">
                  <a:lumMod val="10000"/>
                </a:schemeClr>
              </a:solidFill>
              <a:latin typeface="Aharoni" panose="02010803020104030203" pitchFamily="2" charset="-79"/>
              <a:cs typeface="Aharoni" panose="02010803020104030203" pitchFamily="2" charset="-79"/>
            </a:rPr>
            <a:t>Software tools used for peak calling:</a:t>
          </a:r>
          <a:endParaRPr lang="en-US" dirty="0">
            <a:solidFill>
              <a:schemeClr val="bg1">
                <a:lumMod val="10000"/>
              </a:schemeClr>
            </a:solidFill>
            <a:latin typeface="Abadi" panose="020B0604020104020204" pitchFamily="34" charset="0"/>
          </a:endParaRPr>
        </a:p>
      </dgm:t>
    </dgm:pt>
    <dgm:pt modelId="{E39878AB-8352-4F37-8211-2DB580746FF7}" type="parTrans" cxnId="{82851866-3DDB-4190-8EE4-002F0DEAA324}">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83FF29C2-EEA2-4194-9E59-C232E5E9B93F}" type="sibTrans" cxnId="{82851866-3DDB-4190-8EE4-002F0DEAA324}">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D3D1754D-3A56-434F-9EE5-9000A0DE1FDF}">
      <dgm:prSet/>
      <dgm:spPr/>
      <dgm:t>
        <a:bodyPr/>
        <a:lstStyle/>
        <a:p>
          <a:r>
            <a:rPr lang="en-US" dirty="0">
              <a:solidFill>
                <a:schemeClr val="bg1">
                  <a:lumMod val="10000"/>
                </a:schemeClr>
              </a:solidFill>
              <a:latin typeface="Abadi" panose="020B0604020104020204" pitchFamily="34" charset="0"/>
            </a:rPr>
            <a:t>•</a:t>
          </a:r>
          <a:r>
            <a:rPr lang="en-US" dirty="0">
              <a:solidFill>
                <a:schemeClr val="bg1">
                  <a:lumMod val="10000"/>
                </a:schemeClr>
              </a:solidFill>
              <a:latin typeface="Aharoni" panose="02010803020104030203" pitchFamily="2" charset="-79"/>
              <a:cs typeface="Aharoni" panose="02010803020104030203" pitchFamily="2" charset="-79"/>
            </a:rPr>
            <a:t>The MACS2 has modes for both narrow and broad.</a:t>
          </a:r>
        </a:p>
        <a:p>
          <a:r>
            <a:rPr lang="en-US" dirty="0">
              <a:solidFill>
                <a:schemeClr val="bg1">
                  <a:lumMod val="10000"/>
                </a:schemeClr>
              </a:solidFill>
              <a:latin typeface="Aharoni" panose="02010803020104030203" pitchFamily="2" charset="-79"/>
              <a:cs typeface="Aharoni" panose="02010803020104030203" pitchFamily="2" charset="-79"/>
            </a:rPr>
            <a:t> SICER is used specifically for broad peaks.</a:t>
          </a:r>
          <a:endParaRPr lang="en-US" dirty="0">
            <a:latin typeface="Aharoni" panose="02010803020104030203" pitchFamily="2" charset="-79"/>
            <a:cs typeface="Aharoni" panose="02010803020104030203" pitchFamily="2" charset="-79"/>
          </a:endParaRPr>
        </a:p>
      </dgm:t>
    </dgm:pt>
    <dgm:pt modelId="{4B69BB8A-2E97-436C-871F-14799A5AB8DB}" type="parTrans" cxnId="{579F24B0-B440-4A7F-9A76-250027EA7653}">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887D4CA4-F0D6-4439-A3D2-DE0CFB6CC84F}" type="sibTrans" cxnId="{579F24B0-B440-4A7F-9A76-250027EA7653}">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F5AB56C5-18F4-47A7-BE4D-2E2DE50F8501}">
      <dgm:prSet/>
      <dgm:spPr/>
      <dgm:t>
        <a:bodyPr/>
        <a:lstStyle/>
        <a:p>
          <a:endParaRPr lang="en-US" dirty="0"/>
        </a:p>
      </dgm:t>
    </dgm:pt>
    <dgm:pt modelId="{ED9E5BA4-2CDD-43DC-99B2-427FBCC6C62A}" type="parTrans" cxnId="{F9E322C3-8A20-4A3B-8D9D-F5606AE69210}">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7E87D218-536F-483B-9D51-04C1233435A8}" type="sibTrans" cxnId="{F9E322C3-8A20-4A3B-8D9D-F5606AE69210}">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5CBAE482-E7BC-4F17-B0D1-D537D37B0C7D}">
      <dgm:prSet/>
      <dgm:spPr/>
      <dgm:t>
        <a:bodyPr/>
        <a:lstStyle/>
        <a:p>
          <a:endParaRPr lang="en-US"/>
        </a:p>
      </dgm:t>
    </dgm:pt>
    <dgm:pt modelId="{EF572BC2-4208-46D9-ADBE-3C442EA88A64}" type="parTrans" cxnId="{8C9B4F35-F29F-4BEC-B429-8360FDC27EC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51F40E09-4C01-49FA-AA01-98E9C90067E1}" type="sibTrans" cxnId="{8C9B4F35-F29F-4BEC-B429-8360FDC27EC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982AF490-09A6-4C61-87AC-C7C99919F99F}">
      <dgm:prSet/>
      <dgm:spPr/>
      <dgm:t>
        <a:bodyPr/>
        <a:lstStyle/>
        <a:p>
          <a:endParaRPr lang="en-US"/>
        </a:p>
      </dgm:t>
    </dgm:pt>
    <dgm:pt modelId="{870BBB9D-CB16-4DF6-AE69-7236C6B71597}" type="parTrans" cxnId="{0790E4C5-14A2-4E84-A21A-6321E1442EB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021A6966-CF19-42BA-8B27-CF3D02562451}" type="sibTrans" cxnId="{0790E4C5-14A2-4E84-A21A-6321E1442EB1}">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819B6192-4795-4134-A035-A9721737CE19}">
      <dgm:prSet/>
      <dgm:spPr/>
      <dgm:t>
        <a:bodyPr/>
        <a:lstStyle/>
        <a:p>
          <a:endParaRPr lang="en-US"/>
        </a:p>
      </dgm:t>
    </dgm:pt>
    <dgm:pt modelId="{AFC1687B-D2F5-455C-89C4-3FBFD2A54BB9}" type="parTrans" cxnId="{08B7D1A4-2613-43B1-A6E4-56E42533C66E}">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4DD42FB0-E132-4DB0-BEB3-D9C74B43BD7F}" type="sibTrans" cxnId="{08B7D1A4-2613-43B1-A6E4-56E42533C66E}">
      <dgm:prSet/>
      <dgm:spPr/>
      <dgm:t>
        <a:bodyPr/>
        <a:lstStyle/>
        <a:p>
          <a:endParaRPr lang="en-US" b="1">
            <a:solidFill>
              <a:schemeClr val="bg1">
                <a:lumMod val="10000"/>
              </a:schemeClr>
            </a:solidFill>
            <a:latin typeface="Aharoni" panose="02010803020104030203" pitchFamily="2" charset="-79"/>
            <a:cs typeface="Aharoni" panose="02010803020104030203" pitchFamily="2" charset="-79"/>
          </a:endParaRPr>
        </a:p>
      </dgm:t>
    </dgm:pt>
    <dgm:pt modelId="{6D2F92EB-1166-4850-8A14-B7DF12A5DF0C}">
      <dgm:prSet/>
      <dgm:spPr/>
      <dgm:t>
        <a:bodyPr/>
        <a:lstStyle/>
        <a:p>
          <a:endParaRPr lang="en-US"/>
        </a:p>
      </dgm:t>
    </dgm:pt>
    <dgm:pt modelId="{0AE875C1-C10C-4CB5-A824-BDB1F623DD11}" type="parTrans" cxnId="{83155579-CCB7-4FE3-9EC2-A93059CBDB34}">
      <dgm:prSet/>
      <dgm:spPr/>
      <dgm:t>
        <a:bodyPr/>
        <a:lstStyle/>
        <a:p>
          <a:endParaRPr lang="en-GB"/>
        </a:p>
      </dgm:t>
    </dgm:pt>
    <dgm:pt modelId="{FD796C75-BE03-442B-9BB5-E49CF45DE23D}" type="sibTrans" cxnId="{83155579-CCB7-4FE3-9EC2-A93059CBDB34}">
      <dgm:prSet/>
      <dgm:spPr/>
      <dgm:t>
        <a:bodyPr/>
        <a:lstStyle/>
        <a:p>
          <a:endParaRPr lang="en-GB"/>
        </a:p>
      </dgm:t>
    </dgm:pt>
    <dgm:pt modelId="{37B90308-BD81-47B2-9BEF-FB6216DAEA7C}">
      <dgm:prSet/>
      <dgm:spPr/>
      <dgm:t>
        <a:bodyPr/>
        <a:lstStyle/>
        <a:p>
          <a:endParaRPr lang="en-US"/>
        </a:p>
      </dgm:t>
    </dgm:pt>
    <dgm:pt modelId="{C180131A-CCED-4D53-AE36-DDF77C856494}" type="parTrans" cxnId="{3564641D-21B1-49D8-AB4D-505AD2D02534}">
      <dgm:prSet/>
      <dgm:spPr/>
      <dgm:t>
        <a:bodyPr/>
        <a:lstStyle/>
        <a:p>
          <a:endParaRPr lang="en-GB"/>
        </a:p>
      </dgm:t>
    </dgm:pt>
    <dgm:pt modelId="{020D2A22-D55D-4567-8159-79B81723296C}" type="sibTrans" cxnId="{3564641D-21B1-49D8-AB4D-505AD2D02534}">
      <dgm:prSet/>
      <dgm:spPr/>
      <dgm:t>
        <a:bodyPr/>
        <a:lstStyle/>
        <a:p>
          <a:endParaRPr lang="en-GB"/>
        </a:p>
      </dgm:t>
    </dgm:pt>
    <dgm:pt modelId="{4C210748-D582-4EB3-9531-4ED046C8C8DB}">
      <dgm:prSet/>
      <dgm:spPr/>
      <dgm:t>
        <a:bodyPr/>
        <a:lstStyle/>
        <a:p>
          <a:endParaRPr lang="en-US"/>
        </a:p>
      </dgm:t>
    </dgm:pt>
    <dgm:pt modelId="{0F4DB824-9AAA-430E-AEE9-FE624D24851F}" type="parTrans" cxnId="{DC889B6C-8A83-4EE7-8047-F14D4C4559E9}">
      <dgm:prSet/>
      <dgm:spPr/>
      <dgm:t>
        <a:bodyPr/>
        <a:lstStyle/>
        <a:p>
          <a:endParaRPr lang="en-GB"/>
        </a:p>
      </dgm:t>
    </dgm:pt>
    <dgm:pt modelId="{95D5BD30-8B8A-4D09-BDCD-7A074275D5F4}" type="sibTrans" cxnId="{DC889B6C-8A83-4EE7-8047-F14D4C4559E9}">
      <dgm:prSet/>
      <dgm:spPr/>
      <dgm:t>
        <a:bodyPr/>
        <a:lstStyle/>
        <a:p>
          <a:endParaRPr lang="en-GB"/>
        </a:p>
      </dgm:t>
    </dgm:pt>
    <dgm:pt modelId="{FCCFE412-F20E-409C-98A7-C18F92493CA0}">
      <dgm:prSet/>
      <dgm:spPr/>
      <dgm:t>
        <a:bodyPr/>
        <a:lstStyle/>
        <a:p>
          <a:endParaRPr lang="en-US" dirty="0"/>
        </a:p>
      </dgm:t>
    </dgm:pt>
    <dgm:pt modelId="{53ACFA5D-F5B6-4879-A982-1986A18861C9}" type="parTrans" cxnId="{EC95C0E5-930E-4CF3-A1C8-DDBC7CD63533}">
      <dgm:prSet/>
      <dgm:spPr/>
      <dgm:t>
        <a:bodyPr/>
        <a:lstStyle/>
        <a:p>
          <a:endParaRPr lang="en-GB"/>
        </a:p>
      </dgm:t>
    </dgm:pt>
    <dgm:pt modelId="{677A7B56-9F38-44F6-952F-24FBFD1D661A}" type="sibTrans" cxnId="{EC95C0E5-930E-4CF3-A1C8-DDBC7CD63533}">
      <dgm:prSet/>
      <dgm:spPr/>
      <dgm:t>
        <a:bodyPr/>
        <a:lstStyle/>
        <a:p>
          <a:endParaRPr lang="en-GB"/>
        </a:p>
      </dgm:t>
    </dgm:pt>
    <dgm:pt modelId="{4899E8FD-A8C4-4A9B-8882-51A30C9BEF4F}" type="pres">
      <dgm:prSet presAssocID="{71A42352-62AF-4767-8843-05B8956C8060}" presName="Name0" presStyleCnt="0">
        <dgm:presLayoutVars>
          <dgm:chMax val="7"/>
          <dgm:chPref val="7"/>
          <dgm:dir/>
        </dgm:presLayoutVars>
      </dgm:prSet>
      <dgm:spPr/>
      <dgm:t>
        <a:bodyPr/>
        <a:lstStyle/>
        <a:p>
          <a:endParaRPr lang="en-GB"/>
        </a:p>
      </dgm:t>
    </dgm:pt>
    <dgm:pt modelId="{4D673FF6-E65C-4038-8DB4-ABD71E92EFA4}" type="pres">
      <dgm:prSet presAssocID="{71A42352-62AF-4767-8843-05B8956C8060}" presName="Name1" presStyleCnt="0"/>
      <dgm:spPr/>
    </dgm:pt>
    <dgm:pt modelId="{E281735E-2925-4029-AFB7-6DAB924A4209}" type="pres">
      <dgm:prSet presAssocID="{71A42352-62AF-4767-8843-05B8956C8060}" presName="cycle" presStyleCnt="0"/>
      <dgm:spPr/>
    </dgm:pt>
    <dgm:pt modelId="{DDC8B03D-3D10-4F8B-AB8C-9BA6BEC7E414}" type="pres">
      <dgm:prSet presAssocID="{71A42352-62AF-4767-8843-05B8956C8060}" presName="srcNode" presStyleLbl="node1" presStyleIdx="0" presStyleCnt="7"/>
      <dgm:spPr/>
    </dgm:pt>
    <dgm:pt modelId="{20CD0D34-4AB1-43E0-96E7-14475C94A118}" type="pres">
      <dgm:prSet presAssocID="{71A42352-62AF-4767-8843-05B8956C8060}" presName="conn" presStyleLbl="parChTrans1D2" presStyleIdx="0" presStyleCnt="1"/>
      <dgm:spPr/>
      <dgm:t>
        <a:bodyPr/>
        <a:lstStyle/>
        <a:p>
          <a:endParaRPr lang="en-GB"/>
        </a:p>
      </dgm:t>
    </dgm:pt>
    <dgm:pt modelId="{FE4B4330-C6E9-4666-8373-D8F0924B3A59}" type="pres">
      <dgm:prSet presAssocID="{71A42352-62AF-4767-8843-05B8956C8060}" presName="extraNode" presStyleLbl="node1" presStyleIdx="0" presStyleCnt="7"/>
      <dgm:spPr/>
    </dgm:pt>
    <dgm:pt modelId="{68BA11D9-3346-4780-A685-085D855D2DE4}" type="pres">
      <dgm:prSet presAssocID="{71A42352-62AF-4767-8843-05B8956C8060}" presName="dstNode" presStyleLbl="node1" presStyleIdx="0" presStyleCnt="7"/>
      <dgm:spPr/>
    </dgm:pt>
    <dgm:pt modelId="{5AA85536-AEF9-4530-9FCA-94DEBD136266}" type="pres">
      <dgm:prSet presAssocID="{B4985BB5-B5DA-4AA3-AF9B-586835A2656B}" presName="text_1" presStyleLbl="node1" presStyleIdx="0" presStyleCnt="7">
        <dgm:presLayoutVars>
          <dgm:bulletEnabled val="1"/>
        </dgm:presLayoutVars>
      </dgm:prSet>
      <dgm:spPr/>
      <dgm:t>
        <a:bodyPr/>
        <a:lstStyle/>
        <a:p>
          <a:endParaRPr lang="en-GB"/>
        </a:p>
      </dgm:t>
    </dgm:pt>
    <dgm:pt modelId="{152D155F-F5FF-48BB-9404-B332BAC7601B}" type="pres">
      <dgm:prSet presAssocID="{B4985BB5-B5DA-4AA3-AF9B-586835A2656B}" presName="accent_1" presStyleCnt="0"/>
      <dgm:spPr/>
    </dgm:pt>
    <dgm:pt modelId="{5F78628E-9844-4CA7-A87A-9013AF271A05}" type="pres">
      <dgm:prSet presAssocID="{B4985BB5-B5DA-4AA3-AF9B-586835A2656B}" presName="accentRepeatNode" presStyleLbl="solidFgAcc1" presStyleIdx="0" presStyleCnt="7"/>
      <dgm:spPr/>
    </dgm:pt>
    <dgm:pt modelId="{936D15E5-BF40-4C70-8086-353E09EDCA0F}" type="pres">
      <dgm:prSet presAssocID="{A041F235-B43B-40DE-867E-E49A7B3D1490}" presName="text_2" presStyleLbl="node1" presStyleIdx="1" presStyleCnt="7">
        <dgm:presLayoutVars>
          <dgm:bulletEnabled val="1"/>
        </dgm:presLayoutVars>
      </dgm:prSet>
      <dgm:spPr/>
      <dgm:t>
        <a:bodyPr/>
        <a:lstStyle/>
        <a:p>
          <a:endParaRPr lang="en-GB"/>
        </a:p>
      </dgm:t>
    </dgm:pt>
    <dgm:pt modelId="{814AE2B2-1038-4B73-832D-5C18FB6F9425}" type="pres">
      <dgm:prSet presAssocID="{A041F235-B43B-40DE-867E-E49A7B3D1490}" presName="accent_2" presStyleCnt="0"/>
      <dgm:spPr/>
    </dgm:pt>
    <dgm:pt modelId="{6504FFBD-7B57-450D-B832-241840D4B702}" type="pres">
      <dgm:prSet presAssocID="{A041F235-B43B-40DE-867E-E49A7B3D1490}" presName="accentRepeatNode" presStyleLbl="solidFgAcc1" presStyleIdx="1" presStyleCnt="7"/>
      <dgm:spPr/>
    </dgm:pt>
    <dgm:pt modelId="{88CBB7DA-A860-41DB-AEB0-4DCB5DADE751}" type="pres">
      <dgm:prSet presAssocID="{7A04569E-F658-4792-9764-1203194AA2D4}" presName="text_3" presStyleLbl="node1" presStyleIdx="2" presStyleCnt="7">
        <dgm:presLayoutVars>
          <dgm:bulletEnabled val="1"/>
        </dgm:presLayoutVars>
      </dgm:prSet>
      <dgm:spPr/>
      <dgm:t>
        <a:bodyPr/>
        <a:lstStyle/>
        <a:p>
          <a:endParaRPr lang="en-GB"/>
        </a:p>
      </dgm:t>
    </dgm:pt>
    <dgm:pt modelId="{FA99DA2B-2231-46D3-86D9-35E029645F15}" type="pres">
      <dgm:prSet presAssocID="{7A04569E-F658-4792-9764-1203194AA2D4}" presName="accent_3" presStyleCnt="0"/>
      <dgm:spPr/>
    </dgm:pt>
    <dgm:pt modelId="{02C99102-C1D8-4273-BC05-F5DC55642A38}" type="pres">
      <dgm:prSet presAssocID="{7A04569E-F658-4792-9764-1203194AA2D4}" presName="accentRepeatNode" presStyleLbl="solidFgAcc1" presStyleIdx="2" presStyleCnt="7"/>
      <dgm:spPr/>
    </dgm:pt>
    <dgm:pt modelId="{A2B43B0D-25D6-4360-B299-201A8FA5471E}" type="pres">
      <dgm:prSet presAssocID="{75F90172-E71B-4892-9244-6A3341E47740}" presName="text_4" presStyleLbl="node1" presStyleIdx="3" presStyleCnt="7">
        <dgm:presLayoutVars>
          <dgm:bulletEnabled val="1"/>
        </dgm:presLayoutVars>
      </dgm:prSet>
      <dgm:spPr/>
      <dgm:t>
        <a:bodyPr/>
        <a:lstStyle/>
        <a:p>
          <a:endParaRPr lang="en-GB"/>
        </a:p>
      </dgm:t>
    </dgm:pt>
    <dgm:pt modelId="{57E5E41C-BC3D-4562-8746-ED32A2FE6CC5}" type="pres">
      <dgm:prSet presAssocID="{75F90172-E71B-4892-9244-6A3341E47740}" presName="accent_4" presStyleCnt="0"/>
      <dgm:spPr/>
    </dgm:pt>
    <dgm:pt modelId="{B29766E3-6C1D-4162-A1EE-72B18FE81C52}" type="pres">
      <dgm:prSet presAssocID="{75F90172-E71B-4892-9244-6A3341E47740}" presName="accentRepeatNode" presStyleLbl="solidFgAcc1" presStyleIdx="3" presStyleCnt="7"/>
      <dgm:spPr/>
    </dgm:pt>
    <dgm:pt modelId="{8E328125-2A08-4656-9C68-9FEEE4BFA5CC}" type="pres">
      <dgm:prSet presAssocID="{457E23A7-1BE4-4D3F-9391-2264634CFF8D}" presName="text_5" presStyleLbl="node1" presStyleIdx="4" presStyleCnt="7">
        <dgm:presLayoutVars>
          <dgm:bulletEnabled val="1"/>
        </dgm:presLayoutVars>
      </dgm:prSet>
      <dgm:spPr/>
      <dgm:t>
        <a:bodyPr/>
        <a:lstStyle/>
        <a:p>
          <a:endParaRPr lang="en-GB"/>
        </a:p>
      </dgm:t>
    </dgm:pt>
    <dgm:pt modelId="{1C91F240-52E3-4876-A779-A8CFA82DEE81}" type="pres">
      <dgm:prSet presAssocID="{457E23A7-1BE4-4D3F-9391-2264634CFF8D}" presName="accent_5" presStyleCnt="0"/>
      <dgm:spPr/>
    </dgm:pt>
    <dgm:pt modelId="{A5B11D09-F042-4F06-ABBA-432766EFB541}" type="pres">
      <dgm:prSet presAssocID="{457E23A7-1BE4-4D3F-9391-2264634CFF8D}" presName="accentRepeatNode" presStyleLbl="solidFgAcc1" presStyleIdx="4" presStyleCnt="7"/>
      <dgm:spPr/>
    </dgm:pt>
    <dgm:pt modelId="{D45B627C-EE81-413A-B2AF-B4077727633D}" type="pres">
      <dgm:prSet presAssocID="{0AADEE93-3335-4A2C-92B5-8533C214599F}" presName="text_6" presStyleLbl="node1" presStyleIdx="5" presStyleCnt="7" custScaleY="64363">
        <dgm:presLayoutVars>
          <dgm:bulletEnabled val="1"/>
        </dgm:presLayoutVars>
      </dgm:prSet>
      <dgm:spPr/>
      <dgm:t>
        <a:bodyPr/>
        <a:lstStyle/>
        <a:p>
          <a:endParaRPr lang="en-GB"/>
        </a:p>
      </dgm:t>
    </dgm:pt>
    <dgm:pt modelId="{9D579422-25D0-48A9-8F91-427ABC9A8C58}" type="pres">
      <dgm:prSet presAssocID="{0AADEE93-3335-4A2C-92B5-8533C214599F}" presName="accent_6" presStyleCnt="0"/>
      <dgm:spPr/>
    </dgm:pt>
    <dgm:pt modelId="{3AE63466-0D6D-49BD-8761-3E26BFE2F85C}" type="pres">
      <dgm:prSet presAssocID="{0AADEE93-3335-4A2C-92B5-8533C214599F}" presName="accentRepeatNode" presStyleLbl="solidFgAcc1" presStyleIdx="5" presStyleCnt="7"/>
      <dgm:spPr/>
    </dgm:pt>
    <dgm:pt modelId="{27A5D7EE-82E8-49E7-8B99-0A85AEEEC289}" type="pres">
      <dgm:prSet presAssocID="{D3D1754D-3A56-434F-9EE5-9000A0DE1FDF}" presName="text_7" presStyleLbl="node1" presStyleIdx="6" presStyleCnt="7" custScaleY="166171">
        <dgm:presLayoutVars>
          <dgm:bulletEnabled val="1"/>
        </dgm:presLayoutVars>
      </dgm:prSet>
      <dgm:spPr/>
      <dgm:t>
        <a:bodyPr/>
        <a:lstStyle/>
        <a:p>
          <a:endParaRPr lang="en-GB"/>
        </a:p>
      </dgm:t>
    </dgm:pt>
    <dgm:pt modelId="{A73C4DFE-7127-432B-A986-5F48E20F48E2}" type="pres">
      <dgm:prSet presAssocID="{D3D1754D-3A56-434F-9EE5-9000A0DE1FDF}" presName="accent_7" presStyleCnt="0"/>
      <dgm:spPr/>
    </dgm:pt>
    <dgm:pt modelId="{80F8774F-D4A6-4F6A-AC23-01EB253325CC}" type="pres">
      <dgm:prSet presAssocID="{D3D1754D-3A56-434F-9EE5-9000A0DE1FDF}" presName="accentRepeatNode" presStyleLbl="solidFgAcc1" presStyleIdx="6" presStyleCnt="7"/>
      <dgm:spPr/>
    </dgm:pt>
  </dgm:ptLst>
  <dgm:cxnLst>
    <dgm:cxn modelId="{579F24B0-B440-4A7F-9A76-250027EA7653}" srcId="{71A42352-62AF-4767-8843-05B8956C8060}" destId="{D3D1754D-3A56-434F-9EE5-9000A0DE1FDF}" srcOrd="6" destOrd="0" parTransId="{4B69BB8A-2E97-436C-871F-14799A5AB8DB}" sibTransId="{887D4CA4-F0D6-4439-A3D2-DE0CFB6CC84F}"/>
    <dgm:cxn modelId="{5275800F-65F9-420D-AD0F-0D9C0B2E8DC1}" type="presOf" srcId="{7A04569E-F658-4792-9764-1203194AA2D4}" destId="{88CBB7DA-A860-41DB-AEB0-4DCB5DADE751}" srcOrd="0" destOrd="0" presId="urn:microsoft.com/office/officeart/2008/layout/VerticalCurvedList"/>
    <dgm:cxn modelId="{2FA910B6-5AB9-4352-BF32-79F8FD2BFD97}" type="presOf" srcId="{D3D1754D-3A56-434F-9EE5-9000A0DE1FDF}" destId="{27A5D7EE-82E8-49E7-8B99-0A85AEEEC289}" srcOrd="0" destOrd="0" presId="urn:microsoft.com/office/officeart/2008/layout/VerticalCurvedList"/>
    <dgm:cxn modelId="{0790E4C5-14A2-4E84-A21A-6321E1442EB1}" srcId="{71A42352-62AF-4767-8843-05B8956C8060}" destId="{982AF490-09A6-4C61-87AC-C7C99919F99F}" srcOrd="13" destOrd="0" parTransId="{870BBB9D-CB16-4DF6-AE69-7236C6B71597}" sibTransId="{021A6966-CF19-42BA-8B27-CF3D02562451}"/>
    <dgm:cxn modelId="{EC95C0E5-930E-4CF3-A1C8-DDBC7CD63533}" srcId="{71A42352-62AF-4767-8843-05B8956C8060}" destId="{FCCFE412-F20E-409C-98A7-C18F92493CA0}" srcOrd="7" destOrd="0" parTransId="{53ACFA5D-F5B6-4879-A982-1986A18861C9}" sibTransId="{677A7B56-9F38-44F6-952F-24FBFD1D661A}"/>
    <dgm:cxn modelId="{DC889B6C-8A83-4EE7-8047-F14D4C4559E9}" srcId="{71A42352-62AF-4767-8843-05B8956C8060}" destId="{4C210748-D582-4EB3-9531-4ED046C8C8DB}" srcOrd="8" destOrd="0" parTransId="{0F4DB824-9AAA-430E-AEE9-FE624D24851F}" sibTransId="{95D5BD30-8B8A-4D09-BDCD-7A074275D5F4}"/>
    <dgm:cxn modelId="{6D7F7374-3063-4879-B876-6C33B82EF996}" srcId="{71A42352-62AF-4767-8843-05B8956C8060}" destId="{7A04569E-F658-4792-9764-1203194AA2D4}" srcOrd="2" destOrd="0" parTransId="{1374FF08-E2D3-444A-820A-F30FFEF42971}" sibTransId="{32898D6D-129E-47CC-BEF3-FC2C4C8A6BFD}"/>
    <dgm:cxn modelId="{8C9B4F35-F29F-4BEC-B429-8360FDC27EC1}" srcId="{71A42352-62AF-4767-8843-05B8956C8060}" destId="{5CBAE482-E7BC-4F17-B0D1-D537D37B0C7D}" srcOrd="12" destOrd="0" parTransId="{EF572BC2-4208-46D9-ADBE-3C442EA88A64}" sibTransId="{51F40E09-4C01-49FA-AA01-98E9C90067E1}"/>
    <dgm:cxn modelId="{08B7D1A4-2613-43B1-A6E4-56E42533C66E}" srcId="{71A42352-62AF-4767-8843-05B8956C8060}" destId="{819B6192-4795-4134-A035-A9721737CE19}" srcOrd="14" destOrd="0" parTransId="{AFC1687B-D2F5-455C-89C4-3FBFD2A54BB9}" sibTransId="{4DD42FB0-E132-4DB0-BEB3-D9C74B43BD7F}"/>
    <dgm:cxn modelId="{5B3CA263-E0CF-4E4B-90E6-3FB3C322A24A}" type="presOf" srcId="{0AADEE93-3335-4A2C-92B5-8533C214599F}" destId="{D45B627C-EE81-413A-B2AF-B4077727633D}" srcOrd="0" destOrd="0" presId="urn:microsoft.com/office/officeart/2008/layout/VerticalCurvedList"/>
    <dgm:cxn modelId="{6662477E-584C-415A-83B5-3604736FF275}" type="presOf" srcId="{2710D009-F4F4-4740-B6B5-902704132AA2}" destId="{20CD0D34-4AB1-43E0-96E7-14475C94A118}" srcOrd="0" destOrd="0" presId="urn:microsoft.com/office/officeart/2008/layout/VerticalCurvedList"/>
    <dgm:cxn modelId="{19B26969-5A9D-4E73-93AD-CDC01AF59981}" type="presOf" srcId="{457E23A7-1BE4-4D3F-9391-2264634CFF8D}" destId="{8E328125-2A08-4656-9C68-9FEEE4BFA5CC}" srcOrd="0" destOrd="0" presId="urn:microsoft.com/office/officeart/2008/layout/VerticalCurvedList"/>
    <dgm:cxn modelId="{9195ABB9-E3A3-4B71-9DED-E8F2C474EA96}" srcId="{71A42352-62AF-4767-8843-05B8956C8060}" destId="{B4985BB5-B5DA-4AA3-AF9B-586835A2656B}" srcOrd="0" destOrd="0" parTransId="{49755E6D-A918-43DE-930D-6D4B10278997}" sibTransId="{2710D009-F4F4-4740-B6B5-902704132AA2}"/>
    <dgm:cxn modelId="{988BB99B-3713-4CDF-9AE1-57B472888CB3}" type="presOf" srcId="{A041F235-B43B-40DE-867E-E49A7B3D1490}" destId="{936D15E5-BF40-4C70-8086-353E09EDCA0F}" srcOrd="0" destOrd="0" presId="urn:microsoft.com/office/officeart/2008/layout/VerticalCurvedList"/>
    <dgm:cxn modelId="{80E126A5-E34F-447C-A896-2961BEB90B5B}" type="presOf" srcId="{B4985BB5-B5DA-4AA3-AF9B-586835A2656B}" destId="{5AA85536-AEF9-4530-9FCA-94DEBD136266}" srcOrd="0" destOrd="0" presId="urn:microsoft.com/office/officeart/2008/layout/VerticalCurvedList"/>
    <dgm:cxn modelId="{83155579-CCB7-4FE3-9EC2-A93059CBDB34}" srcId="{71A42352-62AF-4767-8843-05B8956C8060}" destId="{6D2F92EB-1166-4850-8A14-B7DF12A5DF0C}" srcOrd="9" destOrd="0" parTransId="{0AE875C1-C10C-4CB5-A824-BDB1F623DD11}" sibTransId="{FD796C75-BE03-442B-9BB5-E49CF45DE23D}"/>
    <dgm:cxn modelId="{02F0A5D5-B55E-41EA-9F9F-8DB19CE3CC7F}" type="presOf" srcId="{75F90172-E71B-4892-9244-6A3341E47740}" destId="{A2B43B0D-25D6-4360-B299-201A8FA5471E}" srcOrd="0" destOrd="0" presId="urn:microsoft.com/office/officeart/2008/layout/VerticalCurvedList"/>
    <dgm:cxn modelId="{82851866-3DDB-4190-8EE4-002F0DEAA324}" srcId="{71A42352-62AF-4767-8843-05B8956C8060}" destId="{0AADEE93-3335-4A2C-92B5-8533C214599F}" srcOrd="5" destOrd="0" parTransId="{E39878AB-8352-4F37-8211-2DB580746FF7}" sibTransId="{83FF29C2-EEA2-4194-9E59-C232E5E9B93F}"/>
    <dgm:cxn modelId="{7F64769B-448D-4C08-AE63-20E93B6FB261}" type="presOf" srcId="{71A42352-62AF-4767-8843-05B8956C8060}" destId="{4899E8FD-A8C4-4A9B-8882-51A30C9BEF4F}" srcOrd="0" destOrd="0" presId="urn:microsoft.com/office/officeart/2008/layout/VerticalCurvedList"/>
    <dgm:cxn modelId="{F9E322C3-8A20-4A3B-8D9D-F5606AE69210}" srcId="{71A42352-62AF-4767-8843-05B8956C8060}" destId="{F5AB56C5-18F4-47A7-BE4D-2E2DE50F8501}" srcOrd="11" destOrd="0" parTransId="{ED9E5BA4-2CDD-43DC-99B2-427FBCC6C62A}" sibTransId="{7E87D218-536F-483B-9D51-04C1233435A8}"/>
    <dgm:cxn modelId="{0EA8515D-ACBF-4C71-A6DE-547170F5E0CA}" srcId="{71A42352-62AF-4767-8843-05B8956C8060}" destId="{457E23A7-1BE4-4D3F-9391-2264634CFF8D}" srcOrd="4" destOrd="0" parTransId="{FC3BF8EF-DF59-43D0-85DA-EA1A5B5CB15B}" sibTransId="{DC8C77BF-705D-4E8C-8B84-15E502BA919C}"/>
    <dgm:cxn modelId="{521CCB34-B633-4DB1-AC25-006A2E62F171}" srcId="{71A42352-62AF-4767-8843-05B8956C8060}" destId="{A041F235-B43B-40DE-867E-E49A7B3D1490}" srcOrd="1" destOrd="0" parTransId="{8D61CA4E-0F5A-42DD-BD90-B9251F7131F6}" sibTransId="{724BAA4F-05E4-48BE-9B8C-158457A0CBDB}"/>
    <dgm:cxn modelId="{3564641D-21B1-49D8-AB4D-505AD2D02534}" srcId="{71A42352-62AF-4767-8843-05B8956C8060}" destId="{37B90308-BD81-47B2-9BEF-FB6216DAEA7C}" srcOrd="10" destOrd="0" parTransId="{C180131A-CCED-4D53-AE36-DDF77C856494}" sibTransId="{020D2A22-D55D-4567-8159-79B81723296C}"/>
    <dgm:cxn modelId="{E83F40DF-2E48-4ECB-8AA8-4E56F45D0D1F}" srcId="{71A42352-62AF-4767-8843-05B8956C8060}" destId="{75F90172-E71B-4892-9244-6A3341E47740}" srcOrd="3" destOrd="0" parTransId="{06907FEE-F37E-4DB5-8A41-70BE304A420D}" sibTransId="{49BF6444-4045-4173-8626-66EB2BC031EB}"/>
    <dgm:cxn modelId="{AA15611E-F5CF-43BE-BEA4-255398C1A00E}" type="presParOf" srcId="{4899E8FD-A8C4-4A9B-8882-51A30C9BEF4F}" destId="{4D673FF6-E65C-4038-8DB4-ABD71E92EFA4}" srcOrd="0" destOrd="0" presId="urn:microsoft.com/office/officeart/2008/layout/VerticalCurvedList"/>
    <dgm:cxn modelId="{8AD377CB-0C18-4131-B85D-E5529C4FFAE0}" type="presParOf" srcId="{4D673FF6-E65C-4038-8DB4-ABD71E92EFA4}" destId="{E281735E-2925-4029-AFB7-6DAB924A4209}" srcOrd="0" destOrd="0" presId="urn:microsoft.com/office/officeart/2008/layout/VerticalCurvedList"/>
    <dgm:cxn modelId="{3F0DCC30-8E6B-48A6-8D40-C871F51673FE}" type="presParOf" srcId="{E281735E-2925-4029-AFB7-6DAB924A4209}" destId="{DDC8B03D-3D10-4F8B-AB8C-9BA6BEC7E414}" srcOrd="0" destOrd="0" presId="urn:microsoft.com/office/officeart/2008/layout/VerticalCurvedList"/>
    <dgm:cxn modelId="{BCE2BED3-2031-4064-89BA-7D5C6C7ABB38}" type="presParOf" srcId="{E281735E-2925-4029-AFB7-6DAB924A4209}" destId="{20CD0D34-4AB1-43E0-96E7-14475C94A118}" srcOrd="1" destOrd="0" presId="urn:microsoft.com/office/officeart/2008/layout/VerticalCurvedList"/>
    <dgm:cxn modelId="{7A69F118-ACDC-4E8D-94D1-59C6174F7A9E}" type="presParOf" srcId="{E281735E-2925-4029-AFB7-6DAB924A4209}" destId="{FE4B4330-C6E9-4666-8373-D8F0924B3A59}" srcOrd="2" destOrd="0" presId="urn:microsoft.com/office/officeart/2008/layout/VerticalCurvedList"/>
    <dgm:cxn modelId="{CC0ACFA3-10C5-4730-8C80-6600BF7BBD9D}" type="presParOf" srcId="{E281735E-2925-4029-AFB7-6DAB924A4209}" destId="{68BA11D9-3346-4780-A685-085D855D2DE4}" srcOrd="3" destOrd="0" presId="urn:microsoft.com/office/officeart/2008/layout/VerticalCurvedList"/>
    <dgm:cxn modelId="{B4A01295-3566-4E5F-A0AC-F3226631EDA8}" type="presParOf" srcId="{4D673FF6-E65C-4038-8DB4-ABD71E92EFA4}" destId="{5AA85536-AEF9-4530-9FCA-94DEBD136266}" srcOrd="1" destOrd="0" presId="urn:microsoft.com/office/officeart/2008/layout/VerticalCurvedList"/>
    <dgm:cxn modelId="{04DB1069-53C1-4555-9591-92F80CD7B43D}" type="presParOf" srcId="{4D673FF6-E65C-4038-8DB4-ABD71E92EFA4}" destId="{152D155F-F5FF-48BB-9404-B332BAC7601B}" srcOrd="2" destOrd="0" presId="urn:microsoft.com/office/officeart/2008/layout/VerticalCurvedList"/>
    <dgm:cxn modelId="{758F9193-1EB5-48D4-A4D5-7A3F261418A4}" type="presParOf" srcId="{152D155F-F5FF-48BB-9404-B332BAC7601B}" destId="{5F78628E-9844-4CA7-A87A-9013AF271A05}" srcOrd="0" destOrd="0" presId="urn:microsoft.com/office/officeart/2008/layout/VerticalCurvedList"/>
    <dgm:cxn modelId="{3B626B4D-BE8F-4D79-9A75-5FE64EAA3018}" type="presParOf" srcId="{4D673FF6-E65C-4038-8DB4-ABD71E92EFA4}" destId="{936D15E5-BF40-4C70-8086-353E09EDCA0F}" srcOrd="3" destOrd="0" presId="urn:microsoft.com/office/officeart/2008/layout/VerticalCurvedList"/>
    <dgm:cxn modelId="{ABB1B3F5-C6F5-4F4B-B5AA-E4359C0F74F9}" type="presParOf" srcId="{4D673FF6-E65C-4038-8DB4-ABD71E92EFA4}" destId="{814AE2B2-1038-4B73-832D-5C18FB6F9425}" srcOrd="4" destOrd="0" presId="urn:microsoft.com/office/officeart/2008/layout/VerticalCurvedList"/>
    <dgm:cxn modelId="{5DBBA204-B670-4BD6-9766-1B227B72F814}" type="presParOf" srcId="{814AE2B2-1038-4B73-832D-5C18FB6F9425}" destId="{6504FFBD-7B57-450D-B832-241840D4B702}" srcOrd="0" destOrd="0" presId="urn:microsoft.com/office/officeart/2008/layout/VerticalCurvedList"/>
    <dgm:cxn modelId="{2C21F5C0-5228-462F-9A3A-51A3C35A649F}" type="presParOf" srcId="{4D673FF6-E65C-4038-8DB4-ABD71E92EFA4}" destId="{88CBB7DA-A860-41DB-AEB0-4DCB5DADE751}" srcOrd="5" destOrd="0" presId="urn:microsoft.com/office/officeart/2008/layout/VerticalCurvedList"/>
    <dgm:cxn modelId="{ED8259C2-C076-4B43-9E78-D3A88673EB3E}" type="presParOf" srcId="{4D673FF6-E65C-4038-8DB4-ABD71E92EFA4}" destId="{FA99DA2B-2231-46D3-86D9-35E029645F15}" srcOrd="6" destOrd="0" presId="urn:microsoft.com/office/officeart/2008/layout/VerticalCurvedList"/>
    <dgm:cxn modelId="{70EF9EDE-085F-48AC-A5EA-867451629FB3}" type="presParOf" srcId="{FA99DA2B-2231-46D3-86D9-35E029645F15}" destId="{02C99102-C1D8-4273-BC05-F5DC55642A38}" srcOrd="0" destOrd="0" presId="urn:microsoft.com/office/officeart/2008/layout/VerticalCurvedList"/>
    <dgm:cxn modelId="{9DDC2ECF-AB51-40C3-88CC-3DB510F6F45B}" type="presParOf" srcId="{4D673FF6-E65C-4038-8DB4-ABD71E92EFA4}" destId="{A2B43B0D-25D6-4360-B299-201A8FA5471E}" srcOrd="7" destOrd="0" presId="urn:microsoft.com/office/officeart/2008/layout/VerticalCurvedList"/>
    <dgm:cxn modelId="{66818EFF-8385-416E-882B-5F4E1DFADC12}" type="presParOf" srcId="{4D673FF6-E65C-4038-8DB4-ABD71E92EFA4}" destId="{57E5E41C-BC3D-4562-8746-ED32A2FE6CC5}" srcOrd="8" destOrd="0" presId="urn:microsoft.com/office/officeart/2008/layout/VerticalCurvedList"/>
    <dgm:cxn modelId="{1CF2FB1F-B77B-4C02-B5D8-D0E38E67F68D}" type="presParOf" srcId="{57E5E41C-BC3D-4562-8746-ED32A2FE6CC5}" destId="{B29766E3-6C1D-4162-A1EE-72B18FE81C52}" srcOrd="0" destOrd="0" presId="urn:microsoft.com/office/officeart/2008/layout/VerticalCurvedList"/>
    <dgm:cxn modelId="{54192EDE-1C54-42C6-B14B-748702933579}" type="presParOf" srcId="{4D673FF6-E65C-4038-8DB4-ABD71E92EFA4}" destId="{8E328125-2A08-4656-9C68-9FEEE4BFA5CC}" srcOrd="9" destOrd="0" presId="urn:microsoft.com/office/officeart/2008/layout/VerticalCurvedList"/>
    <dgm:cxn modelId="{9D48F4EF-72B3-412E-9261-D811A51792E8}" type="presParOf" srcId="{4D673FF6-E65C-4038-8DB4-ABD71E92EFA4}" destId="{1C91F240-52E3-4876-A779-A8CFA82DEE81}" srcOrd="10" destOrd="0" presId="urn:microsoft.com/office/officeart/2008/layout/VerticalCurvedList"/>
    <dgm:cxn modelId="{6697E24B-162B-4C6E-A57D-3C2BB4510E17}" type="presParOf" srcId="{1C91F240-52E3-4876-A779-A8CFA82DEE81}" destId="{A5B11D09-F042-4F06-ABBA-432766EFB541}" srcOrd="0" destOrd="0" presId="urn:microsoft.com/office/officeart/2008/layout/VerticalCurvedList"/>
    <dgm:cxn modelId="{C64E6B34-87D3-4B97-91B2-1C2DCF83FA58}" type="presParOf" srcId="{4D673FF6-E65C-4038-8DB4-ABD71E92EFA4}" destId="{D45B627C-EE81-413A-B2AF-B4077727633D}" srcOrd="11" destOrd="0" presId="urn:microsoft.com/office/officeart/2008/layout/VerticalCurvedList"/>
    <dgm:cxn modelId="{BC0F8FF8-3ACF-431E-BDA1-89C63627C455}" type="presParOf" srcId="{4D673FF6-E65C-4038-8DB4-ABD71E92EFA4}" destId="{9D579422-25D0-48A9-8F91-427ABC9A8C58}" srcOrd="12" destOrd="0" presId="urn:microsoft.com/office/officeart/2008/layout/VerticalCurvedList"/>
    <dgm:cxn modelId="{A9FB1C44-D93A-4E61-A802-5CC33F2959D4}" type="presParOf" srcId="{9D579422-25D0-48A9-8F91-427ABC9A8C58}" destId="{3AE63466-0D6D-49BD-8761-3E26BFE2F85C}" srcOrd="0" destOrd="0" presId="urn:microsoft.com/office/officeart/2008/layout/VerticalCurvedList"/>
    <dgm:cxn modelId="{BC737BCF-A6E0-4B59-9176-37B00658FF97}" type="presParOf" srcId="{4D673FF6-E65C-4038-8DB4-ABD71E92EFA4}" destId="{27A5D7EE-82E8-49E7-8B99-0A85AEEEC289}" srcOrd="13" destOrd="0" presId="urn:microsoft.com/office/officeart/2008/layout/VerticalCurvedList"/>
    <dgm:cxn modelId="{1F83C952-D9CC-43BE-80AB-DF88DD8DAF47}" type="presParOf" srcId="{4D673FF6-E65C-4038-8DB4-ABD71E92EFA4}" destId="{A73C4DFE-7127-432B-A986-5F48E20F48E2}" srcOrd="14" destOrd="0" presId="urn:microsoft.com/office/officeart/2008/layout/VerticalCurvedList"/>
    <dgm:cxn modelId="{25B84B65-FA95-47C3-BF86-EA43CC0815A4}" type="presParOf" srcId="{A73C4DFE-7127-432B-A986-5F48E20F48E2}" destId="{80F8774F-D4A6-4F6A-AC23-01EB253325CC}" srcOrd="0" destOrd="0" presId="urn:microsoft.com/office/officeart/2008/layout/VerticalCurvedList"/>
  </dgm:cxnLst>
  <dgm:bg/>
  <dgm:whole>
    <a:ln>
      <a:solidFill>
        <a:schemeClr val="tx1">
          <a:lumMod val="75000"/>
        </a:schemeClr>
      </a:solidFill>
      <a:extLst>
        <a:ext uri="{C807C97D-BFC1-408E-A445-0C87EB9F89A2}">
          <ask:lineSketchStyleProps xmln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E32C0-F6AD-4C6C-B454-DBCB05F7ACAF}">
      <dsp:nvSpPr>
        <dsp:cNvPr id="0" name=""/>
        <dsp:cNvSpPr/>
      </dsp:nvSpPr>
      <dsp:spPr>
        <a:xfrm>
          <a:off x="0" y="3460"/>
          <a:ext cx="9810750" cy="73703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E298859-8803-463A-8999-BB6F0E28E3F2}">
      <dsp:nvSpPr>
        <dsp:cNvPr id="0" name=""/>
        <dsp:cNvSpPr/>
      </dsp:nvSpPr>
      <dsp:spPr>
        <a:xfrm>
          <a:off x="222952" y="169292"/>
          <a:ext cx="405368" cy="4053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422239-E5EC-42AC-9C1F-C14B6E84311F}">
      <dsp:nvSpPr>
        <dsp:cNvPr id="0" name=""/>
        <dsp:cNvSpPr/>
      </dsp:nvSpPr>
      <dsp:spPr>
        <a:xfrm>
          <a:off x="851274" y="3460"/>
          <a:ext cx="8959475" cy="73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03" tIns="78003" rIns="78003" bIns="78003" numCol="1" spcCol="1270" anchor="ctr" anchorCtr="0">
          <a:noAutofit/>
        </a:bodyPr>
        <a:lstStyle/>
        <a:p>
          <a:pPr lvl="0" algn="l" defTabSz="844550">
            <a:lnSpc>
              <a:spcPct val="100000"/>
            </a:lnSpc>
            <a:spcBef>
              <a:spcPct val="0"/>
            </a:spcBef>
            <a:spcAft>
              <a:spcPct val="35000"/>
            </a:spcAft>
          </a:pPr>
          <a:r>
            <a:rPr lang="en-GB" sz="1900" b="1" kern="1200" dirty="0">
              <a:solidFill>
                <a:schemeClr val="bg1">
                  <a:lumMod val="10000"/>
                </a:schemeClr>
              </a:solidFill>
              <a:latin typeface="Aharoni" panose="02010803020104030203" pitchFamily="2" charset="-79"/>
              <a:cs typeface="Aharoni" panose="02010803020104030203" pitchFamily="2" charset="-79"/>
            </a:rPr>
            <a:t>-</a:t>
          </a:r>
          <a:r>
            <a:rPr lang="en-GB" sz="1900" b="1" kern="1200" dirty="0">
              <a:solidFill>
                <a:schemeClr val="bg1">
                  <a:lumMod val="10000"/>
                </a:schemeClr>
              </a:solidFill>
              <a:cs typeface="Aharoni" panose="02010803020104030203" pitchFamily="2" charset="-79"/>
            </a:rPr>
            <a:t>The interval peak data for each sample need to be combined into what we refer to as merged regions.</a:t>
          </a:r>
          <a:endParaRPr lang="en-US" sz="1900" b="1" kern="1200" dirty="0">
            <a:solidFill>
              <a:schemeClr val="bg1">
                <a:lumMod val="10000"/>
              </a:schemeClr>
            </a:solidFill>
            <a:latin typeface="Aharoni" panose="02010803020104030203" pitchFamily="2" charset="-79"/>
            <a:cs typeface="Aharoni" panose="02010803020104030203" pitchFamily="2" charset="-79"/>
          </a:endParaRPr>
        </a:p>
      </dsp:txBody>
      <dsp:txXfrm>
        <a:off x="851274" y="3460"/>
        <a:ext cx="8959475" cy="737034"/>
      </dsp:txXfrm>
    </dsp:sp>
    <dsp:sp modelId="{7E7EE993-A2D6-4F27-9A2F-2CD491ACA700}">
      <dsp:nvSpPr>
        <dsp:cNvPr id="0" name=""/>
        <dsp:cNvSpPr/>
      </dsp:nvSpPr>
      <dsp:spPr>
        <a:xfrm>
          <a:off x="0" y="924752"/>
          <a:ext cx="9810750" cy="73703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5B4783DE-5A1C-4613-A5E7-36C4F802348D}">
      <dsp:nvSpPr>
        <dsp:cNvPr id="0" name=""/>
        <dsp:cNvSpPr/>
      </dsp:nvSpPr>
      <dsp:spPr>
        <a:xfrm>
          <a:off x="222952" y="1090585"/>
          <a:ext cx="405368" cy="4053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7AD0D8D-8CFE-4E1E-A17E-223AA2A029A9}">
      <dsp:nvSpPr>
        <dsp:cNvPr id="0" name=""/>
        <dsp:cNvSpPr/>
      </dsp:nvSpPr>
      <dsp:spPr>
        <a:xfrm>
          <a:off x="851274" y="924752"/>
          <a:ext cx="8959475" cy="73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03" tIns="78003" rIns="78003" bIns="78003" numCol="1" spcCol="1270" anchor="ctr" anchorCtr="0">
          <a:noAutofit/>
        </a:bodyPr>
        <a:lstStyle/>
        <a:p>
          <a:pPr lvl="0" algn="l" defTabSz="844550">
            <a:lnSpc>
              <a:spcPct val="100000"/>
            </a:lnSpc>
            <a:spcBef>
              <a:spcPct val="0"/>
            </a:spcBef>
            <a:spcAft>
              <a:spcPct val="35000"/>
            </a:spcAft>
          </a:pPr>
          <a:r>
            <a:rPr lang="en-GB" sz="1900" b="1" kern="1200" dirty="0">
              <a:solidFill>
                <a:schemeClr val="bg1">
                  <a:lumMod val="10000"/>
                </a:schemeClr>
              </a:solidFill>
              <a:latin typeface="Aharoni" panose="02010803020104030203" pitchFamily="2" charset="-79"/>
              <a:cs typeface="Aharoni" panose="02010803020104030203" pitchFamily="2" charset="-79"/>
            </a:rPr>
            <a:t>-</a:t>
          </a:r>
          <a:r>
            <a:rPr lang="en-GB" sz="1900" b="1" kern="1200" dirty="0">
              <a:solidFill>
                <a:schemeClr val="bg1">
                  <a:lumMod val="10000"/>
                </a:schemeClr>
              </a:solidFill>
              <a:cs typeface="Aharoni" panose="02010803020104030203" pitchFamily="2" charset="-79"/>
            </a:rPr>
            <a:t>Merged regions are defined by the start coordinate of the most upstream overlapping interval and the stop coordinate of the most downstream.</a:t>
          </a:r>
          <a:endParaRPr lang="en-US" sz="1900" b="1" kern="1200" dirty="0">
            <a:solidFill>
              <a:schemeClr val="bg1">
                <a:lumMod val="10000"/>
              </a:schemeClr>
            </a:solidFill>
            <a:latin typeface="Aharoni" panose="02010803020104030203" pitchFamily="2" charset="-79"/>
            <a:cs typeface="Aharoni" panose="02010803020104030203" pitchFamily="2" charset="-79"/>
          </a:endParaRPr>
        </a:p>
      </dsp:txBody>
      <dsp:txXfrm>
        <a:off x="851274" y="924752"/>
        <a:ext cx="8959475" cy="737034"/>
      </dsp:txXfrm>
    </dsp:sp>
    <dsp:sp modelId="{0435174B-3C80-4E35-BF24-465E296E6BF2}">
      <dsp:nvSpPr>
        <dsp:cNvPr id="0" name=""/>
        <dsp:cNvSpPr/>
      </dsp:nvSpPr>
      <dsp:spPr>
        <a:xfrm>
          <a:off x="0" y="1846045"/>
          <a:ext cx="9810750" cy="73703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57F93E6-A763-4442-82D2-9F159741A6D3}">
      <dsp:nvSpPr>
        <dsp:cNvPr id="0" name=""/>
        <dsp:cNvSpPr/>
      </dsp:nvSpPr>
      <dsp:spPr>
        <a:xfrm>
          <a:off x="222952" y="2011878"/>
          <a:ext cx="405368" cy="40536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9DA8E4-5E2B-42F9-B811-25E192AC2871}">
      <dsp:nvSpPr>
        <dsp:cNvPr id="0" name=""/>
        <dsp:cNvSpPr/>
      </dsp:nvSpPr>
      <dsp:spPr>
        <a:xfrm>
          <a:off x="851274" y="1846045"/>
          <a:ext cx="8959475" cy="73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03" tIns="78003" rIns="78003" bIns="78003" numCol="1" spcCol="1270" anchor="ctr" anchorCtr="0">
          <a:noAutofit/>
        </a:bodyPr>
        <a:lstStyle/>
        <a:p>
          <a:pPr lvl="0" algn="l" defTabSz="844550">
            <a:lnSpc>
              <a:spcPct val="100000"/>
            </a:lnSpc>
            <a:spcBef>
              <a:spcPct val="0"/>
            </a:spcBef>
            <a:spcAft>
              <a:spcPct val="35000"/>
            </a:spcAft>
          </a:pPr>
          <a:r>
            <a:rPr lang="en-GB" sz="1900" b="1" kern="1200" dirty="0">
              <a:solidFill>
                <a:schemeClr val="bg1">
                  <a:lumMod val="10000"/>
                </a:schemeClr>
              </a:solidFill>
              <a:latin typeface="Aharoni" panose="02010803020104030203" pitchFamily="2" charset="-79"/>
              <a:cs typeface="Aharoni" panose="02010803020104030203" pitchFamily="2" charset="-79"/>
            </a:rPr>
            <a:t>There are two ways to identify peaks within the same merged region that have differential signal:</a:t>
          </a:r>
          <a:endParaRPr lang="en-US" sz="1900" b="1" kern="1200" dirty="0">
            <a:solidFill>
              <a:schemeClr val="bg1">
                <a:lumMod val="10000"/>
              </a:schemeClr>
            </a:solidFill>
            <a:latin typeface="Aharoni" panose="02010803020104030203" pitchFamily="2" charset="-79"/>
            <a:cs typeface="Aharoni" panose="02010803020104030203" pitchFamily="2" charset="-79"/>
          </a:endParaRPr>
        </a:p>
      </dsp:txBody>
      <dsp:txXfrm>
        <a:off x="851274" y="1846045"/>
        <a:ext cx="8959475" cy="737034"/>
      </dsp:txXfrm>
    </dsp:sp>
    <dsp:sp modelId="{3A08BEA3-D2BC-4D98-B41A-6EC12199FA24}">
      <dsp:nvSpPr>
        <dsp:cNvPr id="0" name=""/>
        <dsp:cNvSpPr/>
      </dsp:nvSpPr>
      <dsp:spPr>
        <a:xfrm>
          <a:off x="0" y="2767338"/>
          <a:ext cx="9810750" cy="73703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4AA2E8A-F23E-4AE7-9D78-FEBFCD19AA86}">
      <dsp:nvSpPr>
        <dsp:cNvPr id="0" name=""/>
        <dsp:cNvSpPr/>
      </dsp:nvSpPr>
      <dsp:spPr>
        <a:xfrm>
          <a:off x="222952" y="2933170"/>
          <a:ext cx="405368" cy="40536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CB4A1E4-BF81-4899-9378-A0D93EB4C9AC}">
      <dsp:nvSpPr>
        <dsp:cNvPr id="0" name=""/>
        <dsp:cNvSpPr/>
      </dsp:nvSpPr>
      <dsp:spPr>
        <a:xfrm>
          <a:off x="851274" y="2767338"/>
          <a:ext cx="8959475" cy="73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03" tIns="78003" rIns="78003" bIns="78003" numCol="1" spcCol="1270" anchor="ctr" anchorCtr="0">
          <a:noAutofit/>
        </a:bodyPr>
        <a:lstStyle/>
        <a:p>
          <a:pPr lvl="0" algn="l" defTabSz="844550">
            <a:lnSpc>
              <a:spcPct val="100000"/>
            </a:lnSpc>
            <a:spcBef>
              <a:spcPct val="0"/>
            </a:spcBef>
            <a:spcAft>
              <a:spcPct val="35000"/>
            </a:spcAft>
          </a:pPr>
          <a:r>
            <a:rPr lang="en-GB" sz="1900" b="1" kern="1200">
              <a:solidFill>
                <a:schemeClr val="bg1">
                  <a:lumMod val="10000"/>
                </a:schemeClr>
              </a:solidFill>
              <a:latin typeface="Aharoni" panose="02010803020104030203" pitchFamily="2" charset="-79"/>
              <a:cs typeface="Aharoni" panose="02010803020104030203" pitchFamily="2" charset="-79"/>
            </a:rPr>
            <a:t>1-Calculating fold changes between merged regions for different samples will show the sites with the most differential binding.</a:t>
          </a:r>
          <a:endParaRPr lang="en-US" sz="1900" b="1" kern="1200">
            <a:solidFill>
              <a:schemeClr val="bg1">
                <a:lumMod val="10000"/>
              </a:schemeClr>
            </a:solidFill>
            <a:latin typeface="Aharoni" panose="02010803020104030203" pitchFamily="2" charset="-79"/>
            <a:cs typeface="Aharoni" panose="02010803020104030203" pitchFamily="2" charset="-79"/>
          </a:endParaRPr>
        </a:p>
      </dsp:txBody>
      <dsp:txXfrm>
        <a:off x="851274" y="2767338"/>
        <a:ext cx="8959475" cy="737034"/>
      </dsp:txXfrm>
    </dsp:sp>
    <dsp:sp modelId="{7AD2979C-0929-4A24-81BA-C67B36E4A3B3}">
      <dsp:nvSpPr>
        <dsp:cNvPr id="0" name=""/>
        <dsp:cNvSpPr/>
      </dsp:nvSpPr>
      <dsp:spPr>
        <a:xfrm>
          <a:off x="0" y="3688630"/>
          <a:ext cx="9810750" cy="73703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5F3132C5-A32F-44AD-AA8F-FB61F933DB25}">
      <dsp:nvSpPr>
        <dsp:cNvPr id="0" name=""/>
        <dsp:cNvSpPr/>
      </dsp:nvSpPr>
      <dsp:spPr>
        <a:xfrm>
          <a:off x="222952" y="3854463"/>
          <a:ext cx="405368" cy="40536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33CBE59-5A70-4F77-BACC-A4AC53DD2EDE}">
      <dsp:nvSpPr>
        <dsp:cNvPr id="0" name=""/>
        <dsp:cNvSpPr/>
      </dsp:nvSpPr>
      <dsp:spPr>
        <a:xfrm>
          <a:off x="851274" y="3688630"/>
          <a:ext cx="8959475" cy="73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03" tIns="78003" rIns="78003" bIns="78003" numCol="1" spcCol="1270" anchor="ctr" anchorCtr="0">
          <a:noAutofit/>
        </a:bodyPr>
        <a:lstStyle/>
        <a:p>
          <a:pPr lvl="0" algn="l" defTabSz="844550">
            <a:lnSpc>
              <a:spcPct val="100000"/>
            </a:lnSpc>
            <a:spcBef>
              <a:spcPct val="0"/>
            </a:spcBef>
            <a:spcAft>
              <a:spcPct val="35000"/>
            </a:spcAft>
          </a:pPr>
          <a:r>
            <a:rPr lang="en-GB" sz="1900" b="1" kern="1200">
              <a:solidFill>
                <a:schemeClr val="bg1">
                  <a:lumMod val="10000"/>
                </a:schemeClr>
              </a:solidFill>
              <a:latin typeface="Aharoni" panose="02010803020104030203" pitchFamily="2" charset="-79"/>
              <a:cs typeface="Aharoni" panose="02010803020104030203" pitchFamily="2" charset="-79"/>
            </a:rPr>
            <a:t>2-DESeq2 can be used if replicates are available, p-values can be calculated.</a:t>
          </a:r>
          <a:endParaRPr lang="en-US" sz="1900" b="1" kern="1200">
            <a:solidFill>
              <a:schemeClr val="bg1">
                <a:lumMod val="10000"/>
              </a:schemeClr>
            </a:solidFill>
            <a:latin typeface="Aharoni" panose="02010803020104030203" pitchFamily="2" charset="-79"/>
            <a:cs typeface="Aharoni" panose="02010803020104030203" pitchFamily="2" charset="-79"/>
          </a:endParaRPr>
        </a:p>
      </dsp:txBody>
      <dsp:txXfrm>
        <a:off x="851274" y="3688630"/>
        <a:ext cx="8959475" cy="7370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2388B-F6BB-4CE5-8740-FAA7530D4BD4}">
      <dsp:nvSpPr>
        <dsp:cNvPr id="0" name=""/>
        <dsp:cNvSpPr/>
      </dsp:nvSpPr>
      <dsp:spPr>
        <a:xfrm>
          <a:off x="692228" y="446"/>
          <a:ext cx="11229700" cy="562570"/>
        </a:xfrm>
        <a:prstGeom prst="rightArrow">
          <a:avLst>
            <a:gd name="adj1" fmla="val 75000"/>
            <a:gd name="adj2" fmla="val 50000"/>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solidFill>
                <a:schemeClr val="bg1">
                  <a:lumMod val="10000"/>
                </a:schemeClr>
              </a:solidFill>
              <a:latin typeface="Aharoni" panose="02010803020104030203" pitchFamily="2" charset="-79"/>
              <a:cs typeface="Aharoni" panose="02010803020104030203" pitchFamily="2" charset="-79"/>
            </a:rPr>
            <a:t>Genome Browser is a </a:t>
          </a:r>
          <a:r>
            <a:rPr lang="en-US" sz="1400" kern="1200" dirty="0">
              <a:solidFill>
                <a:schemeClr val="bg1">
                  <a:lumMod val="10000"/>
                </a:schemeClr>
              </a:solidFill>
              <a:latin typeface="Aharoni" panose="02010803020104030203" pitchFamily="2" charset="-79"/>
              <a:cs typeface="Aharoni" panose="02010803020104030203" pitchFamily="2" charset="-79"/>
            </a:rPr>
            <a:t>computer</a:t>
          </a:r>
          <a:r>
            <a:rPr lang="en-US" sz="1400" b="0" kern="1200" dirty="0">
              <a:solidFill>
                <a:schemeClr val="bg1">
                  <a:lumMod val="10000"/>
                </a:schemeClr>
              </a:solidFill>
              <a:latin typeface="Aharoni" panose="02010803020104030203" pitchFamily="2" charset="-79"/>
              <a:cs typeface="Aharoni" panose="02010803020104030203" pitchFamily="2" charset="-79"/>
            </a:rPr>
            <a:t> program that displays genome data in an easy-to-use manner</a:t>
          </a:r>
        </a:p>
      </dsp:txBody>
      <dsp:txXfrm>
        <a:off x="692228" y="70767"/>
        <a:ext cx="11018736" cy="421928"/>
      </dsp:txXfrm>
    </dsp:sp>
    <dsp:sp modelId="{05C3E0A0-A5C7-45B9-B638-D44DAE168198}">
      <dsp:nvSpPr>
        <dsp:cNvPr id="0" name=""/>
        <dsp:cNvSpPr/>
      </dsp:nvSpPr>
      <dsp:spPr>
        <a:xfrm flipH="1">
          <a:off x="0" y="2"/>
          <a:ext cx="687244" cy="562570"/>
        </a:xfrm>
        <a:prstGeom prst="roundRect">
          <a:avLst/>
        </a:prstGeom>
        <a:solidFill>
          <a:schemeClr val="accent1">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0" kern="1200" dirty="0">
              <a:solidFill>
                <a:schemeClr val="bg1">
                  <a:lumMod val="10000"/>
                </a:schemeClr>
              </a:solidFill>
              <a:latin typeface="Aharoni" panose="02010803020104030203" pitchFamily="2" charset="-79"/>
              <a:cs typeface="Aharoni" panose="02010803020104030203" pitchFamily="2" charset="-79"/>
            </a:rPr>
            <a:t> </a:t>
          </a:r>
        </a:p>
      </dsp:txBody>
      <dsp:txXfrm>
        <a:off x="27462" y="27464"/>
        <a:ext cx="632320" cy="507646"/>
      </dsp:txXfrm>
    </dsp:sp>
    <dsp:sp modelId="{FA299D7D-C90D-4BEB-AD70-2216867CE6ED}">
      <dsp:nvSpPr>
        <dsp:cNvPr id="0" name=""/>
        <dsp:cNvSpPr/>
      </dsp:nvSpPr>
      <dsp:spPr>
        <a:xfrm>
          <a:off x="693783" y="619273"/>
          <a:ext cx="11229500" cy="562570"/>
        </a:xfrm>
        <a:prstGeom prst="rightArrow">
          <a:avLst>
            <a:gd name="adj1" fmla="val 75000"/>
            <a:gd name="adj2" fmla="val 50000"/>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solidFill>
                <a:schemeClr val="bg1">
                  <a:lumMod val="10000"/>
                </a:schemeClr>
              </a:solidFill>
              <a:latin typeface="Aharoni" panose="02010803020104030203" pitchFamily="2" charset="-79"/>
              <a:cs typeface="Aharoni" panose="02010803020104030203" pitchFamily="2" charset="-79"/>
            </a:rPr>
            <a:t>It usually takes </a:t>
          </a:r>
          <a:r>
            <a:rPr lang="en-US" sz="1400" kern="1200" dirty="0">
              <a:solidFill>
                <a:schemeClr val="bg1">
                  <a:lumMod val="10000"/>
                </a:schemeClr>
              </a:solidFill>
              <a:latin typeface="Aharoni" panose="02010803020104030203" pitchFamily="2" charset="-79"/>
              <a:cs typeface="Aharoni" panose="02010803020104030203" pitchFamily="2" charset="-79"/>
            </a:rPr>
            <a:t>very</a:t>
          </a:r>
          <a:r>
            <a:rPr lang="en-US" sz="1400" b="0" kern="1200" dirty="0">
              <a:solidFill>
                <a:schemeClr val="bg1">
                  <a:lumMod val="10000"/>
                </a:schemeClr>
              </a:solidFill>
              <a:latin typeface="Aharoni" panose="02010803020104030203" pitchFamily="2" charset="-79"/>
              <a:cs typeface="Aharoni" panose="02010803020104030203" pitchFamily="2" charset="-79"/>
            </a:rPr>
            <a:t> large files, such as FASTA whole genome files and displays them in such a way that we can understand the information there, genome browsers are designed to combine different types of data represented in different types of data files</a:t>
          </a:r>
        </a:p>
      </dsp:txBody>
      <dsp:txXfrm>
        <a:off x="693783" y="689594"/>
        <a:ext cx="11018536" cy="421928"/>
      </dsp:txXfrm>
    </dsp:sp>
    <dsp:sp modelId="{07EE0410-5E22-44CD-9EDE-FB56DD54757B}">
      <dsp:nvSpPr>
        <dsp:cNvPr id="0" name=""/>
        <dsp:cNvSpPr/>
      </dsp:nvSpPr>
      <dsp:spPr>
        <a:xfrm flipH="1">
          <a:off x="0" y="632066"/>
          <a:ext cx="690155" cy="562570"/>
        </a:xfrm>
        <a:prstGeom prst="roundRect">
          <a:avLst/>
        </a:prstGeom>
        <a:solidFill>
          <a:schemeClr val="accent5">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200" b="0" kern="1200" dirty="0">
            <a:solidFill>
              <a:schemeClr val="bg1">
                <a:lumMod val="10000"/>
              </a:schemeClr>
            </a:solidFill>
            <a:latin typeface="Aharoni" panose="02010803020104030203" pitchFamily="2" charset="-79"/>
            <a:cs typeface="Aharoni" panose="02010803020104030203" pitchFamily="2" charset="-79"/>
          </a:endParaRPr>
        </a:p>
      </dsp:txBody>
      <dsp:txXfrm>
        <a:off x="27462" y="659528"/>
        <a:ext cx="635231" cy="507646"/>
      </dsp:txXfrm>
    </dsp:sp>
    <dsp:sp modelId="{CC5706E3-7746-4CFC-8699-42EF0D7550B7}">
      <dsp:nvSpPr>
        <dsp:cNvPr id="0" name=""/>
        <dsp:cNvSpPr/>
      </dsp:nvSpPr>
      <dsp:spPr>
        <a:xfrm>
          <a:off x="698717" y="1238100"/>
          <a:ext cx="11224874" cy="562570"/>
        </a:xfrm>
        <a:prstGeom prst="rightArrow">
          <a:avLst>
            <a:gd name="adj1" fmla="val 75000"/>
            <a:gd name="adj2" fmla="val 50000"/>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solidFill>
                <a:schemeClr val="bg1">
                  <a:lumMod val="10000"/>
                </a:schemeClr>
              </a:solidFill>
              <a:latin typeface="Aharoni" panose="02010803020104030203" pitchFamily="2" charset="-79"/>
              <a:cs typeface="Aharoni" panose="02010803020104030203" pitchFamily="2" charset="-79"/>
            </a:rPr>
            <a:t>When the Human Genome Project came out, the University of California Santa Cruz developed the UCSC Genome Browser.  Nowadays, to display information not only about the human genome but also for many other organisms such as worms and flies.</a:t>
          </a:r>
        </a:p>
      </dsp:txBody>
      <dsp:txXfrm>
        <a:off x="698717" y="1308421"/>
        <a:ext cx="11013910" cy="421928"/>
      </dsp:txXfrm>
    </dsp:sp>
    <dsp:sp modelId="{5BA7322A-CB24-4A50-A9DD-FF1109C0915A}">
      <dsp:nvSpPr>
        <dsp:cNvPr id="0" name=""/>
        <dsp:cNvSpPr/>
      </dsp:nvSpPr>
      <dsp:spPr>
        <a:xfrm flipH="1">
          <a:off x="0" y="1250887"/>
          <a:ext cx="695397" cy="562570"/>
        </a:xfrm>
        <a:prstGeom prst="round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rtl="0">
            <a:lnSpc>
              <a:spcPct val="90000"/>
            </a:lnSpc>
            <a:spcBef>
              <a:spcPct val="0"/>
            </a:spcBef>
            <a:spcAft>
              <a:spcPct val="35000"/>
            </a:spcAft>
          </a:pPr>
          <a:endParaRPr lang="en-US" sz="1200" b="0" kern="1200" dirty="0">
            <a:solidFill>
              <a:schemeClr val="bg1">
                <a:lumMod val="10000"/>
              </a:schemeClr>
            </a:solidFill>
            <a:latin typeface="Aharoni" panose="02010803020104030203" pitchFamily="2" charset="-79"/>
            <a:cs typeface="Aharoni" panose="02010803020104030203" pitchFamily="2" charset="-79"/>
          </a:endParaRPr>
        </a:p>
      </dsp:txBody>
      <dsp:txXfrm>
        <a:off x="27462" y="1278349"/>
        <a:ext cx="640473" cy="507646"/>
      </dsp:txXfrm>
    </dsp:sp>
    <dsp:sp modelId="{E41FC3AE-41C9-4EAE-8DFE-BBB2CF034501}">
      <dsp:nvSpPr>
        <dsp:cNvPr id="0" name=""/>
        <dsp:cNvSpPr/>
      </dsp:nvSpPr>
      <dsp:spPr>
        <a:xfrm>
          <a:off x="714043" y="1917223"/>
          <a:ext cx="11209014" cy="441977"/>
        </a:xfrm>
        <a:prstGeom prst="rightArrow">
          <a:avLst>
            <a:gd name="adj1" fmla="val 75000"/>
            <a:gd name="adj2" fmla="val 50000"/>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solidFill>
                <a:schemeClr val="bg1">
                  <a:lumMod val="10000"/>
                </a:schemeClr>
              </a:solidFill>
              <a:latin typeface="Aharoni" panose="02010803020104030203" pitchFamily="2" charset="-79"/>
              <a:cs typeface="Aharoni" panose="02010803020104030203" pitchFamily="2" charset="-79"/>
            </a:rPr>
            <a:t>UCSC Genomic Browser: </a:t>
          </a:r>
          <a:r>
            <a:rPr lang="en-GB" sz="1400" kern="1200" dirty="0">
              <a:solidFill>
                <a:schemeClr val="bg1">
                  <a:lumMod val="10000"/>
                </a:schemeClr>
              </a:solidFill>
              <a:latin typeface="Aharoni" panose="02010803020104030203" pitchFamily="2" charset="-79"/>
              <a:cs typeface="Aharoni" panose="02010803020104030203" pitchFamily="2" charset="-79"/>
              <a:hlinkClick xmlns:r="http://schemas.openxmlformats.org/officeDocument/2006/relationships" r:id="rId1">
                <a:extLst>
                  <a:ext uri="{A12FA001-AC4F-418D-AE19-62706E023703}">
                    <ahyp:hlinkClr xmlns="" xmlns:ahyp="http://schemas.microsoft.com/office/drawing/2018/hyperlinkcolor" val="tx"/>
                  </a:ext>
                </a:extLst>
              </a:hlinkClick>
            </a:rPr>
            <a:t>https://genome.ucsc.edu/</a:t>
          </a:r>
          <a:endParaRPr lang="en-US" sz="1400" kern="1200" dirty="0">
            <a:solidFill>
              <a:schemeClr val="bg1">
                <a:lumMod val="10000"/>
              </a:schemeClr>
            </a:solidFill>
            <a:latin typeface="Aharoni" panose="02010803020104030203" pitchFamily="2" charset="-79"/>
            <a:cs typeface="Aharoni" panose="02010803020104030203" pitchFamily="2" charset="-79"/>
          </a:endParaRPr>
        </a:p>
      </dsp:txBody>
      <dsp:txXfrm>
        <a:off x="714043" y="1972470"/>
        <a:ext cx="11043273" cy="331483"/>
      </dsp:txXfrm>
    </dsp:sp>
    <dsp:sp modelId="{90FAD749-93F8-4162-BFAF-2B26DA326D01}">
      <dsp:nvSpPr>
        <dsp:cNvPr id="0" name=""/>
        <dsp:cNvSpPr/>
      </dsp:nvSpPr>
      <dsp:spPr>
        <a:xfrm flipH="1">
          <a:off x="0" y="1869714"/>
          <a:ext cx="710188" cy="562570"/>
        </a:xfrm>
        <a:prstGeom prst="roundRect">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200" b="0" kern="1200" dirty="0">
            <a:solidFill>
              <a:schemeClr val="bg1">
                <a:lumMod val="10000"/>
              </a:schemeClr>
            </a:solidFill>
            <a:latin typeface="Aharoni" panose="02010803020104030203" pitchFamily="2" charset="-79"/>
            <a:cs typeface="Aharoni" panose="02010803020104030203" pitchFamily="2" charset="-79"/>
          </a:endParaRPr>
        </a:p>
      </dsp:txBody>
      <dsp:txXfrm>
        <a:off x="27462" y="1897176"/>
        <a:ext cx="655264" cy="507646"/>
      </dsp:txXfrm>
    </dsp:sp>
    <dsp:sp modelId="{92C43D20-6923-4C12-AA0E-F33DCBCE7DF2}">
      <dsp:nvSpPr>
        <dsp:cNvPr id="0" name=""/>
        <dsp:cNvSpPr/>
      </dsp:nvSpPr>
      <dsp:spPr>
        <a:xfrm>
          <a:off x="725526" y="2475754"/>
          <a:ext cx="11180407" cy="562570"/>
        </a:xfrm>
        <a:prstGeom prst="rightArrow">
          <a:avLst>
            <a:gd name="adj1" fmla="val 75000"/>
            <a:gd name="adj2" fmla="val 50000"/>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b="0" kern="1200" dirty="0">
              <a:solidFill>
                <a:schemeClr val="bg1">
                  <a:lumMod val="10000"/>
                </a:schemeClr>
              </a:solidFill>
              <a:latin typeface="Aharoni" panose="02010803020104030203" pitchFamily="2" charset="-79"/>
              <a:cs typeface="Aharoni" panose="02010803020104030203" pitchFamily="2" charset="-79"/>
            </a:rPr>
            <a:t>The advantage: </a:t>
          </a:r>
          <a:r>
            <a:rPr lang="en-GB" sz="1400" b="0" i="0" kern="1200" dirty="0" smtClean="0">
              <a:solidFill>
                <a:schemeClr val="bg1">
                  <a:lumMod val="10000"/>
                </a:schemeClr>
              </a:solidFill>
            </a:rPr>
            <a:t>Genome browsers facilitate genomic analysis by presenting alignment, experimental and annotation data in the context of genomic DNA sequences. </a:t>
          </a:r>
          <a:endParaRPr lang="en-US" sz="1400" b="0" kern="1200" dirty="0">
            <a:solidFill>
              <a:schemeClr val="bg1">
                <a:lumMod val="10000"/>
              </a:schemeClr>
            </a:solidFill>
            <a:latin typeface="Aharoni" panose="02010803020104030203" pitchFamily="2" charset="-79"/>
            <a:cs typeface="Aharoni" panose="02010803020104030203" pitchFamily="2" charset="-79"/>
          </a:endParaRPr>
        </a:p>
      </dsp:txBody>
      <dsp:txXfrm>
        <a:off x="725526" y="2546075"/>
        <a:ext cx="10969443" cy="421928"/>
      </dsp:txXfrm>
    </dsp:sp>
    <dsp:sp modelId="{89C04A3B-D7BB-4782-B24F-764856DB5A48}">
      <dsp:nvSpPr>
        <dsp:cNvPr id="0" name=""/>
        <dsp:cNvSpPr/>
      </dsp:nvSpPr>
      <dsp:spPr>
        <a:xfrm flipH="1">
          <a:off x="0" y="2481098"/>
          <a:ext cx="704546" cy="562570"/>
        </a:xfrm>
        <a:prstGeom prst="round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200" b="0" kern="1200" dirty="0">
            <a:solidFill>
              <a:schemeClr val="bg1">
                <a:lumMod val="10000"/>
              </a:schemeClr>
            </a:solidFill>
            <a:latin typeface="Aharoni" panose="02010803020104030203" pitchFamily="2" charset="-79"/>
            <a:cs typeface="Aharoni" panose="02010803020104030203" pitchFamily="2" charset="-79"/>
          </a:endParaRPr>
        </a:p>
      </dsp:txBody>
      <dsp:txXfrm>
        <a:off x="27462" y="2508560"/>
        <a:ext cx="649622" cy="507646"/>
      </dsp:txXfrm>
    </dsp:sp>
    <dsp:sp modelId="{965E6F5C-53A2-455D-9AAB-AEF769044C69}">
      <dsp:nvSpPr>
        <dsp:cNvPr id="0" name=""/>
        <dsp:cNvSpPr/>
      </dsp:nvSpPr>
      <dsp:spPr>
        <a:xfrm>
          <a:off x="735756" y="3094581"/>
          <a:ext cx="11185711" cy="562570"/>
        </a:xfrm>
        <a:prstGeom prst="rightArrow">
          <a:avLst>
            <a:gd name="adj1" fmla="val 75000"/>
            <a:gd name="adj2" fmla="val 50000"/>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solidFill>
                <a:schemeClr val="bg1">
                  <a:lumMod val="10000"/>
                </a:schemeClr>
              </a:solidFill>
              <a:latin typeface="Aharoni" panose="02010803020104030203" pitchFamily="2" charset="-79"/>
              <a:cs typeface="Aharoni" panose="02010803020104030203" pitchFamily="2" charset="-79"/>
            </a:rPr>
            <a:t>Custom bigwig files must be hosted on a web server to view in the UCSC browser. </a:t>
          </a:r>
          <a:endParaRPr lang="en-US" sz="1400" kern="1200" dirty="0">
            <a:solidFill>
              <a:schemeClr val="bg1">
                <a:lumMod val="10000"/>
              </a:schemeClr>
            </a:solidFill>
            <a:latin typeface="Aharoni" panose="02010803020104030203" pitchFamily="2" charset="-79"/>
            <a:cs typeface="Aharoni" panose="02010803020104030203" pitchFamily="2" charset="-79"/>
          </a:endParaRPr>
        </a:p>
      </dsp:txBody>
      <dsp:txXfrm>
        <a:off x="735756" y="3164902"/>
        <a:ext cx="10974747" cy="421928"/>
      </dsp:txXfrm>
    </dsp:sp>
    <dsp:sp modelId="{1F4EDB82-3694-475A-B7B8-E09AAEE119FF}">
      <dsp:nvSpPr>
        <dsp:cNvPr id="0" name=""/>
        <dsp:cNvSpPr/>
      </dsp:nvSpPr>
      <dsp:spPr>
        <a:xfrm flipH="1">
          <a:off x="0" y="3081794"/>
          <a:ext cx="730310" cy="562570"/>
        </a:xfrm>
        <a:prstGeom prst="round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200" b="0" kern="1200" dirty="0">
            <a:solidFill>
              <a:schemeClr val="bg1">
                <a:lumMod val="10000"/>
              </a:schemeClr>
            </a:solidFill>
            <a:latin typeface="Aharoni" panose="02010803020104030203" pitchFamily="2" charset="-79"/>
            <a:cs typeface="Aharoni" panose="02010803020104030203" pitchFamily="2" charset="-79"/>
          </a:endParaRPr>
        </a:p>
      </dsp:txBody>
      <dsp:txXfrm>
        <a:off x="27462" y="3109256"/>
        <a:ext cx="675386" cy="5076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8F5A0-A29B-4A38-9494-E8CA04CAFB79}">
      <dsp:nvSpPr>
        <dsp:cNvPr id="0" name=""/>
        <dsp:cNvSpPr/>
      </dsp:nvSpPr>
      <dsp:spPr>
        <a:xfrm>
          <a:off x="0" y="61197"/>
          <a:ext cx="6341825" cy="87837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solidFill>
                <a:srgbClr val="FFFFFF"/>
              </a:solidFill>
              <a:latin typeface="Aharoni" panose="02010803020104030203" pitchFamily="2" charset="-79"/>
              <a:cs typeface="Aharoni" panose="02010803020104030203" pitchFamily="2" charset="-79"/>
            </a:rPr>
            <a:t>We use interpreting sequence aligned to get the degree of  similarity between two sequence so:-</a:t>
          </a:r>
        </a:p>
      </dsp:txBody>
      <dsp:txXfrm>
        <a:off x="42879" y="104076"/>
        <a:ext cx="6256067" cy="792619"/>
      </dsp:txXfrm>
    </dsp:sp>
    <dsp:sp modelId="{31A936FF-BF3C-4895-9D46-E9CF949BF858}">
      <dsp:nvSpPr>
        <dsp:cNvPr id="0" name=""/>
        <dsp:cNvSpPr/>
      </dsp:nvSpPr>
      <dsp:spPr>
        <a:xfrm>
          <a:off x="0" y="977015"/>
          <a:ext cx="6341825" cy="95448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solidFill>
                <a:srgbClr val="FFFFFF"/>
              </a:solidFill>
              <a:latin typeface="Aharoni" panose="02010803020104030203" pitchFamily="2" charset="-79"/>
              <a:cs typeface="Aharoni" panose="02010803020104030203" pitchFamily="2" charset="-79"/>
            </a:rPr>
            <a:t>1-We should use sequence without error and if it has error we should be trusted less. Colored vertical lines is  mismatches and insertions, and double horizontal lines is Gaps, sometimes mismatch occur because of Normal genetic variation.</a:t>
          </a:r>
          <a:endParaRPr lang="en-US" sz="1300" b="1" kern="1200" dirty="0">
            <a:solidFill>
              <a:srgbClr val="FFFFFF"/>
            </a:solidFill>
            <a:latin typeface="Aharoni" panose="02010803020104030203" pitchFamily="2" charset="-79"/>
            <a:cs typeface="Aharoni" panose="02010803020104030203" pitchFamily="2" charset="-79"/>
          </a:endParaRPr>
        </a:p>
      </dsp:txBody>
      <dsp:txXfrm>
        <a:off x="46594" y="1023609"/>
        <a:ext cx="6248637" cy="861300"/>
      </dsp:txXfrm>
    </dsp:sp>
    <dsp:sp modelId="{A5F6AF96-22E3-4FC0-8498-E1CC13A46B3E}">
      <dsp:nvSpPr>
        <dsp:cNvPr id="0" name=""/>
        <dsp:cNvSpPr/>
      </dsp:nvSpPr>
      <dsp:spPr>
        <a:xfrm>
          <a:off x="0" y="1968944"/>
          <a:ext cx="6341825" cy="87837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solidFill>
                <a:srgbClr val="FFFFFF"/>
              </a:solidFill>
              <a:latin typeface="Aharoni" panose="02010803020104030203" pitchFamily="2" charset="-79"/>
              <a:cs typeface="Aharoni" panose="02010803020104030203" pitchFamily="2" charset="-79"/>
            </a:rPr>
            <a:t>2-we shouldn't trust any variation evidenced from only one aligned sequence</a:t>
          </a:r>
        </a:p>
      </dsp:txBody>
      <dsp:txXfrm>
        <a:off x="42879" y="2011823"/>
        <a:ext cx="6256067" cy="792619"/>
      </dsp:txXfrm>
    </dsp:sp>
    <dsp:sp modelId="{7697AA88-5848-4105-B666-94B7F86039A8}">
      <dsp:nvSpPr>
        <dsp:cNvPr id="0" name=""/>
        <dsp:cNvSpPr/>
      </dsp:nvSpPr>
      <dsp:spPr>
        <a:xfrm>
          <a:off x="0" y="2884761"/>
          <a:ext cx="6341825" cy="87837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solidFill>
                <a:srgbClr val="FFFFFF"/>
              </a:solidFill>
              <a:latin typeface="Aharoni" panose="02010803020104030203" pitchFamily="2" charset="-79"/>
              <a:cs typeface="Aharoni" panose="02010803020104030203" pitchFamily="2" charset="-79"/>
            </a:rPr>
            <a:t>3-sometimes aligned redundant ,so it is easy to miss it</a:t>
          </a:r>
        </a:p>
      </dsp:txBody>
      <dsp:txXfrm>
        <a:off x="42879" y="2927640"/>
        <a:ext cx="6256067" cy="792619"/>
      </dsp:txXfrm>
    </dsp:sp>
    <dsp:sp modelId="{54435AAF-6E32-4D40-A7F5-2F61F2D41B12}">
      <dsp:nvSpPr>
        <dsp:cNvPr id="0" name=""/>
        <dsp:cNvSpPr/>
      </dsp:nvSpPr>
      <dsp:spPr>
        <a:xfrm>
          <a:off x="0" y="3800579"/>
          <a:ext cx="6341825" cy="87837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solidFill>
                <a:srgbClr val="FFFFFF"/>
              </a:solidFill>
              <a:latin typeface="Aharoni" panose="02010803020104030203" pitchFamily="2" charset="-79"/>
              <a:cs typeface="Aharoni" panose="02010803020104030203" pitchFamily="2" charset="-79"/>
            </a:rPr>
            <a:t>4-we should be careful with alignments that suggest partial or erroneous cellular processing. </a:t>
          </a:r>
        </a:p>
      </dsp:txBody>
      <dsp:txXfrm>
        <a:off x="42879" y="3843458"/>
        <a:ext cx="6256067" cy="792619"/>
      </dsp:txXfrm>
    </dsp:sp>
    <dsp:sp modelId="{5053F95B-0EB8-41AE-AE6D-B39A2C3D866F}">
      <dsp:nvSpPr>
        <dsp:cNvPr id="0" name=""/>
        <dsp:cNvSpPr/>
      </dsp:nvSpPr>
      <dsp:spPr>
        <a:xfrm>
          <a:off x="0" y="4716396"/>
          <a:ext cx="6341825" cy="87837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solidFill>
                <a:srgbClr val="FFFFFF"/>
              </a:solidFill>
              <a:latin typeface="Aharoni" panose="02010803020104030203" pitchFamily="2" charset="-79"/>
              <a:cs typeface="Aharoni" panose="02010803020104030203" pitchFamily="2" charset="-79"/>
            </a:rPr>
            <a:t>Finally, a short transcript does not imply a short transcribed region. Aligned sequences are often incomplete, especially in the untranslated regions (UTRs). Sequences are frequently cloned with incomplete UTRs for technical reasons, and sequencers often stop reading prematurely.</a:t>
          </a:r>
        </a:p>
      </dsp:txBody>
      <dsp:txXfrm>
        <a:off x="42879" y="4759275"/>
        <a:ext cx="6256067" cy="7926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5E4D6-9151-417C-9524-2D18801E1A8B}">
      <dsp:nvSpPr>
        <dsp:cNvPr id="0" name=""/>
        <dsp:cNvSpPr/>
      </dsp:nvSpPr>
      <dsp:spPr>
        <a:xfrm>
          <a:off x="6110238" y="801613"/>
          <a:ext cx="2123455" cy="212384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68A2E-5F78-42A2-A714-0B8C2396FE58}">
      <dsp:nvSpPr>
        <dsp:cNvPr id="0" name=""/>
        <dsp:cNvSpPr/>
      </dsp:nvSpPr>
      <dsp:spPr>
        <a:xfrm>
          <a:off x="6180743" y="872421"/>
          <a:ext cx="1982444" cy="1982233"/>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a:solidFill>
                <a:schemeClr val="tx2">
                  <a:lumMod val="10000"/>
                </a:schemeClr>
              </a:solidFill>
              <a:latin typeface="Aharoni" panose="02010803020104030203" pitchFamily="2" charset="-79"/>
              <a:cs typeface="Aharoni" panose="02010803020104030203" pitchFamily="2" charset="-79"/>
            </a:rPr>
            <a:t>3-probabilistic optimization</a:t>
          </a:r>
          <a:br>
            <a:rPr lang="en-US" sz="1700" b="1" kern="1200">
              <a:solidFill>
                <a:schemeClr val="tx2">
                  <a:lumMod val="10000"/>
                </a:schemeClr>
              </a:solidFill>
              <a:latin typeface="Aharoni" panose="02010803020104030203" pitchFamily="2" charset="-79"/>
              <a:cs typeface="Aharoni" panose="02010803020104030203" pitchFamily="2" charset="-79"/>
            </a:rPr>
          </a:br>
          <a:endParaRPr lang="en-US" sz="1700" kern="1200">
            <a:solidFill>
              <a:schemeClr val="tx2">
                <a:lumMod val="10000"/>
              </a:schemeClr>
            </a:solidFill>
            <a:latin typeface="Aharoni" panose="02010803020104030203" pitchFamily="2" charset="-79"/>
            <a:cs typeface="Aharoni" panose="02010803020104030203" pitchFamily="2" charset="-79"/>
          </a:endParaRPr>
        </a:p>
      </dsp:txBody>
      <dsp:txXfrm>
        <a:off x="6464147" y="1155650"/>
        <a:ext cx="1415636" cy="1415774"/>
      </dsp:txXfrm>
    </dsp:sp>
    <dsp:sp modelId="{71534C62-9D6B-48F7-B16F-0AC8DBC2C738}">
      <dsp:nvSpPr>
        <dsp:cNvPr id="0" name=""/>
        <dsp:cNvSpPr/>
      </dsp:nvSpPr>
      <dsp:spPr>
        <a:xfrm rot="2700000">
          <a:off x="3918143" y="804181"/>
          <a:ext cx="2118340" cy="2118340"/>
        </a:xfrm>
        <a:prstGeom prst="teardrop">
          <a:avLst>
            <a:gd name="adj" fmla="val 100000"/>
          </a:avLst>
        </a:prstGeom>
        <a:solidFill>
          <a:schemeClr val="accent5">
            <a:hueOff val="-2034789"/>
            <a:satOff val="19444"/>
            <a:lumOff val="1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A87B35-03D4-418F-A6C7-E6E4CF280B1A}">
      <dsp:nvSpPr>
        <dsp:cNvPr id="0" name=""/>
        <dsp:cNvSpPr/>
      </dsp:nvSpPr>
      <dsp:spPr>
        <a:xfrm>
          <a:off x="3986092" y="872421"/>
          <a:ext cx="1982444" cy="1982233"/>
        </a:xfrm>
        <a:prstGeom prst="ellipse">
          <a:avLst/>
        </a:prstGeom>
        <a:solidFill>
          <a:schemeClr val="lt1">
            <a:alpha val="90000"/>
            <a:hueOff val="0"/>
            <a:satOff val="0"/>
            <a:lumOff val="0"/>
            <a:alphaOff val="0"/>
          </a:schemeClr>
        </a:solidFill>
        <a:ln w="12700" cap="flat" cmpd="sng" algn="ctr">
          <a:solidFill>
            <a:schemeClr val="accent5">
              <a:hueOff val="-2034789"/>
              <a:satOff val="19444"/>
              <a:lumOff val="100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a:solidFill>
                <a:schemeClr val="tx2">
                  <a:lumMod val="10000"/>
                </a:schemeClr>
              </a:solidFill>
              <a:latin typeface="Aharoni" panose="02010803020104030203" pitchFamily="2" charset="-79"/>
              <a:cs typeface="Aharoni" panose="02010803020104030203" pitchFamily="2" charset="-79"/>
            </a:rPr>
            <a:t>2- deterministic optimization</a:t>
          </a:r>
          <a:endParaRPr lang="en-US" sz="1700" kern="1200">
            <a:solidFill>
              <a:schemeClr val="tx2">
                <a:lumMod val="10000"/>
              </a:schemeClr>
            </a:solidFill>
            <a:latin typeface="Aharoni" panose="02010803020104030203" pitchFamily="2" charset="-79"/>
            <a:cs typeface="Aharoni" panose="02010803020104030203" pitchFamily="2" charset="-79"/>
          </a:endParaRPr>
        </a:p>
      </dsp:txBody>
      <dsp:txXfrm>
        <a:off x="4269495" y="1155650"/>
        <a:ext cx="1415636" cy="1415774"/>
      </dsp:txXfrm>
    </dsp:sp>
    <dsp:sp modelId="{AD06E054-4E59-4EF9-8F22-B6BACA3029E4}">
      <dsp:nvSpPr>
        <dsp:cNvPr id="0" name=""/>
        <dsp:cNvSpPr/>
      </dsp:nvSpPr>
      <dsp:spPr>
        <a:xfrm rot="2700000">
          <a:off x="1723492" y="804181"/>
          <a:ext cx="2118340" cy="2118340"/>
        </a:xfrm>
        <a:prstGeom prst="teardrop">
          <a:avLst>
            <a:gd name="adj" fmla="val 100000"/>
          </a:avLst>
        </a:prstGeom>
        <a:solidFill>
          <a:schemeClr val="accent5">
            <a:hueOff val="-4069578"/>
            <a:satOff val="38888"/>
            <a:lumOff val="200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30691-8108-4BA0-8230-F576733DCDBA}">
      <dsp:nvSpPr>
        <dsp:cNvPr id="0" name=""/>
        <dsp:cNvSpPr/>
      </dsp:nvSpPr>
      <dsp:spPr>
        <a:xfrm>
          <a:off x="1791440" y="872421"/>
          <a:ext cx="1982444" cy="1982233"/>
        </a:xfrm>
        <a:prstGeom prst="ellipse">
          <a:avLst/>
        </a:prstGeom>
        <a:solidFill>
          <a:schemeClr val="lt1">
            <a:alpha val="90000"/>
            <a:hueOff val="0"/>
            <a:satOff val="0"/>
            <a:lumOff val="0"/>
            <a:alphaOff val="0"/>
          </a:schemeClr>
        </a:solidFill>
        <a:ln w="12700" cap="flat" cmpd="sng" algn="ctr">
          <a:solidFill>
            <a:schemeClr val="accent5">
              <a:hueOff val="-4069578"/>
              <a:satOff val="38888"/>
              <a:lumOff val="200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a:solidFill>
                <a:schemeClr val="tx2">
                  <a:lumMod val="10000"/>
                </a:schemeClr>
              </a:solidFill>
              <a:latin typeface="Aharoni" panose="02010803020104030203" pitchFamily="2" charset="-79"/>
              <a:cs typeface="Aharoni" panose="02010803020104030203" pitchFamily="2" charset="-79"/>
            </a:rPr>
            <a:t>1-Enumeration</a:t>
          </a:r>
          <a:endParaRPr lang="en-US" sz="1700" kern="1200">
            <a:solidFill>
              <a:schemeClr val="tx2">
                <a:lumMod val="10000"/>
              </a:schemeClr>
            </a:solidFill>
            <a:latin typeface="Aharoni" panose="02010803020104030203" pitchFamily="2" charset="-79"/>
            <a:cs typeface="Aharoni" panose="02010803020104030203" pitchFamily="2" charset="-79"/>
          </a:endParaRPr>
        </a:p>
      </dsp:txBody>
      <dsp:txXfrm>
        <a:off x="2074844" y="1155650"/>
        <a:ext cx="1415636" cy="1415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D0D34-4AB1-43E0-96E7-14475C94A118}">
      <dsp:nvSpPr>
        <dsp:cNvPr id="0" name=""/>
        <dsp:cNvSpPr/>
      </dsp:nvSpPr>
      <dsp:spPr>
        <a:xfrm>
          <a:off x="-7254560" y="-1131133"/>
          <a:ext cx="8640922" cy="8640922"/>
        </a:xfrm>
        <a:prstGeom prst="blockArc">
          <a:avLst>
            <a:gd name="adj1" fmla="val 18900000"/>
            <a:gd name="adj2" fmla="val 2700000"/>
            <a:gd name="adj3" fmla="val 250"/>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A85536-AEF9-4530-9FCA-94DEBD136266}">
      <dsp:nvSpPr>
        <dsp:cNvPr id="0" name=""/>
        <dsp:cNvSpPr/>
      </dsp:nvSpPr>
      <dsp:spPr>
        <a:xfrm>
          <a:off x="450448" y="270625"/>
          <a:ext cx="6426809" cy="58356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GB" sz="1700" b="1" kern="1200">
              <a:solidFill>
                <a:schemeClr val="bg1">
                  <a:lumMod val="10000"/>
                </a:schemeClr>
              </a:solidFill>
              <a:latin typeface="Aharoni" panose="02010803020104030203" pitchFamily="2" charset="-79"/>
              <a:cs typeface="Aharoni" panose="02010803020104030203" pitchFamily="2" charset="-79"/>
            </a:rPr>
            <a:t>An interval peak is a genomic region where the protein of interest is bound, there are two types:</a:t>
          </a:r>
          <a:endParaRPr lang="en-US" sz="1700" b="1" kern="1200">
            <a:solidFill>
              <a:schemeClr val="bg1">
                <a:lumMod val="10000"/>
              </a:schemeClr>
            </a:solidFill>
            <a:latin typeface="Aharoni" panose="02010803020104030203" pitchFamily="2" charset="-79"/>
            <a:cs typeface="Aharoni" panose="02010803020104030203" pitchFamily="2" charset="-79"/>
          </a:endParaRPr>
        </a:p>
      </dsp:txBody>
      <dsp:txXfrm>
        <a:off x="450448" y="270625"/>
        <a:ext cx="6426809" cy="583560"/>
      </dsp:txXfrm>
    </dsp:sp>
    <dsp:sp modelId="{5F78628E-9844-4CA7-A87A-9013AF271A05}">
      <dsp:nvSpPr>
        <dsp:cNvPr id="0" name=""/>
        <dsp:cNvSpPr/>
      </dsp:nvSpPr>
      <dsp:spPr>
        <a:xfrm>
          <a:off x="85723" y="197680"/>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36D15E5-BF40-4C70-8086-353E09EDCA0F}">
      <dsp:nvSpPr>
        <dsp:cNvPr id="0" name=""/>
        <dsp:cNvSpPr/>
      </dsp:nvSpPr>
      <dsp:spPr>
        <a:xfrm>
          <a:off x="978915" y="1146479"/>
          <a:ext cx="5898343" cy="58356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GB" sz="1700" b="1" kern="1200">
              <a:solidFill>
                <a:schemeClr val="bg1">
                  <a:lumMod val="10000"/>
                </a:schemeClr>
              </a:solidFill>
              <a:latin typeface="Aharoni" panose="02010803020104030203" pitchFamily="2" charset="-79"/>
              <a:cs typeface="Aharoni" panose="02010803020104030203" pitchFamily="2" charset="-79"/>
            </a:rPr>
            <a:t>1-Narrow Localization:</a:t>
          </a:r>
          <a:endParaRPr lang="en-US" sz="1700" b="1" kern="1200">
            <a:solidFill>
              <a:schemeClr val="bg1">
                <a:lumMod val="10000"/>
              </a:schemeClr>
            </a:solidFill>
            <a:latin typeface="Aharoni" panose="02010803020104030203" pitchFamily="2" charset="-79"/>
            <a:cs typeface="Aharoni" panose="02010803020104030203" pitchFamily="2" charset="-79"/>
          </a:endParaRPr>
        </a:p>
      </dsp:txBody>
      <dsp:txXfrm>
        <a:off x="978915" y="1146479"/>
        <a:ext cx="5898343" cy="583560"/>
      </dsp:txXfrm>
    </dsp:sp>
    <dsp:sp modelId="{6504FFBD-7B57-450D-B832-241840D4B702}">
      <dsp:nvSpPr>
        <dsp:cNvPr id="0" name=""/>
        <dsp:cNvSpPr/>
      </dsp:nvSpPr>
      <dsp:spPr>
        <a:xfrm>
          <a:off x="614189" y="1073534"/>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8CBB7DA-A860-41DB-AEB0-4DCB5DADE751}">
      <dsp:nvSpPr>
        <dsp:cNvPr id="0" name=""/>
        <dsp:cNvSpPr/>
      </dsp:nvSpPr>
      <dsp:spPr>
        <a:xfrm>
          <a:off x="1268512" y="2021692"/>
          <a:ext cx="5608746" cy="58356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GB" sz="1700" b="1" kern="1200">
              <a:solidFill>
                <a:schemeClr val="bg1">
                  <a:lumMod val="10000"/>
                </a:schemeClr>
              </a:solidFill>
              <a:latin typeface="Aharoni" panose="02010803020104030203" pitchFamily="2" charset="-79"/>
              <a:cs typeface="Aharoni" panose="02010803020104030203" pitchFamily="2" charset="-79"/>
            </a:rPr>
            <a:t>such as transcription factor binding sites, many active histone marks, methyle-C enriched regions</a:t>
          </a:r>
          <a:endParaRPr lang="en-US" sz="1700" b="1" kern="1200">
            <a:solidFill>
              <a:schemeClr val="bg1">
                <a:lumMod val="10000"/>
              </a:schemeClr>
            </a:solidFill>
            <a:latin typeface="Aharoni" panose="02010803020104030203" pitchFamily="2" charset="-79"/>
            <a:cs typeface="Aharoni" panose="02010803020104030203" pitchFamily="2" charset="-79"/>
          </a:endParaRPr>
        </a:p>
      </dsp:txBody>
      <dsp:txXfrm>
        <a:off x="1268512" y="2021692"/>
        <a:ext cx="5608746" cy="583560"/>
      </dsp:txXfrm>
    </dsp:sp>
    <dsp:sp modelId="{02C99102-C1D8-4273-BC05-F5DC55642A38}">
      <dsp:nvSpPr>
        <dsp:cNvPr id="0" name=""/>
        <dsp:cNvSpPr/>
      </dsp:nvSpPr>
      <dsp:spPr>
        <a:xfrm>
          <a:off x="903786" y="1948747"/>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2B43B0D-25D6-4360-B299-201A8FA5471E}">
      <dsp:nvSpPr>
        <dsp:cNvPr id="0" name=""/>
        <dsp:cNvSpPr/>
      </dsp:nvSpPr>
      <dsp:spPr>
        <a:xfrm>
          <a:off x="1360978" y="2897547"/>
          <a:ext cx="5516280" cy="58356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GB" sz="1700" b="1" kern="1200">
              <a:solidFill>
                <a:schemeClr val="bg1">
                  <a:lumMod val="10000"/>
                </a:schemeClr>
              </a:solidFill>
              <a:latin typeface="Aharoni" panose="02010803020104030203" pitchFamily="2" charset="-79"/>
              <a:cs typeface="Aharoni" panose="02010803020104030203" pitchFamily="2" charset="-79"/>
            </a:rPr>
            <a:t>2-Broad Localization: </a:t>
          </a:r>
          <a:endParaRPr lang="en-US" sz="1700" b="1" kern="1200">
            <a:solidFill>
              <a:schemeClr val="bg1">
                <a:lumMod val="10000"/>
              </a:schemeClr>
            </a:solidFill>
            <a:latin typeface="Aharoni" panose="02010803020104030203" pitchFamily="2" charset="-79"/>
            <a:cs typeface="Aharoni" panose="02010803020104030203" pitchFamily="2" charset="-79"/>
          </a:endParaRPr>
        </a:p>
      </dsp:txBody>
      <dsp:txXfrm>
        <a:off x="1360978" y="2897547"/>
        <a:ext cx="5516280" cy="583560"/>
      </dsp:txXfrm>
    </dsp:sp>
    <dsp:sp modelId="{B29766E3-6C1D-4162-A1EE-72B18FE81C52}">
      <dsp:nvSpPr>
        <dsp:cNvPr id="0" name=""/>
        <dsp:cNvSpPr/>
      </dsp:nvSpPr>
      <dsp:spPr>
        <a:xfrm>
          <a:off x="996252" y="2824601"/>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E328125-2A08-4656-9C68-9FEEE4BFA5CC}">
      <dsp:nvSpPr>
        <dsp:cNvPr id="0" name=""/>
        <dsp:cNvSpPr/>
      </dsp:nvSpPr>
      <dsp:spPr>
        <a:xfrm>
          <a:off x="1268512" y="3773401"/>
          <a:ext cx="5608746" cy="58356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GB" sz="1700" b="1" kern="1200">
              <a:solidFill>
                <a:schemeClr val="bg1">
                  <a:lumMod val="10000"/>
                </a:schemeClr>
              </a:solidFill>
              <a:latin typeface="Aharoni" panose="02010803020104030203" pitchFamily="2" charset="-79"/>
              <a:cs typeface="Aharoni" panose="02010803020104030203" pitchFamily="2" charset="-79"/>
            </a:rPr>
            <a:t>such as histone modifications covering entire gene bodies and RNA pohymerase II. </a:t>
          </a:r>
          <a:endParaRPr lang="en-US" sz="1700" b="1" kern="1200" dirty="0">
            <a:solidFill>
              <a:schemeClr val="bg1">
                <a:lumMod val="10000"/>
              </a:schemeClr>
            </a:solidFill>
            <a:latin typeface="Aharoni" panose="02010803020104030203" pitchFamily="2" charset="-79"/>
            <a:cs typeface="Aharoni" panose="02010803020104030203" pitchFamily="2" charset="-79"/>
          </a:endParaRPr>
        </a:p>
      </dsp:txBody>
      <dsp:txXfrm>
        <a:off x="1268512" y="3773401"/>
        <a:ext cx="5608746" cy="583560"/>
      </dsp:txXfrm>
    </dsp:sp>
    <dsp:sp modelId="{A5B11D09-F042-4F06-ABBA-432766EFB541}">
      <dsp:nvSpPr>
        <dsp:cNvPr id="0" name=""/>
        <dsp:cNvSpPr/>
      </dsp:nvSpPr>
      <dsp:spPr>
        <a:xfrm>
          <a:off x="903786" y="3700456"/>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45B627C-EE81-413A-B2AF-B4077727633D}">
      <dsp:nvSpPr>
        <dsp:cNvPr id="0" name=""/>
        <dsp:cNvSpPr/>
      </dsp:nvSpPr>
      <dsp:spPr>
        <a:xfrm>
          <a:off x="978915" y="4752596"/>
          <a:ext cx="5898343" cy="37559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GB" sz="1700" b="1" kern="1200" dirty="0">
              <a:solidFill>
                <a:schemeClr val="bg1">
                  <a:lumMod val="10000"/>
                </a:schemeClr>
              </a:solidFill>
              <a:latin typeface="Aharoni" panose="02010803020104030203" pitchFamily="2" charset="-79"/>
              <a:cs typeface="Aharoni" panose="02010803020104030203" pitchFamily="2" charset="-79"/>
            </a:rPr>
            <a:t>Software tools used for peak calling:</a:t>
          </a:r>
          <a:endParaRPr lang="en-US" sz="1700" kern="1200" dirty="0">
            <a:solidFill>
              <a:schemeClr val="bg1">
                <a:lumMod val="10000"/>
              </a:schemeClr>
            </a:solidFill>
            <a:latin typeface="Abadi" panose="020B0604020104020204" pitchFamily="34" charset="0"/>
          </a:endParaRPr>
        </a:p>
      </dsp:txBody>
      <dsp:txXfrm>
        <a:off x="978915" y="4752596"/>
        <a:ext cx="5898343" cy="375597"/>
      </dsp:txXfrm>
    </dsp:sp>
    <dsp:sp modelId="{3AE63466-0D6D-49BD-8761-3E26BFE2F85C}">
      <dsp:nvSpPr>
        <dsp:cNvPr id="0" name=""/>
        <dsp:cNvSpPr/>
      </dsp:nvSpPr>
      <dsp:spPr>
        <a:xfrm>
          <a:off x="614189" y="4575669"/>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7A5D7EE-82E8-49E7-8B99-0A85AEEEC289}">
      <dsp:nvSpPr>
        <dsp:cNvPr id="0" name=""/>
        <dsp:cNvSpPr/>
      </dsp:nvSpPr>
      <dsp:spPr>
        <a:xfrm>
          <a:off x="450448" y="5331395"/>
          <a:ext cx="6426809" cy="9697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3201" tIns="43180" rIns="43180" bIns="43180" numCol="1" spcCol="1270" anchor="ctr" anchorCtr="0">
          <a:noAutofit/>
        </a:bodyPr>
        <a:lstStyle/>
        <a:p>
          <a:pPr lvl="0" algn="l" defTabSz="755650">
            <a:lnSpc>
              <a:spcPct val="90000"/>
            </a:lnSpc>
            <a:spcBef>
              <a:spcPct val="0"/>
            </a:spcBef>
            <a:spcAft>
              <a:spcPct val="35000"/>
            </a:spcAft>
          </a:pPr>
          <a:r>
            <a:rPr lang="en-US" sz="1700" kern="1200" dirty="0">
              <a:solidFill>
                <a:schemeClr val="bg1">
                  <a:lumMod val="10000"/>
                </a:schemeClr>
              </a:solidFill>
              <a:latin typeface="Abadi" panose="020B0604020104020204" pitchFamily="34" charset="0"/>
            </a:rPr>
            <a:t>•</a:t>
          </a:r>
          <a:r>
            <a:rPr lang="en-US" sz="1700" kern="1200" dirty="0">
              <a:solidFill>
                <a:schemeClr val="bg1">
                  <a:lumMod val="10000"/>
                </a:schemeClr>
              </a:solidFill>
              <a:latin typeface="Aharoni" panose="02010803020104030203" pitchFamily="2" charset="-79"/>
              <a:cs typeface="Aharoni" panose="02010803020104030203" pitchFamily="2" charset="-79"/>
            </a:rPr>
            <a:t>The MACS2 has modes for both narrow and broad.</a:t>
          </a:r>
        </a:p>
        <a:p>
          <a:pPr lvl="0" algn="l" defTabSz="755650">
            <a:lnSpc>
              <a:spcPct val="90000"/>
            </a:lnSpc>
            <a:spcBef>
              <a:spcPct val="0"/>
            </a:spcBef>
            <a:spcAft>
              <a:spcPct val="35000"/>
            </a:spcAft>
          </a:pPr>
          <a:r>
            <a:rPr lang="en-US" sz="1700" kern="1200" dirty="0">
              <a:solidFill>
                <a:schemeClr val="bg1">
                  <a:lumMod val="10000"/>
                </a:schemeClr>
              </a:solidFill>
              <a:latin typeface="Aharoni" panose="02010803020104030203" pitchFamily="2" charset="-79"/>
              <a:cs typeface="Aharoni" panose="02010803020104030203" pitchFamily="2" charset="-79"/>
            </a:rPr>
            <a:t> SICER is used specifically for broad peaks.</a:t>
          </a:r>
          <a:endParaRPr lang="en-US" sz="1700" kern="1200" dirty="0">
            <a:latin typeface="Aharoni" panose="02010803020104030203" pitchFamily="2" charset="-79"/>
            <a:cs typeface="Aharoni" panose="02010803020104030203" pitchFamily="2" charset="-79"/>
          </a:endParaRPr>
        </a:p>
      </dsp:txBody>
      <dsp:txXfrm>
        <a:off x="450448" y="5331395"/>
        <a:ext cx="6426809" cy="969708"/>
      </dsp:txXfrm>
    </dsp:sp>
    <dsp:sp modelId="{80F8774F-D4A6-4F6A-AC23-01EB253325CC}">
      <dsp:nvSpPr>
        <dsp:cNvPr id="0" name=""/>
        <dsp:cNvSpPr/>
      </dsp:nvSpPr>
      <dsp:spPr>
        <a:xfrm>
          <a:off x="85723" y="5451523"/>
          <a:ext cx="729450" cy="72945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0:17:33.418"/>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3:14:07.968"/>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3:44:23.765"/>
    </inkml:context>
    <inkml:brush xml:id="br0">
      <inkml:brushProperty name="width" value="0.05" units="cm"/>
      <inkml:brushProperty name="height" value="0.05" units="cm"/>
    </inkml:brush>
  </inkml:definitions>
  <inkml:trace contextRef="#ctx0" brushRef="#br0">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3:48:03.686"/>
    </inkml:context>
    <inkml:brush xml:id="br0">
      <inkml:brushProperty name="width" value="0.05" units="cm"/>
      <inkml:brushProperty name="height" value="0.05" units="cm"/>
    </inkml:brush>
  </inkml:definitions>
  <inkml:trace contextRef="#ctx0" brushRef="#br0">1 0 32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3:48:03.686"/>
    </inkml:context>
    <inkml:brush xml:id="br0">
      <inkml:brushProperty name="width" value="0.05" units="cm"/>
      <inkml:brushProperty name="height" value="0.05" units="cm"/>
    </inkml:brush>
  </inkml:definitions>
  <inkml:trace contextRef="#ctx0" brushRef="#br0">1 0 32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1:16:09.339"/>
    </inkml:context>
    <inkml:brush xml:id="br0">
      <inkml:brushProperty name="width" value="0.05" units="cm"/>
      <inkml:brushProperty name="height" value="0.05" units="cm"/>
    </inkml:brush>
  </inkml:definitions>
  <inkml:trace contextRef="#ctx0" brushRef="#br0">1 0 32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1:16:09.339"/>
    </inkml:context>
    <inkml:brush xml:id="br0">
      <inkml:brushProperty name="width" value="0.05" units="cm"/>
      <inkml:brushProperty name="height" value="0.05" units="cm"/>
    </inkml:brush>
  </inkml:definitions>
  <inkml:trace contextRef="#ctx0" brushRef="#br0">1 0 32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1:16:09.339"/>
    </inkml:context>
    <inkml:brush xml:id="br0">
      <inkml:brushProperty name="width" value="0.05" units="cm"/>
      <inkml:brushProperty name="height" value="0.05" units="cm"/>
    </inkml:brush>
  </inkml:definitions>
  <inkml:trace contextRef="#ctx0" brushRef="#br0">1 0 32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1:16:09.339"/>
    </inkml:context>
    <inkml:brush xml:id="br0">
      <inkml:brushProperty name="width" value="0.05" units="cm"/>
      <inkml:brushProperty name="height" value="0.05" units="cm"/>
    </inkml:brush>
  </inkml:definitions>
  <inkml:trace contextRef="#ctx0" brushRef="#br0">1 0 32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10:13.783"/>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9T23:15:55.871"/>
    </inkml:context>
    <inkml:brush xml:id="br0">
      <inkml:brushProperty name="width" value="0.05" units="cm"/>
      <inkml:brushProperty name="height" value="0.05" units="cm"/>
    </inkml:brush>
  </inkml:definitions>
  <inkml:trace contextRef="#ctx0" brushRef="#br0">1 0 32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10:13.783"/>
    </inkml:context>
    <inkml:brush xml:id="br0">
      <inkml:brushProperty name="width" value="0.05" units="cm"/>
      <inkml:brushProperty name="height" value="0.05" units="cm"/>
    </inkml:brush>
  </inkml:definitions>
  <inkml:trace contextRef="#ctx0" brushRef="#br0">1 0 32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10:13.783"/>
    </inkml:context>
    <inkml:brush xml:id="br0">
      <inkml:brushProperty name="width" value="0.05" units="cm"/>
      <inkml:brushProperty name="height" value="0.05" units="cm"/>
    </inkml:brush>
  </inkml:definitions>
  <inkml:trace contextRef="#ctx0" brushRef="#br0">1 0 32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41:39.331"/>
    </inkml:context>
    <inkml:brush xml:id="br0">
      <inkml:brushProperty name="width" value="0.05" units="cm"/>
      <inkml:brushProperty name="height" value="0.05" units="cm"/>
    </inkml:brush>
  </inkml:definitions>
  <inkml:trace contextRef="#ctx0" brushRef="#br0">1 0 32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3:58:21.701"/>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00:03:19.512"/>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01:56:49.334"/>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18:02:33.010"/>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19:44:14.017"/>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19:52:05.918"/>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0:07:15.826"/>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0:12:58.386"/>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February 20, 2022</a:t>
            </a:fld>
            <a:endParaRPr lang="en-US"/>
          </a:p>
        </p:txBody>
      </p:sp>
      <p:sp>
        <p:nvSpPr>
          <p:cNvPr id="5" name="Footer Placeholder 4">
            <a:extLst>
              <a:ext uri="{FF2B5EF4-FFF2-40B4-BE49-F238E27FC236}">
                <a16:creationId xmlns=""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5863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February 20, 2022</a:t>
            </a:fld>
            <a:endParaRPr lang="en-US"/>
          </a:p>
        </p:txBody>
      </p:sp>
      <p:sp>
        <p:nvSpPr>
          <p:cNvPr id="5" name="Footer Placeholder 4">
            <a:extLst>
              <a:ext uri="{FF2B5EF4-FFF2-40B4-BE49-F238E27FC236}">
                <a16:creationId xmlns=""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30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February 20, 2022</a:t>
            </a:fld>
            <a:endParaRPr lang="en-US"/>
          </a:p>
        </p:txBody>
      </p:sp>
      <p:sp>
        <p:nvSpPr>
          <p:cNvPr id="5" name="Footer Placeholder 4">
            <a:extLst>
              <a:ext uri="{FF2B5EF4-FFF2-40B4-BE49-F238E27FC236}">
                <a16:creationId xmlns=""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3573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February 20, 2022</a:t>
            </a:fld>
            <a:endParaRPr lang="en-US"/>
          </a:p>
        </p:txBody>
      </p:sp>
      <p:sp>
        <p:nvSpPr>
          <p:cNvPr id="5" name="Footer Placeholder 4">
            <a:extLst>
              <a:ext uri="{FF2B5EF4-FFF2-40B4-BE49-F238E27FC236}">
                <a16:creationId xmlns=""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69167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February 20, 2022</a:t>
            </a:fld>
            <a:endParaRPr lang="en-US"/>
          </a:p>
        </p:txBody>
      </p:sp>
      <p:sp>
        <p:nvSpPr>
          <p:cNvPr id="5" name="Footer Placeholder 4">
            <a:extLst>
              <a:ext uri="{FF2B5EF4-FFF2-40B4-BE49-F238E27FC236}">
                <a16:creationId xmlns=""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8371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February 20, 2022</a:t>
            </a:fld>
            <a:endParaRPr lang="en-US" dirty="0"/>
          </a:p>
        </p:txBody>
      </p:sp>
      <p:sp>
        <p:nvSpPr>
          <p:cNvPr id="6" name="Footer Placeholder 5">
            <a:extLst>
              <a:ext uri="{FF2B5EF4-FFF2-40B4-BE49-F238E27FC236}">
                <a16:creationId xmlns=""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32865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February 20, 2022</a:t>
            </a:fld>
            <a:endParaRPr lang="en-US"/>
          </a:p>
        </p:txBody>
      </p:sp>
      <p:sp>
        <p:nvSpPr>
          <p:cNvPr id="8" name="Footer Placeholder 7">
            <a:extLst>
              <a:ext uri="{FF2B5EF4-FFF2-40B4-BE49-F238E27FC236}">
                <a16:creationId xmlns=""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11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February 20, 2022</a:t>
            </a:fld>
            <a:endParaRPr lang="en-US"/>
          </a:p>
        </p:txBody>
      </p:sp>
      <p:sp>
        <p:nvSpPr>
          <p:cNvPr id="4" name="Footer Placeholder 3">
            <a:extLst>
              <a:ext uri="{FF2B5EF4-FFF2-40B4-BE49-F238E27FC236}">
                <a16:creationId xmlns=""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538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February 20, 2022</a:t>
            </a:fld>
            <a:endParaRPr lang="en-US"/>
          </a:p>
        </p:txBody>
      </p:sp>
      <p:sp>
        <p:nvSpPr>
          <p:cNvPr id="3" name="Footer Placeholder 2">
            <a:extLst>
              <a:ext uri="{FF2B5EF4-FFF2-40B4-BE49-F238E27FC236}">
                <a16:creationId xmlns=""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9633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February 20, 2022</a:t>
            </a:fld>
            <a:endParaRPr lang="en-US"/>
          </a:p>
        </p:txBody>
      </p:sp>
      <p:sp>
        <p:nvSpPr>
          <p:cNvPr id="6" name="Footer Placeholder 5">
            <a:extLst>
              <a:ext uri="{FF2B5EF4-FFF2-40B4-BE49-F238E27FC236}">
                <a16:creationId xmlns=""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7214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February 20, 2022</a:t>
            </a:fld>
            <a:endParaRPr lang="en-US"/>
          </a:p>
        </p:txBody>
      </p:sp>
      <p:sp>
        <p:nvSpPr>
          <p:cNvPr id="6" name="Footer Placeholder 5">
            <a:extLst>
              <a:ext uri="{FF2B5EF4-FFF2-40B4-BE49-F238E27FC236}">
                <a16:creationId xmlns=""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88163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February 20, 2022</a:t>
            </a:fld>
            <a:endParaRPr lang="en-US" dirty="0">
              <a:latin typeface="+mn-lt"/>
            </a:endParaRPr>
          </a:p>
        </p:txBody>
      </p:sp>
      <p:sp>
        <p:nvSpPr>
          <p:cNvPr id="5" name="Footer Placeholder 4">
            <a:extLst>
              <a:ext uri="{FF2B5EF4-FFF2-40B4-BE49-F238E27FC236}">
                <a16:creationId xmlns=""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55896897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63"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90.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customXml" Target="../ink/ink6.xml"/><Relationship Id="rId7" Type="http://schemas.openxmlformats.org/officeDocument/2006/relationships/diagramLayout" Target="../diagrams/layout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image" Target="../media/image57.png"/><Relationship Id="rId10" Type="http://schemas.microsoft.com/office/2007/relationships/diagramDrawing" Target="../diagrams/drawing11.xml"/><Relationship Id="rId4" Type="http://schemas.openxmlformats.org/officeDocument/2006/relationships/image" Target="../media/image790.png"/><Relationship Id="rId9" Type="http://schemas.openxmlformats.org/officeDocument/2006/relationships/diagramColors" Target="../diagrams/colors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nature.com/articles/nbt0209-153" TargetMode="External"/><Relationship Id="rId3" Type="http://schemas.openxmlformats.org/officeDocument/2006/relationships/customXml" Target="../ink/ink7.xml"/><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790.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90.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customXml" Target="../ink/ink9.xml"/><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hyperlink" Target="http://weblogo.berkeley.edu/logo.cgi/" TargetMode="External"/><Relationship Id="rId4" Type="http://schemas.openxmlformats.org/officeDocument/2006/relationships/image" Target="../media/image790.png"/></Relationships>
</file>

<file path=ppt/slides/_rels/slide46.xml.rels><?xml version="1.0" encoding="UTF-8" standalone="yes"?>
<Relationships xmlns="http://schemas.openxmlformats.org/package/2006/relationships"><Relationship Id="rId3" Type="http://schemas.openxmlformats.org/officeDocument/2006/relationships/customXml" Target="../ink/ink10.xml"/><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90.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customXml" Target="../ink/ink11.xml"/><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96.svg"/><Relationship Id="rId2" Type="http://schemas.openxmlformats.org/officeDocument/2006/relationships/hyperlink" Target="https://docs.conda.io/en/latest/miniconda.html"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repo.anaconda.com/miniconda/Miniconda3-latest-Linux-x86_64.sh" TargetMode="External"/><Relationship Id="rId4" Type="http://schemas.openxmlformats.org/officeDocument/2006/relationships/image" Target="../media/image94.svg"/><Relationship Id="rId9" Type="http://schemas.openxmlformats.org/officeDocument/2006/relationships/image" Target="../media/image98.svg"/></Relationships>
</file>

<file path=ppt/slides/_rels/slide5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80.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4.png"/><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customXml" Target="../ink/ink14.xml"/><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encodeproject.org/" TargetMode="External"/><Relationship Id="rId5" Type="http://schemas.openxmlformats.org/officeDocument/2006/relationships/image" Target="../media/image75.png"/><Relationship Id="rId4" Type="http://schemas.openxmlformats.org/officeDocument/2006/relationships/image" Target="../media/image145.png"/><Relationship Id="rId9" Type="http://schemas.openxmlformats.org/officeDocument/2006/relationships/image" Target="../media/image83.jpeg"/></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6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6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63.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1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6.svg"/><Relationship Id="rId5" Type="http://schemas.openxmlformats.org/officeDocument/2006/relationships/image" Target="../media/image86.png"/><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 xmlns:a16="http://schemas.microsoft.com/office/drawing/2014/main" id="{A8123D8B-286B-4390-AAF3-92ED7DE91F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 xmlns:a16="http://schemas.microsoft.com/office/drawing/2014/main" id="{99E990D0-49FE-4377-90B4-55732B2331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19291" y="0"/>
            <a:ext cx="6572708" cy="6858000"/>
          </a:xfrm>
          <a:custGeom>
            <a:avLst/>
            <a:gdLst>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638919 w 6572708"/>
              <a:gd name="connsiteY142" fmla="*/ 2837255 h 6858000"/>
              <a:gd name="connsiteX143" fmla="*/ 724973 w 6572708"/>
              <a:gd name="connsiteY143" fmla="*/ 2755713 h 6858000"/>
              <a:gd name="connsiteX144" fmla="*/ 765538 w 6572708"/>
              <a:gd name="connsiteY144" fmla="*/ 2648081 h 6858000"/>
              <a:gd name="connsiteX145" fmla="*/ 780267 w 6572708"/>
              <a:gd name="connsiteY145" fmla="*/ 2641879 h 6858000"/>
              <a:gd name="connsiteX146" fmla="*/ 790836 w 6572708"/>
              <a:gd name="connsiteY146" fmla="*/ 2632919 h 6858000"/>
              <a:gd name="connsiteX147" fmla="*/ 790328 w 6572708"/>
              <a:gd name="connsiteY147" fmla="*/ 2631229 h 6858000"/>
              <a:gd name="connsiteX148" fmla="*/ 797257 w 6572708"/>
              <a:gd name="connsiteY148" fmla="*/ 2619054 h 6858000"/>
              <a:gd name="connsiteX149" fmla="*/ 802383 w 6572708"/>
              <a:gd name="connsiteY149" fmla="*/ 2617568 h 6858000"/>
              <a:gd name="connsiteX150" fmla="*/ 808267 w 6572708"/>
              <a:gd name="connsiteY150" fmla="*/ 2609586 h 6858000"/>
              <a:gd name="connsiteX151" fmla="*/ 822908 w 6572708"/>
              <a:gd name="connsiteY151" fmla="*/ 2594856 h 6858000"/>
              <a:gd name="connsiteX152" fmla="*/ 822791 w 6572708"/>
              <a:gd name="connsiteY152" fmla="*/ 2591164 h 6858000"/>
              <a:gd name="connsiteX153" fmla="*/ 840423 w 6572708"/>
              <a:gd name="connsiteY153" fmla="*/ 2567492 h 6858000"/>
              <a:gd name="connsiteX154" fmla="*/ 839313 w 6572708"/>
              <a:gd name="connsiteY154" fmla="*/ 2566722 h 6858000"/>
              <a:gd name="connsiteX155" fmla="*/ 838361 w 6572708"/>
              <a:gd name="connsiteY155" fmla="*/ 2558109 h 6858000"/>
              <a:gd name="connsiteX156" fmla="*/ 839637 w 6572708"/>
              <a:gd name="connsiteY156" fmla="*/ 2542662 h 6858000"/>
              <a:gd name="connsiteX157" fmla="*/ 825800 w 6572708"/>
              <a:gd name="connsiteY157" fmla="*/ 2501548 h 6858000"/>
              <a:gd name="connsiteX158" fmla="*/ 844035 w 6572708"/>
              <a:gd name="connsiteY158" fmla="*/ 2476819 h 6858000"/>
              <a:gd name="connsiteX159" fmla="*/ 846972 w 6572708"/>
              <a:gd name="connsiteY159" fmla="*/ 2471590 h 6858000"/>
              <a:gd name="connsiteX160" fmla="*/ 846730 w 6572708"/>
              <a:gd name="connsiteY160" fmla="*/ 2471378 h 6858000"/>
              <a:gd name="connsiteX161" fmla="*/ 849228 w 6572708"/>
              <a:gd name="connsiteY161" fmla="*/ 2465654 h 6858000"/>
              <a:gd name="connsiteX162" fmla="*/ 852330 w 6572708"/>
              <a:gd name="connsiteY162" fmla="*/ 2462052 h 6858000"/>
              <a:gd name="connsiteX163" fmla="*/ 858029 w 6572708"/>
              <a:gd name="connsiteY163" fmla="*/ 2451906 h 6858000"/>
              <a:gd name="connsiteX164" fmla="*/ 857986 w 6572708"/>
              <a:gd name="connsiteY164" fmla="*/ 2447716 h 6858000"/>
              <a:gd name="connsiteX165" fmla="*/ 855075 w 6572708"/>
              <a:gd name="connsiteY165" fmla="*/ 2445047 h 6858000"/>
              <a:gd name="connsiteX166" fmla="*/ 856006 w 6572708"/>
              <a:gd name="connsiteY166" fmla="*/ 2444265 h 6858000"/>
              <a:gd name="connsiteX167" fmla="*/ 856444 w 6572708"/>
              <a:gd name="connsiteY167" fmla="*/ 2421759 h 6858000"/>
              <a:gd name="connsiteX168" fmla="*/ 868981 w 6572708"/>
              <a:gd name="connsiteY168" fmla="*/ 2375200 h 6858000"/>
              <a:gd name="connsiteX169" fmla="*/ 880811 w 6572708"/>
              <a:gd name="connsiteY169" fmla="*/ 2350147 h 6858000"/>
              <a:gd name="connsiteX170" fmla="*/ 908124 w 6572708"/>
              <a:gd name="connsiteY170" fmla="*/ 2279761 h 6858000"/>
              <a:gd name="connsiteX171" fmla="*/ 931678 w 6572708"/>
              <a:gd name="connsiteY171" fmla="*/ 2207772 h 6858000"/>
              <a:gd name="connsiteX172" fmla="*/ 921761 w 6572708"/>
              <a:gd name="connsiteY172" fmla="*/ 2164302 h 6858000"/>
              <a:gd name="connsiteX173" fmla="*/ 923058 w 6572708"/>
              <a:gd name="connsiteY173" fmla="*/ 2160162 h 6858000"/>
              <a:gd name="connsiteX174" fmla="*/ 931663 w 6572708"/>
              <a:gd name="connsiteY174" fmla="*/ 2151458 h 6858000"/>
              <a:gd name="connsiteX175" fmla="*/ 935730 w 6572708"/>
              <a:gd name="connsiteY175" fmla="*/ 2148616 h 6858000"/>
              <a:gd name="connsiteX176" fmla="*/ 939910 w 6572708"/>
              <a:gd name="connsiteY176" fmla="*/ 2143540 h 6858000"/>
              <a:gd name="connsiteX177" fmla="*/ 939746 w 6572708"/>
              <a:gd name="connsiteY177" fmla="*/ 2143278 h 6858000"/>
              <a:gd name="connsiteX178" fmla="*/ 944182 w 6572708"/>
              <a:gd name="connsiteY178" fmla="*/ 2138791 h 6858000"/>
              <a:gd name="connsiteX179" fmla="*/ 969240 w 6572708"/>
              <a:gd name="connsiteY179" fmla="*/ 2118565 h 6858000"/>
              <a:gd name="connsiteX180" fmla="*/ 969333 w 6572708"/>
              <a:gd name="connsiteY180" fmla="*/ 2074914 h 6858000"/>
              <a:gd name="connsiteX181" fmla="*/ 975462 w 6572708"/>
              <a:gd name="connsiteY181" fmla="*/ 2059981 h 6858000"/>
              <a:gd name="connsiteX182" fmla="*/ 977313 w 6572708"/>
              <a:gd name="connsiteY182" fmla="*/ 2051279 h 6858000"/>
              <a:gd name="connsiteX183" fmla="*/ 976512 w 6572708"/>
              <a:gd name="connsiteY183" fmla="*/ 2050269 h 6858000"/>
              <a:gd name="connsiteX184" fmla="*/ 1000665 w 6572708"/>
              <a:gd name="connsiteY184" fmla="*/ 2030946 h 6858000"/>
              <a:gd name="connsiteX185" fmla="*/ 1001735 w 6572708"/>
              <a:gd name="connsiteY185" fmla="*/ 2027284 h 6858000"/>
              <a:gd name="connsiteX186" fmla="*/ 1020214 w 6572708"/>
              <a:gd name="connsiteY186" fmla="*/ 2016095 h 6858000"/>
              <a:gd name="connsiteX187" fmla="*/ 1028302 w 6572708"/>
              <a:gd name="connsiteY187" fmla="*/ 2009567 h 6858000"/>
              <a:gd name="connsiteX188" fmla="*/ 1033598 w 6572708"/>
              <a:gd name="connsiteY188" fmla="*/ 2009267 h 6858000"/>
              <a:gd name="connsiteX189" fmla="*/ 1044008 w 6572708"/>
              <a:gd name="connsiteY189" fmla="*/ 1998844 h 6858000"/>
              <a:gd name="connsiteX190" fmla="*/ 1044069 w 6572708"/>
              <a:gd name="connsiteY190" fmla="*/ 1997063 h 6858000"/>
              <a:gd name="connsiteX191" fmla="*/ 1056878 w 6572708"/>
              <a:gd name="connsiteY191" fmla="*/ 1990634 h 6858000"/>
              <a:gd name="connsiteX192" fmla="*/ 1072722 w 6572708"/>
              <a:gd name="connsiteY192" fmla="*/ 1987868 h 6858000"/>
              <a:gd name="connsiteX193" fmla="*/ 1145252 w 6572708"/>
              <a:gd name="connsiteY193" fmla="*/ 1891028 h 6858000"/>
              <a:gd name="connsiteX194" fmla="*/ 1252278 w 6572708"/>
              <a:gd name="connsiteY194" fmla="*/ 1830226 h 6858000"/>
              <a:gd name="connsiteX195" fmla="*/ 1290501 w 6572708"/>
              <a:gd name="connsiteY195" fmla="*/ 1777081 h 6858000"/>
              <a:gd name="connsiteX196" fmla="*/ 1281278 w 6572708"/>
              <a:gd name="connsiteY196" fmla="*/ 1748115 h 6858000"/>
              <a:gd name="connsiteX197" fmla="*/ 1398273 w 6572708"/>
              <a:gd name="connsiteY197" fmla="*/ 1627389 h 6858000"/>
              <a:gd name="connsiteX198" fmla="*/ 1417786 w 6572708"/>
              <a:gd name="connsiteY198" fmla="*/ 1591233 h 6858000"/>
              <a:gd name="connsiteX199" fmla="*/ 1456144 w 6572708"/>
              <a:gd name="connsiteY199" fmla="*/ 1570271 h 6858000"/>
              <a:gd name="connsiteX200" fmla="*/ 1458351 w 6572708"/>
              <a:gd name="connsiteY200" fmla="*/ 1554550 h 6858000"/>
              <a:gd name="connsiteX201" fmla="*/ 1458500 w 6572708"/>
              <a:gd name="connsiteY201" fmla="*/ 1551719 h 6858000"/>
              <a:gd name="connsiteX202" fmla="*/ 1464150 w 6572708"/>
              <a:gd name="connsiteY202" fmla="*/ 1542986 h 6858000"/>
              <a:gd name="connsiteX203" fmla="*/ 1459426 w 6572708"/>
              <a:gd name="connsiteY203" fmla="*/ 1537283 h 6858000"/>
              <a:gd name="connsiteX204" fmla="*/ 1463401 w 6572708"/>
              <a:gd name="connsiteY204" fmla="*/ 1521818 h 6858000"/>
              <a:gd name="connsiteX205" fmla="*/ 1475565 w 6572708"/>
              <a:gd name="connsiteY205" fmla="*/ 1506648 h 6858000"/>
              <a:gd name="connsiteX206" fmla="*/ 1540362 w 6572708"/>
              <a:gd name="connsiteY206" fmla="*/ 1438265 h 6858000"/>
              <a:gd name="connsiteX207" fmla="*/ 1575141 w 6572708"/>
              <a:gd name="connsiteY207" fmla="*/ 1395238 h 6858000"/>
              <a:gd name="connsiteX208" fmla="*/ 1582090 w 6572708"/>
              <a:gd name="connsiteY208" fmla="*/ 1375575 h 6858000"/>
              <a:gd name="connsiteX209" fmla="*/ 1596005 w 6572708"/>
              <a:gd name="connsiteY209" fmla="*/ 1350347 h 6858000"/>
              <a:gd name="connsiteX210" fmla="*/ 1615711 w 6572708"/>
              <a:gd name="connsiteY210" fmla="*/ 1303251 h 6858000"/>
              <a:gd name="connsiteX211" fmla="*/ 1650622 w 6572708"/>
              <a:gd name="connsiteY211" fmla="*/ 1244447 h 6858000"/>
              <a:gd name="connsiteX212" fmla="*/ 1702792 w 6572708"/>
              <a:gd name="connsiteY212" fmla="*/ 1215797 h 6858000"/>
              <a:gd name="connsiteX213" fmla="*/ 1700885 w 6572708"/>
              <a:gd name="connsiteY213" fmla="*/ 1209814 h 6858000"/>
              <a:gd name="connsiteX214" fmla="*/ 1723848 w 6572708"/>
              <a:gd name="connsiteY214" fmla="*/ 1183123 h 6858000"/>
              <a:gd name="connsiteX215" fmla="*/ 1759968 w 6572708"/>
              <a:gd name="connsiteY215" fmla="*/ 1166871 h 6858000"/>
              <a:gd name="connsiteX216" fmla="*/ 1767742 w 6572708"/>
              <a:gd name="connsiteY216" fmla="*/ 1158484 h 6858000"/>
              <a:gd name="connsiteX217" fmla="*/ 1774888 w 6572708"/>
              <a:gd name="connsiteY217" fmla="*/ 1141442 h 6858000"/>
              <a:gd name="connsiteX218" fmla="*/ 1773870 w 6572708"/>
              <a:gd name="connsiteY218" fmla="*/ 1125979 h 6858000"/>
              <a:gd name="connsiteX219" fmla="*/ 1767392 w 6572708"/>
              <a:gd name="connsiteY219" fmla="*/ 1121685 h 6858000"/>
              <a:gd name="connsiteX220" fmla="*/ 1770175 w 6572708"/>
              <a:gd name="connsiteY220" fmla="*/ 1112182 h 6858000"/>
              <a:gd name="connsiteX221" fmla="*/ 1769418 w 6572708"/>
              <a:gd name="connsiteY221" fmla="*/ 1109483 h 6858000"/>
              <a:gd name="connsiteX222" fmla="*/ 1766580 w 6572708"/>
              <a:gd name="connsiteY222" fmla="*/ 1094184 h 6858000"/>
              <a:gd name="connsiteX223" fmla="*/ 1797677 w 6572708"/>
              <a:gd name="connsiteY223" fmla="*/ 1065740 h 6858000"/>
              <a:gd name="connsiteX224" fmla="*/ 1805371 w 6572708"/>
              <a:gd name="connsiteY224" fmla="*/ 1027273 h 6858000"/>
              <a:gd name="connsiteX225" fmla="*/ 1882128 w 6572708"/>
              <a:gd name="connsiteY225" fmla="*/ 887059 h 6858000"/>
              <a:gd name="connsiteX226" fmla="*/ 1863801 w 6572708"/>
              <a:gd name="connsiteY226" fmla="*/ 861887 h 6858000"/>
              <a:gd name="connsiteX227" fmla="*/ 1884505 w 6572708"/>
              <a:gd name="connsiteY227" fmla="*/ 803177 h 6858000"/>
              <a:gd name="connsiteX228" fmla="*/ 1970558 w 6572708"/>
              <a:gd name="connsiteY228" fmla="*/ 721635 h 6858000"/>
              <a:gd name="connsiteX229" fmla="*/ 1974257 w 6572708"/>
              <a:gd name="connsiteY229" fmla="*/ 713733 h 6858000"/>
              <a:gd name="connsiteX230" fmla="*/ 1971701 w 6572708"/>
              <a:gd name="connsiteY230" fmla="*/ 704563 h 6858000"/>
              <a:gd name="connsiteX231" fmla="*/ 1966819 w 6572708"/>
              <a:gd name="connsiteY231" fmla="*/ 628924 h 6858000"/>
              <a:gd name="connsiteX232" fmla="*/ 1956004 w 6572708"/>
              <a:gd name="connsiteY232" fmla="*/ 621102 h 6858000"/>
              <a:gd name="connsiteX233" fmla="*/ 1948613 w 6572708"/>
              <a:gd name="connsiteY233" fmla="*/ 609156 h 6858000"/>
              <a:gd name="connsiteX234" fmla="*/ 1949145 w 6572708"/>
              <a:gd name="connsiteY234" fmla="*/ 606753 h 6858000"/>
              <a:gd name="connsiteX235" fmla="*/ 1944819 w 6572708"/>
              <a:gd name="connsiteY235" fmla="*/ 590072 h 6858000"/>
              <a:gd name="connsiteX236" fmla="*/ 1941001 w 6572708"/>
              <a:gd name="connsiteY236" fmla="*/ 588296 h 6858000"/>
              <a:gd name="connsiteX237" fmla="*/ 1937134 w 6572708"/>
              <a:gd name="connsiteY237" fmla="*/ 577443 h 6858000"/>
              <a:gd name="connsiteX238" fmla="*/ 1927092 w 6572708"/>
              <a:gd name="connsiteY238" fmla="*/ 557642 h 6858000"/>
              <a:gd name="connsiteX239" fmla="*/ 1927484 w 6572708"/>
              <a:gd name="connsiteY239" fmla="*/ 552451 h 6858000"/>
              <a:gd name="connsiteX240" fmla="*/ 1915874 w 6572708"/>
              <a:gd name="connsiteY240" fmla="*/ 520271 h 6858000"/>
              <a:gd name="connsiteX241" fmla="*/ 1916793 w 6572708"/>
              <a:gd name="connsiteY241" fmla="*/ 519123 h 6858000"/>
              <a:gd name="connsiteX242" fmla="*/ 1918236 w 6572708"/>
              <a:gd name="connsiteY242" fmla="*/ 506970 h 6858000"/>
              <a:gd name="connsiteX243" fmla="*/ 1918529 w 6572708"/>
              <a:gd name="connsiteY243" fmla="*/ 485354 h 6858000"/>
              <a:gd name="connsiteX244" fmla="*/ 1932556 w 6572708"/>
              <a:gd name="connsiteY244" fmla="*/ 426779 h 6858000"/>
              <a:gd name="connsiteX245" fmla="*/ 1920572 w 6572708"/>
              <a:gd name="connsiteY245" fmla="*/ 393150 h 6858000"/>
              <a:gd name="connsiteX246" fmla="*/ 1918744 w 6572708"/>
              <a:gd name="connsiteY246" fmla="*/ 385981 h 6858000"/>
              <a:gd name="connsiteX247" fmla="*/ 1918949 w 6572708"/>
              <a:gd name="connsiteY247" fmla="*/ 385674 h 6858000"/>
              <a:gd name="connsiteX248" fmla="*/ 1917499 w 6572708"/>
              <a:gd name="connsiteY248" fmla="*/ 377782 h 6858000"/>
              <a:gd name="connsiteX249" fmla="*/ 1915412 w 6572708"/>
              <a:gd name="connsiteY249" fmla="*/ 372914 h 6858000"/>
              <a:gd name="connsiteX250" fmla="*/ 1911865 w 6572708"/>
              <a:gd name="connsiteY250" fmla="*/ 359009 h 6858000"/>
              <a:gd name="connsiteX251" fmla="*/ 1912244 w 6572708"/>
              <a:gd name="connsiteY251" fmla="*/ 353121 h 6858000"/>
              <a:gd name="connsiteX252" fmla="*/ 1933610 w 6572708"/>
              <a:gd name="connsiteY252" fmla="*/ 297387 h 6858000"/>
              <a:gd name="connsiteX253" fmla="*/ 1939454 w 6572708"/>
              <a:gd name="connsiteY253" fmla="*/ 194719 h 6858000"/>
              <a:gd name="connsiteX254" fmla="*/ 1942001 w 6572708"/>
              <a:gd name="connsiteY254" fmla="*/ 93227 h 6858000"/>
              <a:gd name="connsiteX255" fmla="*/ 1941351 w 6572708"/>
              <a:gd name="connsiteY255" fmla="*/ 56555 h 6858000"/>
              <a:gd name="connsiteX256" fmla="*/ 1950955 w 6572708"/>
              <a:gd name="connsiteY256" fmla="*/ 5312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52278 w 6572708"/>
              <a:gd name="connsiteY193" fmla="*/ 1830226 h 6858000"/>
              <a:gd name="connsiteX194" fmla="*/ 1290501 w 6572708"/>
              <a:gd name="connsiteY194" fmla="*/ 1777081 h 6858000"/>
              <a:gd name="connsiteX195" fmla="*/ 1281278 w 6572708"/>
              <a:gd name="connsiteY195" fmla="*/ 1748115 h 6858000"/>
              <a:gd name="connsiteX196" fmla="*/ 1398273 w 6572708"/>
              <a:gd name="connsiteY196" fmla="*/ 1627389 h 6858000"/>
              <a:gd name="connsiteX197" fmla="*/ 1417786 w 6572708"/>
              <a:gd name="connsiteY197" fmla="*/ 1591233 h 6858000"/>
              <a:gd name="connsiteX198" fmla="*/ 1456144 w 6572708"/>
              <a:gd name="connsiteY198" fmla="*/ 1570271 h 6858000"/>
              <a:gd name="connsiteX199" fmla="*/ 1458351 w 6572708"/>
              <a:gd name="connsiteY199" fmla="*/ 1554550 h 6858000"/>
              <a:gd name="connsiteX200" fmla="*/ 1458500 w 6572708"/>
              <a:gd name="connsiteY200" fmla="*/ 1551719 h 6858000"/>
              <a:gd name="connsiteX201" fmla="*/ 1464150 w 6572708"/>
              <a:gd name="connsiteY201" fmla="*/ 1542986 h 6858000"/>
              <a:gd name="connsiteX202" fmla="*/ 1459426 w 6572708"/>
              <a:gd name="connsiteY202" fmla="*/ 1537283 h 6858000"/>
              <a:gd name="connsiteX203" fmla="*/ 1463401 w 6572708"/>
              <a:gd name="connsiteY203" fmla="*/ 1521818 h 6858000"/>
              <a:gd name="connsiteX204" fmla="*/ 1475565 w 6572708"/>
              <a:gd name="connsiteY204" fmla="*/ 1506648 h 6858000"/>
              <a:gd name="connsiteX205" fmla="*/ 1540362 w 6572708"/>
              <a:gd name="connsiteY205" fmla="*/ 1438265 h 6858000"/>
              <a:gd name="connsiteX206" fmla="*/ 1575141 w 6572708"/>
              <a:gd name="connsiteY206" fmla="*/ 1395238 h 6858000"/>
              <a:gd name="connsiteX207" fmla="*/ 1582090 w 6572708"/>
              <a:gd name="connsiteY207" fmla="*/ 1375575 h 6858000"/>
              <a:gd name="connsiteX208" fmla="*/ 1596005 w 6572708"/>
              <a:gd name="connsiteY208" fmla="*/ 1350347 h 6858000"/>
              <a:gd name="connsiteX209" fmla="*/ 1615711 w 6572708"/>
              <a:gd name="connsiteY209" fmla="*/ 1303251 h 6858000"/>
              <a:gd name="connsiteX210" fmla="*/ 1650622 w 6572708"/>
              <a:gd name="connsiteY210" fmla="*/ 1244447 h 6858000"/>
              <a:gd name="connsiteX211" fmla="*/ 1702792 w 6572708"/>
              <a:gd name="connsiteY211" fmla="*/ 1215797 h 6858000"/>
              <a:gd name="connsiteX212" fmla="*/ 1700885 w 6572708"/>
              <a:gd name="connsiteY212" fmla="*/ 1209814 h 6858000"/>
              <a:gd name="connsiteX213" fmla="*/ 1723848 w 6572708"/>
              <a:gd name="connsiteY213" fmla="*/ 1183123 h 6858000"/>
              <a:gd name="connsiteX214" fmla="*/ 1759968 w 6572708"/>
              <a:gd name="connsiteY214" fmla="*/ 1166871 h 6858000"/>
              <a:gd name="connsiteX215" fmla="*/ 1767742 w 6572708"/>
              <a:gd name="connsiteY215" fmla="*/ 1158484 h 6858000"/>
              <a:gd name="connsiteX216" fmla="*/ 1774888 w 6572708"/>
              <a:gd name="connsiteY216" fmla="*/ 1141442 h 6858000"/>
              <a:gd name="connsiteX217" fmla="*/ 1773870 w 6572708"/>
              <a:gd name="connsiteY217" fmla="*/ 1125979 h 6858000"/>
              <a:gd name="connsiteX218" fmla="*/ 1767392 w 6572708"/>
              <a:gd name="connsiteY218" fmla="*/ 1121685 h 6858000"/>
              <a:gd name="connsiteX219" fmla="*/ 1770175 w 6572708"/>
              <a:gd name="connsiteY219" fmla="*/ 1112182 h 6858000"/>
              <a:gd name="connsiteX220" fmla="*/ 1769418 w 6572708"/>
              <a:gd name="connsiteY220" fmla="*/ 1109483 h 6858000"/>
              <a:gd name="connsiteX221" fmla="*/ 1766580 w 6572708"/>
              <a:gd name="connsiteY221" fmla="*/ 1094184 h 6858000"/>
              <a:gd name="connsiteX222" fmla="*/ 1797677 w 6572708"/>
              <a:gd name="connsiteY222" fmla="*/ 1065740 h 6858000"/>
              <a:gd name="connsiteX223" fmla="*/ 1805371 w 6572708"/>
              <a:gd name="connsiteY223" fmla="*/ 1027273 h 6858000"/>
              <a:gd name="connsiteX224" fmla="*/ 1882128 w 6572708"/>
              <a:gd name="connsiteY224" fmla="*/ 887059 h 6858000"/>
              <a:gd name="connsiteX225" fmla="*/ 1863801 w 6572708"/>
              <a:gd name="connsiteY225" fmla="*/ 861887 h 6858000"/>
              <a:gd name="connsiteX226" fmla="*/ 1884505 w 6572708"/>
              <a:gd name="connsiteY226" fmla="*/ 803177 h 6858000"/>
              <a:gd name="connsiteX227" fmla="*/ 1970558 w 6572708"/>
              <a:gd name="connsiteY227" fmla="*/ 721635 h 6858000"/>
              <a:gd name="connsiteX228" fmla="*/ 1974257 w 6572708"/>
              <a:gd name="connsiteY228" fmla="*/ 713733 h 6858000"/>
              <a:gd name="connsiteX229" fmla="*/ 1971701 w 6572708"/>
              <a:gd name="connsiteY229" fmla="*/ 704563 h 6858000"/>
              <a:gd name="connsiteX230" fmla="*/ 1966819 w 6572708"/>
              <a:gd name="connsiteY230" fmla="*/ 628924 h 6858000"/>
              <a:gd name="connsiteX231" fmla="*/ 1956004 w 6572708"/>
              <a:gd name="connsiteY231" fmla="*/ 621102 h 6858000"/>
              <a:gd name="connsiteX232" fmla="*/ 1948613 w 6572708"/>
              <a:gd name="connsiteY232" fmla="*/ 609156 h 6858000"/>
              <a:gd name="connsiteX233" fmla="*/ 1949145 w 6572708"/>
              <a:gd name="connsiteY233" fmla="*/ 606753 h 6858000"/>
              <a:gd name="connsiteX234" fmla="*/ 1944819 w 6572708"/>
              <a:gd name="connsiteY234" fmla="*/ 590072 h 6858000"/>
              <a:gd name="connsiteX235" fmla="*/ 1941001 w 6572708"/>
              <a:gd name="connsiteY235" fmla="*/ 588296 h 6858000"/>
              <a:gd name="connsiteX236" fmla="*/ 1937134 w 6572708"/>
              <a:gd name="connsiteY236" fmla="*/ 577443 h 6858000"/>
              <a:gd name="connsiteX237" fmla="*/ 1927092 w 6572708"/>
              <a:gd name="connsiteY237" fmla="*/ 557642 h 6858000"/>
              <a:gd name="connsiteX238" fmla="*/ 1927484 w 6572708"/>
              <a:gd name="connsiteY238" fmla="*/ 552451 h 6858000"/>
              <a:gd name="connsiteX239" fmla="*/ 1915874 w 6572708"/>
              <a:gd name="connsiteY239" fmla="*/ 520271 h 6858000"/>
              <a:gd name="connsiteX240" fmla="*/ 1916793 w 6572708"/>
              <a:gd name="connsiteY240" fmla="*/ 519123 h 6858000"/>
              <a:gd name="connsiteX241" fmla="*/ 1918236 w 6572708"/>
              <a:gd name="connsiteY241" fmla="*/ 506970 h 6858000"/>
              <a:gd name="connsiteX242" fmla="*/ 1918529 w 6572708"/>
              <a:gd name="connsiteY242" fmla="*/ 485354 h 6858000"/>
              <a:gd name="connsiteX243" fmla="*/ 1932556 w 6572708"/>
              <a:gd name="connsiteY243" fmla="*/ 426779 h 6858000"/>
              <a:gd name="connsiteX244" fmla="*/ 1920572 w 6572708"/>
              <a:gd name="connsiteY244" fmla="*/ 393150 h 6858000"/>
              <a:gd name="connsiteX245" fmla="*/ 1918744 w 6572708"/>
              <a:gd name="connsiteY245" fmla="*/ 385981 h 6858000"/>
              <a:gd name="connsiteX246" fmla="*/ 1918949 w 6572708"/>
              <a:gd name="connsiteY246" fmla="*/ 385674 h 6858000"/>
              <a:gd name="connsiteX247" fmla="*/ 1917499 w 6572708"/>
              <a:gd name="connsiteY247" fmla="*/ 377782 h 6858000"/>
              <a:gd name="connsiteX248" fmla="*/ 1915412 w 6572708"/>
              <a:gd name="connsiteY248" fmla="*/ 372914 h 6858000"/>
              <a:gd name="connsiteX249" fmla="*/ 1911865 w 6572708"/>
              <a:gd name="connsiteY249" fmla="*/ 359009 h 6858000"/>
              <a:gd name="connsiteX250" fmla="*/ 1912244 w 6572708"/>
              <a:gd name="connsiteY250" fmla="*/ 353121 h 6858000"/>
              <a:gd name="connsiteX251" fmla="*/ 1933610 w 6572708"/>
              <a:gd name="connsiteY251" fmla="*/ 297387 h 6858000"/>
              <a:gd name="connsiteX252" fmla="*/ 1939454 w 6572708"/>
              <a:gd name="connsiteY252" fmla="*/ 194719 h 6858000"/>
              <a:gd name="connsiteX253" fmla="*/ 1942001 w 6572708"/>
              <a:gd name="connsiteY253" fmla="*/ 93227 h 6858000"/>
              <a:gd name="connsiteX254" fmla="*/ 1941351 w 6572708"/>
              <a:gd name="connsiteY254" fmla="*/ 56555 h 6858000"/>
              <a:gd name="connsiteX255" fmla="*/ 1950955 w 6572708"/>
              <a:gd name="connsiteY255" fmla="*/ 5312 h 6858000"/>
              <a:gd name="connsiteX256" fmla="*/ 1949546 w 6572708"/>
              <a:gd name="connsiteY256"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52278 w 6572708"/>
              <a:gd name="connsiteY193" fmla="*/ 1830226 h 6858000"/>
              <a:gd name="connsiteX194" fmla="*/ 1290501 w 6572708"/>
              <a:gd name="connsiteY194" fmla="*/ 1777081 h 6858000"/>
              <a:gd name="connsiteX195" fmla="*/ 1281278 w 6572708"/>
              <a:gd name="connsiteY195" fmla="*/ 1748115 h 6858000"/>
              <a:gd name="connsiteX196" fmla="*/ 1398273 w 6572708"/>
              <a:gd name="connsiteY196" fmla="*/ 1627389 h 6858000"/>
              <a:gd name="connsiteX197" fmla="*/ 1417786 w 6572708"/>
              <a:gd name="connsiteY197" fmla="*/ 1591233 h 6858000"/>
              <a:gd name="connsiteX198" fmla="*/ 1456144 w 6572708"/>
              <a:gd name="connsiteY198" fmla="*/ 1570271 h 6858000"/>
              <a:gd name="connsiteX199" fmla="*/ 1458351 w 6572708"/>
              <a:gd name="connsiteY199" fmla="*/ 1554550 h 6858000"/>
              <a:gd name="connsiteX200" fmla="*/ 1458500 w 6572708"/>
              <a:gd name="connsiteY200" fmla="*/ 1551719 h 6858000"/>
              <a:gd name="connsiteX201" fmla="*/ 1464150 w 6572708"/>
              <a:gd name="connsiteY201" fmla="*/ 1542986 h 6858000"/>
              <a:gd name="connsiteX202" fmla="*/ 1459426 w 6572708"/>
              <a:gd name="connsiteY202" fmla="*/ 1537283 h 6858000"/>
              <a:gd name="connsiteX203" fmla="*/ 1463401 w 6572708"/>
              <a:gd name="connsiteY203" fmla="*/ 1521818 h 6858000"/>
              <a:gd name="connsiteX204" fmla="*/ 1475565 w 6572708"/>
              <a:gd name="connsiteY204" fmla="*/ 1506648 h 6858000"/>
              <a:gd name="connsiteX205" fmla="*/ 1540362 w 6572708"/>
              <a:gd name="connsiteY205" fmla="*/ 1438265 h 6858000"/>
              <a:gd name="connsiteX206" fmla="*/ 1575141 w 6572708"/>
              <a:gd name="connsiteY206" fmla="*/ 1395238 h 6858000"/>
              <a:gd name="connsiteX207" fmla="*/ 1582090 w 6572708"/>
              <a:gd name="connsiteY207" fmla="*/ 1375575 h 6858000"/>
              <a:gd name="connsiteX208" fmla="*/ 1596005 w 6572708"/>
              <a:gd name="connsiteY208" fmla="*/ 1350347 h 6858000"/>
              <a:gd name="connsiteX209" fmla="*/ 1615711 w 6572708"/>
              <a:gd name="connsiteY209" fmla="*/ 1303251 h 6858000"/>
              <a:gd name="connsiteX210" fmla="*/ 1650622 w 6572708"/>
              <a:gd name="connsiteY210" fmla="*/ 1244447 h 6858000"/>
              <a:gd name="connsiteX211" fmla="*/ 1702792 w 6572708"/>
              <a:gd name="connsiteY211" fmla="*/ 1215797 h 6858000"/>
              <a:gd name="connsiteX212" fmla="*/ 1700885 w 6572708"/>
              <a:gd name="connsiteY212" fmla="*/ 1209814 h 6858000"/>
              <a:gd name="connsiteX213" fmla="*/ 1723848 w 6572708"/>
              <a:gd name="connsiteY213" fmla="*/ 1183123 h 6858000"/>
              <a:gd name="connsiteX214" fmla="*/ 1759968 w 6572708"/>
              <a:gd name="connsiteY214" fmla="*/ 1166871 h 6858000"/>
              <a:gd name="connsiteX215" fmla="*/ 1767742 w 6572708"/>
              <a:gd name="connsiteY215" fmla="*/ 1158484 h 6858000"/>
              <a:gd name="connsiteX216" fmla="*/ 1774888 w 6572708"/>
              <a:gd name="connsiteY216" fmla="*/ 1141442 h 6858000"/>
              <a:gd name="connsiteX217" fmla="*/ 1773870 w 6572708"/>
              <a:gd name="connsiteY217" fmla="*/ 1125979 h 6858000"/>
              <a:gd name="connsiteX218" fmla="*/ 1767392 w 6572708"/>
              <a:gd name="connsiteY218" fmla="*/ 1121685 h 6858000"/>
              <a:gd name="connsiteX219" fmla="*/ 1770175 w 6572708"/>
              <a:gd name="connsiteY219" fmla="*/ 1112182 h 6858000"/>
              <a:gd name="connsiteX220" fmla="*/ 1769418 w 6572708"/>
              <a:gd name="connsiteY220" fmla="*/ 1109483 h 6858000"/>
              <a:gd name="connsiteX221" fmla="*/ 1766580 w 6572708"/>
              <a:gd name="connsiteY221" fmla="*/ 1094184 h 6858000"/>
              <a:gd name="connsiteX222" fmla="*/ 1797677 w 6572708"/>
              <a:gd name="connsiteY222" fmla="*/ 1065740 h 6858000"/>
              <a:gd name="connsiteX223" fmla="*/ 1805371 w 6572708"/>
              <a:gd name="connsiteY223" fmla="*/ 1027273 h 6858000"/>
              <a:gd name="connsiteX224" fmla="*/ 1882128 w 6572708"/>
              <a:gd name="connsiteY224" fmla="*/ 887059 h 6858000"/>
              <a:gd name="connsiteX225" fmla="*/ 1863801 w 6572708"/>
              <a:gd name="connsiteY225" fmla="*/ 861887 h 6858000"/>
              <a:gd name="connsiteX226" fmla="*/ 1970558 w 6572708"/>
              <a:gd name="connsiteY226" fmla="*/ 721635 h 6858000"/>
              <a:gd name="connsiteX227" fmla="*/ 1974257 w 6572708"/>
              <a:gd name="connsiteY227" fmla="*/ 713733 h 6858000"/>
              <a:gd name="connsiteX228" fmla="*/ 1971701 w 6572708"/>
              <a:gd name="connsiteY228" fmla="*/ 704563 h 6858000"/>
              <a:gd name="connsiteX229" fmla="*/ 1966819 w 6572708"/>
              <a:gd name="connsiteY229" fmla="*/ 628924 h 6858000"/>
              <a:gd name="connsiteX230" fmla="*/ 1956004 w 6572708"/>
              <a:gd name="connsiteY230" fmla="*/ 621102 h 6858000"/>
              <a:gd name="connsiteX231" fmla="*/ 1948613 w 6572708"/>
              <a:gd name="connsiteY231" fmla="*/ 609156 h 6858000"/>
              <a:gd name="connsiteX232" fmla="*/ 1949145 w 6572708"/>
              <a:gd name="connsiteY232" fmla="*/ 606753 h 6858000"/>
              <a:gd name="connsiteX233" fmla="*/ 1944819 w 6572708"/>
              <a:gd name="connsiteY233" fmla="*/ 590072 h 6858000"/>
              <a:gd name="connsiteX234" fmla="*/ 1941001 w 6572708"/>
              <a:gd name="connsiteY234" fmla="*/ 588296 h 6858000"/>
              <a:gd name="connsiteX235" fmla="*/ 1937134 w 6572708"/>
              <a:gd name="connsiteY235" fmla="*/ 577443 h 6858000"/>
              <a:gd name="connsiteX236" fmla="*/ 1927092 w 6572708"/>
              <a:gd name="connsiteY236" fmla="*/ 557642 h 6858000"/>
              <a:gd name="connsiteX237" fmla="*/ 1927484 w 6572708"/>
              <a:gd name="connsiteY237" fmla="*/ 552451 h 6858000"/>
              <a:gd name="connsiteX238" fmla="*/ 1915874 w 6572708"/>
              <a:gd name="connsiteY238" fmla="*/ 520271 h 6858000"/>
              <a:gd name="connsiteX239" fmla="*/ 1916793 w 6572708"/>
              <a:gd name="connsiteY239" fmla="*/ 519123 h 6858000"/>
              <a:gd name="connsiteX240" fmla="*/ 1918236 w 6572708"/>
              <a:gd name="connsiteY240" fmla="*/ 506970 h 6858000"/>
              <a:gd name="connsiteX241" fmla="*/ 1918529 w 6572708"/>
              <a:gd name="connsiteY241" fmla="*/ 485354 h 6858000"/>
              <a:gd name="connsiteX242" fmla="*/ 1932556 w 6572708"/>
              <a:gd name="connsiteY242" fmla="*/ 426779 h 6858000"/>
              <a:gd name="connsiteX243" fmla="*/ 1920572 w 6572708"/>
              <a:gd name="connsiteY243" fmla="*/ 393150 h 6858000"/>
              <a:gd name="connsiteX244" fmla="*/ 1918744 w 6572708"/>
              <a:gd name="connsiteY244" fmla="*/ 385981 h 6858000"/>
              <a:gd name="connsiteX245" fmla="*/ 1918949 w 6572708"/>
              <a:gd name="connsiteY245" fmla="*/ 385674 h 6858000"/>
              <a:gd name="connsiteX246" fmla="*/ 1917499 w 6572708"/>
              <a:gd name="connsiteY246" fmla="*/ 377782 h 6858000"/>
              <a:gd name="connsiteX247" fmla="*/ 1915412 w 6572708"/>
              <a:gd name="connsiteY247" fmla="*/ 372914 h 6858000"/>
              <a:gd name="connsiteX248" fmla="*/ 1911865 w 6572708"/>
              <a:gd name="connsiteY248" fmla="*/ 359009 h 6858000"/>
              <a:gd name="connsiteX249" fmla="*/ 1912244 w 6572708"/>
              <a:gd name="connsiteY249" fmla="*/ 353121 h 6858000"/>
              <a:gd name="connsiteX250" fmla="*/ 1933610 w 6572708"/>
              <a:gd name="connsiteY250" fmla="*/ 297387 h 6858000"/>
              <a:gd name="connsiteX251" fmla="*/ 1939454 w 6572708"/>
              <a:gd name="connsiteY251" fmla="*/ 194719 h 6858000"/>
              <a:gd name="connsiteX252" fmla="*/ 1942001 w 6572708"/>
              <a:gd name="connsiteY252" fmla="*/ 93227 h 6858000"/>
              <a:gd name="connsiteX253" fmla="*/ 1941351 w 6572708"/>
              <a:gd name="connsiteY253" fmla="*/ 56555 h 6858000"/>
              <a:gd name="connsiteX254" fmla="*/ 1950955 w 6572708"/>
              <a:gd name="connsiteY254" fmla="*/ 5312 h 6858000"/>
              <a:gd name="connsiteX255" fmla="*/ 1949546 w 6572708"/>
              <a:gd name="connsiteY255"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90501 w 6572708"/>
              <a:gd name="connsiteY193" fmla="*/ 1777081 h 6858000"/>
              <a:gd name="connsiteX194" fmla="*/ 1281278 w 6572708"/>
              <a:gd name="connsiteY194" fmla="*/ 1748115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281278 w 6572708"/>
              <a:gd name="connsiteY194" fmla="*/ 1748115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323685 w 6572708"/>
              <a:gd name="connsiteY194" fmla="*/ 1758717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323685 w 6572708"/>
              <a:gd name="connsiteY194" fmla="*/ 1758717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323685 w 6572708"/>
              <a:gd name="connsiteY194" fmla="*/ 1758717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922110 w 6572708"/>
              <a:gd name="connsiteY224" fmla="*/ 824781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18216 w 6572708"/>
              <a:gd name="connsiteY140" fmla="*/ 2895965 h 6858000"/>
              <a:gd name="connsiteX141" fmla="*/ 724973 w 6572708"/>
              <a:gd name="connsiteY141" fmla="*/ 2755713 h 6858000"/>
              <a:gd name="connsiteX142" fmla="*/ 765538 w 6572708"/>
              <a:gd name="connsiteY142" fmla="*/ 2648081 h 6858000"/>
              <a:gd name="connsiteX143" fmla="*/ 780267 w 6572708"/>
              <a:gd name="connsiteY143" fmla="*/ 2641879 h 6858000"/>
              <a:gd name="connsiteX144" fmla="*/ 790836 w 6572708"/>
              <a:gd name="connsiteY144" fmla="*/ 2632919 h 6858000"/>
              <a:gd name="connsiteX145" fmla="*/ 790328 w 6572708"/>
              <a:gd name="connsiteY145" fmla="*/ 2631229 h 6858000"/>
              <a:gd name="connsiteX146" fmla="*/ 797257 w 6572708"/>
              <a:gd name="connsiteY146" fmla="*/ 2619054 h 6858000"/>
              <a:gd name="connsiteX147" fmla="*/ 802383 w 6572708"/>
              <a:gd name="connsiteY147" fmla="*/ 2617568 h 6858000"/>
              <a:gd name="connsiteX148" fmla="*/ 808267 w 6572708"/>
              <a:gd name="connsiteY148" fmla="*/ 2609586 h 6858000"/>
              <a:gd name="connsiteX149" fmla="*/ 822908 w 6572708"/>
              <a:gd name="connsiteY149" fmla="*/ 2594856 h 6858000"/>
              <a:gd name="connsiteX150" fmla="*/ 822791 w 6572708"/>
              <a:gd name="connsiteY150" fmla="*/ 2591164 h 6858000"/>
              <a:gd name="connsiteX151" fmla="*/ 840423 w 6572708"/>
              <a:gd name="connsiteY151" fmla="*/ 2567492 h 6858000"/>
              <a:gd name="connsiteX152" fmla="*/ 839313 w 6572708"/>
              <a:gd name="connsiteY152" fmla="*/ 2566722 h 6858000"/>
              <a:gd name="connsiteX153" fmla="*/ 838361 w 6572708"/>
              <a:gd name="connsiteY153" fmla="*/ 2558109 h 6858000"/>
              <a:gd name="connsiteX154" fmla="*/ 839637 w 6572708"/>
              <a:gd name="connsiteY154" fmla="*/ 2542662 h 6858000"/>
              <a:gd name="connsiteX155" fmla="*/ 825800 w 6572708"/>
              <a:gd name="connsiteY155" fmla="*/ 2501548 h 6858000"/>
              <a:gd name="connsiteX156" fmla="*/ 844035 w 6572708"/>
              <a:gd name="connsiteY156" fmla="*/ 2476819 h 6858000"/>
              <a:gd name="connsiteX157" fmla="*/ 846972 w 6572708"/>
              <a:gd name="connsiteY157" fmla="*/ 2471590 h 6858000"/>
              <a:gd name="connsiteX158" fmla="*/ 846730 w 6572708"/>
              <a:gd name="connsiteY158" fmla="*/ 2471378 h 6858000"/>
              <a:gd name="connsiteX159" fmla="*/ 849228 w 6572708"/>
              <a:gd name="connsiteY159" fmla="*/ 2465654 h 6858000"/>
              <a:gd name="connsiteX160" fmla="*/ 852330 w 6572708"/>
              <a:gd name="connsiteY160" fmla="*/ 2462052 h 6858000"/>
              <a:gd name="connsiteX161" fmla="*/ 858029 w 6572708"/>
              <a:gd name="connsiteY161" fmla="*/ 2451906 h 6858000"/>
              <a:gd name="connsiteX162" fmla="*/ 857986 w 6572708"/>
              <a:gd name="connsiteY162" fmla="*/ 2447716 h 6858000"/>
              <a:gd name="connsiteX163" fmla="*/ 855075 w 6572708"/>
              <a:gd name="connsiteY163" fmla="*/ 2445047 h 6858000"/>
              <a:gd name="connsiteX164" fmla="*/ 856006 w 6572708"/>
              <a:gd name="connsiteY164" fmla="*/ 2444265 h 6858000"/>
              <a:gd name="connsiteX165" fmla="*/ 856444 w 6572708"/>
              <a:gd name="connsiteY165" fmla="*/ 2421759 h 6858000"/>
              <a:gd name="connsiteX166" fmla="*/ 868981 w 6572708"/>
              <a:gd name="connsiteY166" fmla="*/ 2375200 h 6858000"/>
              <a:gd name="connsiteX167" fmla="*/ 880811 w 6572708"/>
              <a:gd name="connsiteY167" fmla="*/ 2350147 h 6858000"/>
              <a:gd name="connsiteX168" fmla="*/ 908124 w 6572708"/>
              <a:gd name="connsiteY168" fmla="*/ 2279761 h 6858000"/>
              <a:gd name="connsiteX169" fmla="*/ 931678 w 6572708"/>
              <a:gd name="connsiteY169" fmla="*/ 2207772 h 6858000"/>
              <a:gd name="connsiteX170" fmla="*/ 921761 w 6572708"/>
              <a:gd name="connsiteY170" fmla="*/ 2164302 h 6858000"/>
              <a:gd name="connsiteX171" fmla="*/ 923058 w 6572708"/>
              <a:gd name="connsiteY171" fmla="*/ 2160162 h 6858000"/>
              <a:gd name="connsiteX172" fmla="*/ 931663 w 6572708"/>
              <a:gd name="connsiteY172" fmla="*/ 2151458 h 6858000"/>
              <a:gd name="connsiteX173" fmla="*/ 935730 w 6572708"/>
              <a:gd name="connsiteY173" fmla="*/ 2148616 h 6858000"/>
              <a:gd name="connsiteX174" fmla="*/ 939910 w 6572708"/>
              <a:gd name="connsiteY174" fmla="*/ 2143540 h 6858000"/>
              <a:gd name="connsiteX175" fmla="*/ 939746 w 6572708"/>
              <a:gd name="connsiteY175" fmla="*/ 2143278 h 6858000"/>
              <a:gd name="connsiteX176" fmla="*/ 944182 w 6572708"/>
              <a:gd name="connsiteY176" fmla="*/ 2138791 h 6858000"/>
              <a:gd name="connsiteX177" fmla="*/ 969240 w 6572708"/>
              <a:gd name="connsiteY177" fmla="*/ 2118565 h 6858000"/>
              <a:gd name="connsiteX178" fmla="*/ 969333 w 6572708"/>
              <a:gd name="connsiteY178" fmla="*/ 2074914 h 6858000"/>
              <a:gd name="connsiteX179" fmla="*/ 975462 w 6572708"/>
              <a:gd name="connsiteY179" fmla="*/ 2059981 h 6858000"/>
              <a:gd name="connsiteX180" fmla="*/ 977313 w 6572708"/>
              <a:gd name="connsiteY180" fmla="*/ 2051279 h 6858000"/>
              <a:gd name="connsiteX181" fmla="*/ 976512 w 6572708"/>
              <a:gd name="connsiteY181" fmla="*/ 2050269 h 6858000"/>
              <a:gd name="connsiteX182" fmla="*/ 1000665 w 6572708"/>
              <a:gd name="connsiteY182" fmla="*/ 2030946 h 6858000"/>
              <a:gd name="connsiteX183" fmla="*/ 1001735 w 6572708"/>
              <a:gd name="connsiteY183" fmla="*/ 2027284 h 6858000"/>
              <a:gd name="connsiteX184" fmla="*/ 1020214 w 6572708"/>
              <a:gd name="connsiteY184" fmla="*/ 2016095 h 6858000"/>
              <a:gd name="connsiteX185" fmla="*/ 1028302 w 6572708"/>
              <a:gd name="connsiteY185" fmla="*/ 2009567 h 6858000"/>
              <a:gd name="connsiteX186" fmla="*/ 1033598 w 6572708"/>
              <a:gd name="connsiteY186" fmla="*/ 2009267 h 6858000"/>
              <a:gd name="connsiteX187" fmla="*/ 1044008 w 6572708"/>
              <a:gd name="connsiteY187" fmla="*/ 1998844 h 6858000"/>
              <a:gd name="connsiteX188" fmla="*/ 1044069 w 6572708"/>
              <a:gd name="connsiteY188" fmla="*/ 1997063 h 6858000"/>
              <a:gd name="connsiteX189" fmla="*/ 1056878 w 6572708"/>
              <a:gd name="connsiteY189" fmla="*/ 1990634 h 6858000"/>
              <a:gd name="connsiteX190" fmla="*/ 1072722 w 6572708"/>
              <a:gd name="connsiteY190" fmla="*/ 1987868 h 6858000"/>
              <a:gd name="connsiteX191" fmla="*/ 1145252 w 6572708"/>
              <a:gd name="connsiteY191" fmla="*/ 1891028 h 6858000"/>
              <a:gd name="connsiteX192" fmla="*/ 1226890 w 6572708"/>
              <a:gd name="connsiteY192" fmla="*/ 1845992 h 6858000"/>
              <a:gd name="connsiteX193" fmla="*/ 1323685 w 6572708"/>
              <a:gd name="connsiteY193" fmla="*/ 1758717 h 6858000"/>
              <a:gd name="connsiteX194" fmla="*/ 1398273 w 6572708"/>
              <a:gd name="connsiteY194" fmla="*/ 1627389 h 6858000"/>
              <a:gd name="connsiteX195" fmla="*/ 1417786 w 6572708"/>
              <a:gd name="connsiteY195" fmla="*/ 1591233 h 6858000"/>
              <a:gd name="connsiteX196" fmla="*/ 1456144 w 6572708"/>
              <a:gd name="connsiteY196" fmla="*/ 1570271 h 6858000"/>
              <a:gd name="connsiteX197" fmla="*/ 1458351 w 6572708"/>
              <a:gd name="connsiteY197" fmla="*/ 1554550 h 6858000"/>
              <a:gd name="connsiteX198" fmla="*/ 1458500 w 6572708"/>
              <a:gd name="connsiteY198" fmla="*/ 1551719 h 6858000"/>
              <a:gd name="connsiteX199" fmla="*/ 1464150 w 6572708"/>
              <a:gd name="connsiteY199" fmla="*/ 1542986 h 6858000"/>
              <a:gd name="connsiteX200" fmla="*/ 1459426 w 6572708"/>
              <a:gd name="connsiteY200" fmla="*/ 1537283 h 6858000"/>
              <a:gd name="connsiteX201" fmla="*/ 1463401 w 6572708"/>
              <a:gd name="connsiteY201" fmla="*/ 1521818 h 6858000"/>
              <a:gd name="connsiteX202" fmla="*/ 1475565 w 6572708"/>
              <a:gd name="connsiteY202" fmla="*/ 1506648 h 6858000"/>
              <a:gd name="connsiteX203" fmla="*/ 1540362 w 6572708"/>
              <a:gd name="connsiteY203" fmla="*/ 1438265 h 6858000"/>
              <a:gd name="connsiteX204" fmla="*/ 1575141 w 6572708"/>
              <a:gd name="connsiteY204" fmla="*/ 1395238 h 6858000"/>
              <a:gd name="connsiteX205" fmla="*/ 1582090 w 6572708"/>
              <a:gd name="connsiteY205" fmla="*/ 1375575 h 6858000"/>
              <a:gd name="connsiteX206" fmla="*/ 1596005 w 6572708"/>
              <a:gd name="connsiteY206" fmla="*/ 1350347 h 6858000"/>
              <a:gd name="connsiteX207" fmla="*/ 1615711 w 6572708"/>
              <a:gd name="connsiteY207" fmla="*/ 1303251 h 6858000"/>
              <a:gd name="connsiteX208" fmla="*/ 1650622 w 6572708"/>
              <a:gd name="connsiteY208" fmla="*/ 1244447 h 6858000"/>
              <a:gd name="connsiteX209" fmla="*/ 1702792 w 6572708"/>
              <a:gd name="connsiteY209" fmla="*/ 1215797 h 6858000"/>
              <a:gd name="connsiteX210" fmla="*/ 1700885 w 6572708"/>
              <a:gd name="connsiteY210" fmla="*/ 1209814 h 6858000"/>
              <a:gd name="connsiteX211" fmla="*/ 1723848 w 6572708"/>
              <a:gd name="connsiteY211" fmla="*/ 1183123 h 6858000"/>
              <a:gd name="connsiteX212" fmla="*/ 1759968 w 6572708"/>
              <a:gd name="connsiteY212" fmla="*/ 1166871 h 6858000"/>
              <a:gd name="connsiteX213" fmla="*/ 1767742 w 6572708"/>
              <a:gd name="connsiteY213" fmla="*/ 1158484 h 6858000"/>
              <a:gd name="connsiteX214" fmla="*/ 1774888 w 6572708"/>
              <a:gd name="connsiteY214" fmla="*/ 1141442 h 6858000"/>
              <a:gd name="connsiteX215" fmla="*/ 1773870 w 6572708"/>
              <a:gd name="connsiteY215" fmla="*/ 1125979 h 6858000"/>
              <a:gd name="connsiteX216" fmla="*/ 1767392 w 6572708"/>
              <a:gd name="connsiteY216" fmla="*/ 1121685 h 6858000"/>
              <a:gd name="connsiteX217" fmla="*/ 1770175 w 6572708"/>
              <a:gd name="connsiteY217" fmla="*/ 1112182 h 6858000"/>
              <a:gd name="connsiteX218" fmla="*/ 1769418 w 6572708"/>
              <a:gd name="connsiteY218" fmla="*/ 1109483 h 6858000"/>
              <a:gd name="connsiteX219" fmla="*/ 1766580 w 6572708"/>
              <a:gd name="connsiteY219" fmla="*/ 1094184 h 6858000"/>
              <a:gd name="connsiteX220" fmla="*/ 1797677 w 6572708"/>
              <a:gd name="connsiteY220" fmla="*/ 1065740 h 6858000"/>
              <a:gd name="connsiteX221" fmla="*/ 1805371 w 6572708"/>
              <a:gd name="connsiteY221" fmla="*/ 1027273 h 6858000"/>
              <a:gd name="connsiteX222" fmla="*/ 1882128 w 6572708"/>
              <a:gd name="connsiteY222" fmla="*/ 887059 h 6858000"/>
              <a:gd name="connsiteX223" fmla="*/ 1922110 w 6572708"/>
              <a:gd name="connsiteY223" fmla="*/ 824781 h 6858000"/>
              <a:gd name="connsiteX224" fmla="*/ 1970558 w 6572708"/>
              <a:gd name="connsiteY224" fmla="*/ 721635 h 6858000"/>
              <a:gd name="connsiteX225" fmla="*/ 1974257 w 6572708"/>
              <a:gd name="connsiteY225" fmla="*/ 713733 h 6858000"/>
              <a:gd name="connsiteX226" fmla="*/ 1971701 w 6572708"/>
              <a:gd name="connsiteY226" fmla="*/ 704563 h 6858000"/>
              <a:gd name="connsiteX227" fmla="*/ 1966819 w 6572708"/>
              <a:gd name="connsiteY227" fmla="*/ 628924 h 6858000"/>
              <a:gd name="connsiteX228" fmla="*/ 1956004 w 6572708"/>
              <a:gd name="connsiteY228" fmla="*/ 621102 h 6858000"/>
              <a:gd name="connsiteX229" fmla="*/ 1948613 w 6572708"/>
              <a:gd name="connsiteY229" fmla="*/ 609156 h 6858000"/>
              <a:gd name="connsiteX230" fmla="*/ 1949145 w 6572708"/>
              <a:gd name="connsiteY230" fmla="*/ 606753 h 6858000"/>
              <a:gd name="connsiteX231" fmla="*/ 1944819 w 6572708"/>
              <a:gd name="connsiteY231" fmla="*/ 590072 h 6858000"/>
              <a:gd name="connsiteX232" fmla="*/ 1941001 w 6572708"/>
              <a:gd name="connsiteY232" fmla="*/ 588296 h 6858000"/>
              <a:gd name="connsiteX233" fmla="*/ 1937134 w 6572708"/>
              <a:gd name="connsiteY233" fmla="*/ 577443 h 6858000"/>
              <a:gd name="connsiteX234" fmla="*/ 1927092 w 6572708"/>
              <a:gd name="connsiteY234" fmla="*/ 557642 h 6858000"/>
              <a:gd name="connsiteX235" fmla="*/ 1927484 w 6572708"/>
              <a:gd name="connsiteY235" fmla="*/ 552451 h 6858000"/>
              <a:gd name="connsiteX236" fmla="*/ 1915874 w 6572708"/>
              <a:gd name="connsiteY236" fmla="*/ 520271 h 6858000"/>
              <a:gd name="connsiteX237" fmla="*/ 1916793 w 6572708"/>
              <a:gd name="connsiteY237" fmla="*/ 519123 h 6858000"/>
              <a:gd name="connsiteX238" fmla="*/ 1918236 w 6572708"/>
              <a:gd name="connsiteY238" fmla="*/ 506970 h 6858000"/>
              <a:gd name="connsiteX239" fmla="*/ 1918529 w 6572708"/>
              <a:gd name="connsiteY239" fmla="*/ 485354 h 6858000"/>
              <a:gd name="connsiteX240" fmla="*/ 1932556 w 6572708"/>
              <a:gd name="connsiteY240" fmla="*/ 426779 h 6858000"/>
              <a:gd name="connsiteX241" fmla="*/ 1920572 w 6572708"/>
              <a:gd name="connsiteY241" fmla="*/ 393150 h 6858000"/>
              <a:gd name="connsiteX242" fmla="*/ 1918744 w 6572708"/>
              <a:gd name="connsiteY242" fmla="*/ 385981 h 6858000"/>
              <a:gd name="connsiteX243" fmla="*/ 1918949 w 6572708"/>
              <a:gd name="connsiteY243" fmla="*/ 385674 h 6858000"/>
              <a:gd name="connsiteX244" fmla="*/ 1917499 w 6572708"/>
              <a:gd name="connsiteY244" fmla="*/ 377782 h 6858000"/>
              <a:gd name="connsiteX245" fmla="*/ 1915412 w 6572708"/>
              <a:gd name="connsiteY245" fmla="*/ 372914 h 6858000"/>
              <a:gd name="connsiteX246" fmla="*/ 1911865 w 6572708"/>
              <a:gd name="connsiteY246" fmla="*/ 359009 h 6858000"/>
              <a:gd name="connsiteX247" fmla="*/ 1912244 w 6572708"/>
              <a:gd name="connsiteY247" fmla="*/ 353121 h 6858000"/>
              <a:gd name="connsiteX248" fmla="*/ 1933610 w 6572708"/>
              <a:gd name="connsiteY248" fmla="*/ 297387 h 6858000"/>
              <a:gd name="connsiteX249" fmla="*/ 1939454 w 6572708"/>
              <a:gd name="connsiteY249" fmla="*/ 194719 h 6858000"/>
              <a:gd name="connsiteX250" fmla="*/ 1942001 w 6572708"/>
              <a:gd name="connsiteY250" fmla="*/ 93227 h 6858000"/>
              <a:gd name="connsiteX251" fmla="*/ 1941351 w 6572708"/>
              <a:gd name="connsiteY251" fmla="*/ 56555 h 6858000"/>
              <a:gd name="connsiteX252" fmla="*/ 1950955 w 6572708"/>
              <a:gd name="connsiteY252" fmla="*/ 5312 h 6858000"/>
              <a:gd name="connsiteX253" fmla="*/ 1949546 w 6572708"/>
              <a:gd name="connsiteY253"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618216 w 6572708"/>
              <a:gd name="connsiteY139" fmla="*/ 2895965 h 6858000"/>
              <a:gd name="connsiteX140" fmla="*/ 724973 w 6572708"/>
              <a:gd name="connsiteY140" fmla="*/ 2755713 h 6858000"/>
              <a:gd name="connsiteX141" fmla="*/ 765538 w 6572708"/>
              <a:gd name="connsiteY141" fmla="*/ 2648081 h 6858000"/>
              <a:gd name="connsiteX142" fmla="*/ 780267 w 6572708"/>
              <a:gd name="connsiteY142" fmla="*/ 2641879 h 6858000"/>
              <a:gd name="connsiteX143" fmla="*/ 790836 w 6572708"/>
              <a:gd name="connsiteY143" fmla="*/ 2632919 h 6858000"/>
              <a:gd name="connsiteX144" fmla="*/ 790328 w 6572708"/>
              <a:gd name="connsiteY144" fmla="*/ 2631229 h 6858000"/>
              <a:gd name="connsiteX145" fmla="*/ 797257 w 6572708"/>
              <a:gd name="connsiteY145" fmla="*/ 2619054 h 6858000"/>
              <a:gd name="connsiteX146" fmla="*/ 802383 w 6572708"/>
              <a:gd name="connsiteY146" fmla="*/ 2617568 h 6858000"/>
              <a:gd name="connsiteX147" fmla="*/ 808267 w 6572708"/>
              <a:gd name="connsiteY147" fmla="*/ 2609586 h 6858000"/>
              <a:gd name="connsiteX148" fmla="*/ 822908 w 6572708"/>
              <a:gd name="connsiteY148" fmla="*/ 2594856 h 6858000"/>
              <a:gd name="connsiteX149" fmla="*/ 822791 w 6572708"/>
              <a:gd name="connsiteY149" fmla="*/ 2591164 h 6858000"/>
              <a:gd name="connsiteX150" fmla="*/ 840423 w 6572708"/>
              <a:gd name="connsiteY150" fmla="*/ 2567492 h 6858000"/>
              <a:gd name="connsiteX151" fmla="*/ 839313 w 6572708"/>
              <a:gd name="connsiteY151" fmla="*/ 2566722 h 6858000"/>
              <a:gd name="connsiteX152" fmla="*/ 838361 w 6572708"/>
              <a:gd name="connsiteY152" fmla="*/ 2558109 h 6858000"/>
              <a:gd name="connsiteX153" fmla="*/ 839637 w 6572708"/>
              <a:gd name="connsiteY153" fmla="*/ 2542662 h 6858000"/>
              <a:gd name="connsiteX154" fmla="*/ 825800 w 6572708"/>
              <a:gd name="connsiteY154" fmla="*/ 2501548 h 6858000"/>
              <a:gd name="connsiteX155" fmla="*/ 844035 w 6572708"/>
              <a:gd name="connsiteY155" fmla="*/ 2476819 h 6858000"/>
              <a:gd name="connsiteX156" fmla="*/ 846972 w 6572708"/>
              <a:gd name="connsiteY156" fmla="*/ 2471590 h 6858000"/>
              <a:gd name="connsiteX157" fmla="*/ 846730 w 6572708"/>
              <a:gd name="connsiteY157" fmla="*/ 2471378 h 6858000"/>
              <a:gd name="connsiteX158" fmla="*/ 849228 w 6572708"/>
              <a:gd name="connsiteY158" fmla="*/ 2465654 h 6858000"/>
              <a:gd name="connsiteX159" fmla="*/ 852330 w 6572708"/>
              <a:gd name="connsiteY159" fmla="*/ 2462052 h 6858000"/>
              <a:gd name="connsiteX160" fmla="*/ 858029 w 6572708"/>
              <a:gd name="connsiteY160" fmla="*/ 2451906 h 6858000"/>
              <a:gd name="connsiteX161" fmla="*/ 857986 w 6572708"/>
              <a:gd name="connsiteY161" fmla="*/ 2447716 h 6858000"/>
              <a:gd name="connsiteX162" fmla="*/ 855075 w 6572708"/>
              <a:gd name="connsiteY162" fmla="*/ 2445047 h 6858000"/>
              <a:gd name="connsiteX163" fmla="*/ 856006 w 6572708"/>
              <a:gd name="connsiteY163" fmla="*/ 2444265 h 6858000"/>
              <a:gd name="connsiteX164" fmla="*/ 856444 w 6572708"/>
              <a:gd name="connsiteY164" fmla="*/ 2421759 h 6858000"/>
              <a:gd name="connsiteX165" fmla="*/ 868981 w 6572708"/>
              <a:gd name="connsiteY165" fmla="*/ 2375200 h 6858000"/>
              <a:gd name="connsiteX166" fmla="*/ 880811 w 6572708"/>
              <a:gd name="connsiteY166" fmla="*/ 2350147 h 6858000"/>
              <a:gd name="connsiteX167" fmla="*/ 908124 w 6572708"/>
              <a:gd name="connsiteY167" fmla="*/ 2279761 h 6858000"/>
              <a:gd name="connsiteX168" fmla="*/ 931678 w 6572708"/>
              <a:gd name="connsiteY168" fmla="*/ 2207772 h 6858000"/>
              <a:gd name="connsiteX169" fmla="*/ 921761 w 6572708"/>
              <a:gd name="connsiteY169" fmla="*/ 2164302 h 6858000"/>
              <a:gd name="connsiteX170" fmla="*/ 923058 w 6572708"/>
              <a:gd name="connsiteY170" fmla="*/ 2160162 h 6858000"/>
              <a:gd name="connsiteX171" fmla="*/ 931663 w 6572708"/>
              <a:gd name="connsiteY171" fmla="*/ 2151458 h 6858000"/>
              <a:gd name="connsiteX172" fmla="*/ 935730 w 6572708"/>
              <a:gd name="connsiteY172" fmla="*/ 2148616 h 6858000"/>
              <a:gd name="connsiteX173" fmla="*/ 939910 w 6572708"/>
              <a:gd name="connsiteY173" fmla="*/ 2143540 h 6858000"/>
              <a:gd name="connsiteX174" fmla="*/ 939746 w 6572708"/>
              <a:gd name="connsiteY174" fmla="*/ 2143278 h 6858000"/>
              <a:gd name="connsiteX175" fmla="*/ 944182 w 6572708"/>
              <a:gd name="connsiteY175" fmla="*/ 2138791 h 6858000"/>
              <a:gd name="connsiteX176" fmla="*/ 969240 w 6572708"/>
              <a:gd name="connsiteY176" fmla="*/ 2118565 h 6858000"/>
              <a:gd name="connsiteX177" fmla="*/ 969333 w 6572708"/>
              <a:gd name="connsiteY177" fmla="*/ 2074914 h 6858000"/>
              <a:gd name="connsiteX178" fmla="*/ 975462 w 6572708"/>
              <a:gd name="connsiteY178" fmla="*/ 2059981 h 6858000"/>
              <a:gd name="connsiteX179" fmla="*/ 977313 w 6572708"/>
              <a:gd name="connsiteY179" fmla="*/ 2051279 h 6858000"/>
              <a:gd name="connsiteX180" fmla="*/ 976512 w 6572708"/>
              <a:gd name="connsiteY180" fmla="*/ 2050269 h 6858000"/>
              <a:gd name="connsiteX181" fmla="*/ 1000665 w 6572708"/>
              <a:gd name="connsiteY181" fmla="*/ 2030946 h 6858000"/>
              <a:gd name="connsiteX182" fmla="*/ 1001735 w 6572708"/>
              <a:gd name="connsiteY182" fmla="*/ 2027284 h 6858000"/>
              <a:gd name="connsiteX183" fmla="*/ 1020214 w 6572708"/>
              <a:gd name="connsiteY183" fmla="*/ 2016095 h 6858000"/>
              <a:gd name="connsiteX184" fmla="*/ 1028302 w 6572708"/>
              <a:gd name="connsiteY184" fmla="*/ 2009567 h 6858000"/>
              <a:gd name="connsiteX185" fmla="*/ 1033598 w 6572708"/>
              <a:gd name="connsiteY185" fmla="*/ 2009267 h 6858000"/>
              <a:gd name="connsiteX186" fmla="*/ 1044008 w 6572708"/>
              <a:gd name="connsiteY186" fmla="*/ 1998844 h 6858000"/>
              <a:gd name="connsiteX187" fmla="*/ 1044069 w 6572708"/>
              <a:gd name="connsiteY187" fmla="*/ 1997063 h 6858000"/>
              <a:gd name="connsiteX188" fmla="*/ 1056878 w 6572708"/>
              <a:gd name="connsiteY188" fmla="*/ 1990634 h 6858000"/>
              <a:gd name="connsiteX189" fmla="*/ 1072722 w 6572708"/>
              <a:gd name="connsiteY189" fmla="*/ 1987868 h 6858000"/>
              <a:gd name="connsiteX190" fmla="*/ 1145252 w 6572708"/>
              <a:gd name="connsiteY190" fmla="*/ 1891028 h 6858000"/>
              <a:gd name="connsiteX191" fmla="*/ 1226890 w 6572708"/>
              <a:gd name="connsiteY191" fmla="*/ 1845992 h 6858000"/>
              <a:gd name="connsiteX192" fmla="*/ 1323685 w 6572708"/>
              <a:gd name="connsiteY192" fmla="*/ 1758717 h 6858000"/>
              <a:gd name="connsiteX193" fmla="*/ 1398273 w 6572708"/>
              <a:gd name="connsiteY193" fmla="*/ 1627389 h 6858000"/>
              <a:gd name="connsiteX194" fmla="*/ 1417786 w 6572708"/>
              <a:gd name="connsiteY194" fmla="*/ 1591233 h 6858000"/>
              <a:gd name="connsiteX195" fmla="*/ 1456144 w 6572708"/>
              <a:gd name="connsiteY195" fmla="*/ 1570271 h 6858000"/>
              <a:gd name="connsiteX196" fmla="*/ 1458351 w 6572708"/>
              <a:gd name="connsiteY196" fmla="*/ 1554550 h 6858000"/>
              <a:gd name="connsiteX197" fmla="*/ 1458500 w 6572708"/>
              <a:gd name="connsiteY197" fmla="*/ 1551719 h 6858000"/>
              <a:gd name="connsiteX198" fmla="*/ 1464150 w 6572708"/>
              <a:gd name="connsiteY198" fmla="*/ 1542986 h 6858000"/>
              <a:gd name="connsiteX199" fmla="*/ 1459426 w 6572708"/>
              <a:gd name="connsiteY199" fmla="*/ 1537283 h 6858000"/>
              <a:gd name="connsiteX200" fmla="*/ 1463401 w 6572708"/>
              <a:gd name="connsiteY200" fmla="*/ 1521818 h 6858000"/>
              <a:gd name="connsiteX201" fmla="*/ 1475565 w 6572708"/>
              <a:gd name="connsiteY201" fmla="*/ 1506648 h 6858000"/>
              <a:gd name="connsiteX202" fmla="*/ 1540362 w 6572708"/>
              <a:gd name="connsiteY202" fmla="*/ 1438265 h 6858000"/>
              <a:gd name="connsiteX203" fmla="*/ 1575141 w 6572708"/>
              <a:gd name="connsiteY203" fmla="*/ 1395238 h 6858000"/>
              <a:gd name="connsiteX204" fmla="*/ 1582090 w 6572708"/>
              <a:gd name="connsiteY204" fmla="*/ 1375575 h 6858000"/>
              <a:gd name="connsiteX205" fmla="*/ 1596005 w 6572708"/>
              <a:gd name="connsiteY205" fmla="*/ 1350347 h 6858000"/>
              <a:gd name="connsiteX206" fmla="*/ 1615711 w 6572708"/>
              <a:gd name="connsiteY206" fmla="*/ 1303251 h 6858000"/>
              <a:gd name="connsiteX207" fmla="*/ 1650622 w 6572708"/>
              <a:gd name="connsiteY207" fmla="*/ 1244447 h 6858000"/>
              <a:gd name="connsiteX208" fmla="*/ 1702792 w 6572708"/>
              <a:gd name="connsiteY208" fmla="*/ 1215797 h 6858000"/>
              <a:gd name="connsiteX209" fmla="*/ 1700885 w 6572708"/>
              <a:gd name="connsiteY209" fmla="*/ 1209814 h 6858000"/>
              <a:gd name="connsiteX210" fmla="*/ 1723848 w 6572708"/>
              <a:gd name="connsiteY210" fmla="*/ 1183123 h 6858000"/>
              <a:gd name="connsiteX211" fmla="*/ 1759968 w 6572708"/>
              <a:gd name="connsiteY211" fmla="*/ 1166871 h 6858000"/>
              <a:gd name="connsiteX212" fmla="*/ 1767742 w 6572708"/>
              <a:gd name="connsiteY212" fmla="*/ 1158484 h 6858000"/>
              <a:gd name="connsiteX213" fmla="*/ 1774888 w 6572708"/>
              <a:gd name="connsiteY213" fmla="*/ 1141442 h 6858000"/>
              <a:gd name="connsiteX214" fmla="*/ 1773870 w 6572708"/>
              <a:gd name="connsiteY214" fmla="*/ 1125979 h 6858000"/>
              <a:gd name="connsiteX215" fmla="*/ 1767392 w 6572708"/>
              <a:gd name="connsiteY215" fmla="*/ 1121685 h 6858000"/>
              <a:gd name="connsiteX216" fmla="*/ 1770175 w 6572708"/>
              <a:gd name="connsiteY216" fmla="*/ 1112182 h 6858000"/>
              <a:gd name="connsiteX217" fmla="*/ 1769418 w 6572708"/>
              <a:gd name="connsiteY217" fmla="*/ 1109483 h 6858000"/>
              <a:gd name="connsiteX218" fmla="*/ 1766580 w 6572708"/>
              <a:gd name="connsiteY218" fmla="*/ 1094184 h 6858000"/>
              <a:gd name="connsiteX219" fmla="*/ 1797677 w 6572708"/>
              <a:gd name="connsiteY219" fmla="*/ 1065740 h 6858000"/>
              <a:gd name="connsiteX220" fmla="*/ 1805371 w 6572708"/>
              <a:gd name="connsiteY220" fmla="*/ 1027273 h 6858000"/>
              <a:gd name="connsiteX221" fmla="*/ 1882128 w 6572708"/>
              <a:gd name="connsiteY221" fmla="*/ 887059 h 6858000"/>
              <a:gd name="connsiteX222" fmla="*/ 1922110 w 6572708"/>
              <a:gd name="connsiteY222" fmla="*/ 824781 h 6858000"/>
              <a:gd name="connsiteX223" fmla="*/ 1970558 w 6572708"/>
              <a:gd name="connsiteY223" fmla="*/ 721635 h 6858000"/>
              <a:gd name="connsiteX224" fmla="*/ 1974257 w 6572708"/>
              <a:gd name="connsiteY224" fmla="*/ 713733 h 6858000"/>
              <a:gd name="connsiteX225" fmla="*/ 1971701 w 6572708"/>
              <a:gd name="connsiteY225" fmla="*/ 704563 h 6858000"/>
              <a:gd name="connsiteX226" fmla="*/ 1966819 w 6572708"/>
              <a:gd name="connsiteY226" fmla="*/ 628924 h 6858000"/>
              <a:gd name="connsiteX227" fmla="*/ 1956004 w 6572708"/>
              <a:gd name="connsiteY227" fmla="*/ 621102 h 6858000"/>
              <a:gd name="connsiteX228" fmla="*/ 1948613 w 6572708"/>
              <a:gd name="connsiteY228" fmla="*/ 609156 h 6858000"/>
              <a:gd name="connsiteX229" fmla="*/ 1949145 w 6572708"/>
              <a:gd name="connsiteY229" fmla="*/ 606753 h 6858000"/>
              <a:gd name="connsiteX230" fmla="*/ 1944819 w 6572708"/>
              <a:gd name="connsiteY230" fmla="*/ 590072 h 6858000"/>
              <a:gd name="connsiteX231" fmla="*/ 1941001 w 6572708"/>
              <a:gd name="connsiteY231" fmla="*/ 588296 h 6858000"/>
              <a:gd name="connsiteX232" fmla="*/ 1937134 w 6572708"/>
              <a:gd name="connsiteY232" fmla="*/ 577443 h 6858000"/>
              <a:gd name="connsiteX233" fmla="*/ 1927092 w 6572708"/>
              <a:gd name="connsiteY233" fmla="*/ 557642 h 6858000"/>
              <a:gd name="connsiteX234" fmla="*/ 1927484 w 6572708"/>
              <a:gd name="connsiteY234" fmla="*/ 552451 h 6858000"/>
              <a:gd name="connsiteX235" fmla="*/ 1915874 w 6572708"/>
              <a:gd name="connsiteY235" fmla="*/ 520271 h 6858000"/>
              <a:gd name="connsiteX236" fmla="*/ 1916793 w 6572708"/>
              <a:gd name="connsiteY236" fmla="*/ 519123 h 6858000"/>
              <a:gd name="connsiteX237" fmla="*/ 1918236 w 6572708"/>
              <a:gd name="connsiteY237" fmla="*/ 506970 h 6858000"/>
              <a:gd name="connsiteX238" fmla="*/ 1918529 w 6572708"/>
              <a:gd name="connsiteY238" fmla="*/ 485354 h 6858000"/>
              <a:gd name="connsiteX239" fmla="*/ 1932556 w 6572708"/>
              <a:gd name="connsiteY239" fmla="*/ 426779 h 6858000"/>
              <a:gd name="connsiteX240" fmla="*/ 1920572 w 6572708"/>
              <a:gd name="connsiteY240" fmla="*/ 393150 h 6858000"/>
              <a:gd name="connsiteX241" fmla="*/ 1918744 w 6572708"/>
              <a:gd name="connsiteY241" fmla="*/ 385981 h 6858000"/>
              <a:gd name="connsiteX242" fmla="*/ 1918949 w 6572708"/>
              <a:gd name="connsiteY242" fmla="*/ 385674 h 6858000"/>
              <a:gd name="connsiteX243" fmla="*/ 1917499 w 6572708"/>
              <a:gd name="connsiteY243" fmla="*/ 377782 h 6858000"/>
              <a:gd name="connsiteX244" fmla="*/ 1915412 w 6572708"/>
              <a:gd name="connsiteY244" fmla="*/ 372914 h 6858000"/>
              <a:gd name="connsiteX245" fmla="*/ 1911865 w 6572708"/>
              <a:gd name="connsiteY245" fmla="*/ 359009 h 6858000"/>
              <a:gd name="connsiteX246" fmla="*/ 1912244 w 6572708"/>
              <a:gd name="connsiteY246" fmla="*/ 353121 h 6858000"/>
              <a:gd name="connsiteX247" fmla="*/ 1933610 w 6572708"/>
              <a:gd name="connsiteY247" fmla="*/ 297387 h 6858000"/>
              <a:gd name="connsiteX248" fmla="*/ 1939454 w 6572708"/>
              <a:gd name="connsiteY248" fmla="*/ 194719 h 6858000"/>
              <a:gd name="connsiteX249" fmla="*/ 1942001 w 6572708"/>
              <a:gd name="connsiteY249" fmla="*/ 93227 h 6858000"/>
              <a:gd name="connsiteX250" fmla="*/ 1941351 w 6572708"/>
              <a:gd name="connsiteY250" fmla="*/ 56555 h 6858000"/>
              <a:gd name="connsiteX251" fmla="*/ 1950955 w 6572708"/>
              <a:gd name="connsiteY251" fmla="*/ 5312 h 6858000"/>
              <a:gd name="connsiteX252" fmla="*/ 1949546 w 6572708"/>
              <a:gd name="connsiteY252"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618216 w 6572708"/>
              <a:gd name="connsiteY139" fmla="*/ 2895965 h 6858000"/>
              <a:gd name="connsiteX140" fmla="*/ 724973 w 6572708"/>
              <a:gd name="connsiteY140" fmla="*/ 2755713 h 6858000"/>
              <a:gd name="connsiteX141" fmla="*/ 765538 w 6572708"/>
              <a:gd name="connsiteY141" fmla="*/ 2648081 h 6858000"/>
              <a:gd name="connsiteX142" fmla="*/ 780267 w 6572708"/>
              <a:gd name="connsiteY142" fmla="*/ 2641879 h 6858000"/>
              <a:gd name="connsiteX143" fmla="*/ 790836 w 6572708"/>
              <a:gd name="connsiteY143" fmla="*/ 2632919 h 6858000"/>
              <a:gd name="connsiteX144" fmla="*/ 790328 w 6572708"/>
              <a:gd name="connsiteY144" fmla="*/ 2631229 h 6858000"/>
              <a:gd name="connsiteX145" fmla="*/ 797257 w 6572708"/>
              <a:gd name="connsiteY145" fmla="*/ 2619054 h 6858000"/>
              <a:gd name="connsiteX146" fmla="*/ 802383 w 6572708"/>
              <a:gd name="connsiteY146" fmla="*/ 2617568 h 6858000"/>
              <a:gd name="connsiteX147" fmla="*/ 808267 w 6572708"/>
              <a:gd name="connsiteY147" fmla="*/ 2609586 h 6858000"/>
              <a:gd name="connsiteX148" fmla="*/ 822908 w 6572708"/>
              <a:gd name="connsiteY148" fmla="*/ 2594856 h 6858000"/>
              <a:gd name="connsiteX149" fmla="*/ 822791 w 6572708"/>
              <a:gd name="connsiteY149" fmla="*/ 2591164 h 6858000"/>
              <a:gd name="connsiteX150" fmla="*/ 840423 w 6572708"/>
              <a:gd name="connsiteY150" fmla="*/ 2567492 h 6858000"/>
              <a:gd name="connsiteX151" fmla="*/ 839313 w 6572708"/>
              <a:gd name="connsiteY151" fmla="*/ 2566722 h 6858000"/>
              <a:gd name="connsiteX152" fmla="*/ 838361 w 6572708"/>
              <a:gd name="connsiteY152" fmla="*/ 2558109 h 6858000"/>
              <a:gd name="connsiteX153" fmla="*/ 839637 w 6572708"/>
              <a:gd name="connsiteY153" fmla="*/ 2542662 h 6858000"/>
              <a:gd name="connsiteX154" fmla="*/ 825800 w 6572708"/>
              <a:gd name="connsiteY154" fmla="*/ 2501548 h 6858000"/>
              <a:gd name="connsiteX155" fmla="*/ 844035 w 6572708"/>
              <a:gd name="connsiteY155" fmla="*/ 2476819 h 6858000"/>
              <a:gd name="connsiteX156" fmla="*/ 846972 w 6572708"/>
              <a:gd name="connsiteY156" fmla="*/ 2471590 h 6858000"/>
              <a:gd name="connsiteX157" fmla="*/ 846730 w 6572708"/>
              <a:gd name="connsiteY157" fmla="*/ 2471378 h 6858000"/>
              <a:gd name="connsiteX158" fmla="*/ 849228 w 6572708"/>
              <a:gd name="connsiteY158" fmla="*/ 2465654 h 6858000"/>
              <a:gd name="connsiteX159" fmla="*/ 852330 w 6572708"/>
              <a:gd name="connsiteY159" fmla="*/ 2462052 h 6858000"/>
              <a:gd name="connsiteX160" fmla="*/ 858029 w 6572708"/>
              <a:gd name="connsiteY160" fmla="*/ 2451906 h 6858000"/>
              <a:gd name="connsiteX161" fmla="*/ 857986 w 6572708"/>
              <a:gd name="connsiteY161" fmla="*/ 2447716 h 6858000"/>
              <a:gd name="connsiteX162" fmla="*/ 855075 w 6572708"/>
              <a:gd name="connsiteY162" fmla="*/ 2445047 h 6858000"/>
              <a:gd name="connsiteX163" fmla="*/ 856006 w 6572708"/>
              <a:gd name="connsiteY163" fmla="*/ 2444265 h 6858000"/>
              <a:gd name="connsiteX164" fmla="*/ 856444 w 6572708"/>
              <a:gd name="connsiteY164" fmla="*/ 2421759 h 6858000"/>
              <a:gd name="connsiteX165" fmla="*/ 868981 w 6572708"/>
              <a:gd name="connsiteY165" fmla="*/ 2375200 h 6858000"/>
              <a:gd name="connsiteX166" fmla="*/ 880811 w 6572708"/>
              <a:gd name="connsiteY166" fmla="*/ 2350147 h 6858000"/>
              <a:gd name="connsiteX167" fmla="*/ 908124 w 6572708"/>
              <a:gd name="connsiteY167" fmla="*/ 2279761 h 6858000"/>
              <a:gd name="connsiteX168" fmla="*/ 931678 w 6572708"/>
              <a:gd name="connsiteY168" fmla="*/ 2207772 h 6858000"/>
              <a:gd name="connsiteX169" fmla="*/ 921761 w 6572708"/>
              <a:gd name="connsiteY169" fmla="*/ 2164302 h 6858000"/>
              <a:gd name="connsiteX170" fmla="*/ 923058 w 6572708"/>
              <a:gd name="connsiteY170" fmla="*/ 2160162 h 6858000"/>
              <a:gd name="connsiteX171" fmla="*/ 931663 w 6572708"/>
              <a:gd name="connsiteY171" fmla="*/ 2151458 h 6858000"/>
              <a:gd name="connsiteX172" fmla="*/ 935730 w 6572708"/>
              <a:gd name="connsiteY172" fmla="*/ 2148616 h 6858000"/>
              <a:gd name="connsiteX173" fmla="*/ 939910 w 6572708"/>
              <a:gd name="connsiteY173" fmla="*/ 2143540 h 6858000"/>
              <a:gd name="connsiteX174" fmla="*/ 939746 w 6572708"/>
              <a:gd name="connsiteY174" fmla="*/ 2143278 h 6858000"/>
              <a:gd name="connsiteX175" fmla="*/ 944182 w 6572708"/>
              <a:gd name="connsiteY175" fmla="*/ 2138791 h 6858000"/>
              <a:gd name="connsiteX176" fmla="*/ 969240 w 6572708"/>
              <a:gd name="connsiteY176" fmla="*/ 2118565 h 6858000"/>
              <a:gd name="connsiteX177" fmla="*/ 969333 w 6572708"/>
              <a:gd name="connsiteY177" fmla="*/ 2074914 h 6858000"/>
              <a:gd name="connsiteX178" fmla="*/ 975462 w 6572708"/>
              <a:gd name="connsiteY178" fmla="*/ 2059981 h 6858000"/>
              <a:gd name="connsiteX179" fmla="*/ 977313 w 6572708"/>
              <a:gd name="connsiteY179" fmla="*/ 2051279 h 6858000"/>
              <a:gd name="connsiteX180" fmla="*/ 976512 w 6572708"/>
              <a:gd name="connsiteY180" fmla="*/ 2050269 h 6858000"/>
              <a:gd name="connsiteX181" fmla="*/ 1000665 w 6572708"/>
              <a:gd name="connsiteY181" fmla="*/ 2030946 h 6858000"/>
              <a:gd name="connsiteX182" fmla="*/ 1001735 w 6572708"/>
              <a:gd name="connsiteY182" fmla="*/ 2027284 h 6858000"/>
              <a:gd name="connsiteX183" fmla="*/ 1020214 w 6572708"/>
              <a:gd name="connsiteY183" fmla="*/ 2016095 h 6858000"/>
              <a:gd name="connsiteX184" fmla="*/ 1028302 w 6572708"/>
              <a:gd name="connsiteY184" fmla="*/ 2009567 h 6858000"/>
              <a:gd name="connsiteX185" fmla="*/ 1033598 w 6572708"/>
              <a:gd name="connsiteY185" fmla="*/ 2009267 h 6858000"/>
              <a:gd name="connsiteX186" fmla="*/ 1044008 w 6572708"/>
              <a:gd name="connsiteY186" fmla="*/ 1998844 h 6858000"/>
              <a:gd name="connsiteX187" fmla="*/ 1044069 w 6572708"/>
              <a:gd name="connsiteY187" fmla="*/ 1997063 h 6858000"/>
              <a:gd name="connsiteX188" fmla="*/ 1056878 w 6572708"/>
              <a:gd name="connsiteY188" fmla="*/ 1990634 h 6858000"/>
              <a:gd name="connsiteX189" fmla="*/ 1072722 w 6572708"/>
              <a:gd name="connsiteY189" fmla="*/ 1987868 h 6858000"/>
              <a:gd name="connsiteX190" fmla="*/ 1145252 w 6572708"/>
              <a:gd name="connsiteY190" fmla="*/ 1891028 h 6858000"/>
              <a:gd name="connsiteX191" fmla="*/ 1226890 w 6572708"/>
              <a:gd name="connsiteY191" fmla="*/ 1845992 h 6858000"/>
              <a:gd name="connsiteX192" fmla="*/ 1323685 w 6572708"/>
              <a:gd name="connsiteY192" fmla="*/ 1758717 h 6858000"/>
              <a:gd name="connsiteX193" fmla="*/ 1398273 w 6572708"/>
              <a:gd name="connsiteY193" fmla="*/ 1627389 h 6858000"/>
              <a:gd name="connsiteX194" fmla="*/ 1417786 w 6572708"/>
              <a:gd name="connsiteY194" fmla="*/ 1591233 h 6858000"/>
              <a:gd name="connsiteX195" fmla="*/ 1456144 w 6572708"/>
              <a:gd name="connsiteY195" fmla="*/ 1570271 h 6858000"/>
              <a:gd name="connsiteX196" fmla="*/ 1458351 w 6572708"/>
              <a:gd name="connsiteY196" fmla="*/ 1554550 h 6858000"/>
              <a:gd name="connsiteX197" fmla="*/ 1458500 w 6572708"/>
              <a:gd name="connsiteY197" fmla="*/ 1551719 h 6858000"/>
              <a:gd name="connsiteX198" fmla="*/ 1464150 w 6572708"/>
              <a:gd name="connsiteY198" fmla="*/ 1542986 h 6858000"/>
              <a:gd name="connsiteX199" fmla="*/ 1459426 w 6572708"/>
              <a:gd name="connsiteY199" fmla="*/ 1537283 h 6858000"/>
              <a:gd name="connsiteX200" fmla="*/ 1463401 w 6572708"/>
              <a:gd name="connsiteY200" fmla="*/ 1521818 h 6858000"/>
              <a:gd name="connsiteX201" fmla="*/ 1475565 w 6572708"/>
              <a:gd name="connsiteY201" fmla="*/ 1506648 h 6858000"/>
              <a:gd name="connsiteX202" fmla="*/ 1540362 w 6572708"/>
              <a:gd name="connsiteY202" fmla="*/ 1438265 h 6858000"/>
              <a:gd name="connsiteX203" fmla="*/ 1575141 w 6572708"/>
              <a:gd name="connsiteY203" fmla="*/ 1395238 h 6858000"/>
              <a:gd name="connsiteX204" fmla="*/ 1582090 w 6572708"/>
              <a:gd name="connsiteY204" fmla="*/ 1375575 h 6858000"/>
              <a:gd name="connsiteX205" fmla="*/ 1596005 w 6572708"/>
              <a:gd name="connsiteY205" fmla="*/ 1350347 h 6858000"/>
              <a:gd name="connsiteX206" fmla="*/ 1615711 w 6572708"/>
              <a:gd name="connsiteY206" fmla="*/ 1303251 h 6858000"/>
              <a:gd name="connsiteX207" fmla="*/ 1650622 w 6572708"/>
              <a:gd name="connsiteY207" fmla="*/ 1244447 h 6858000"/>
              <a:gd name="connsiteX208" fmla="*/ 1702792 w 6572708"/>
              <a:gd name="connsiteY208" fmla="*/ 1215797 h 6858000"/>
              <a:gd name="connsiteX209" fmla="*/ 1700885 w 6572708"/>
              <a:gd name="connsiteY209" fmla="*/ 1209814 h 6858000"/>
              <a:gd name="connsiteX210" fmla="*/ 1723848 w 6572708"/>
              <a:gd name="connsiteY210" fmla="*/ 1183123 h 6858000"/>
              <a:gd name="connsiteX211" fmla="*/ 1759968 w 6572708"/>
              <a:gd name="connsiteY211" fmla="*/ 1166871 h 6858000"/>
              <a:gd name="connsiteX212" fmla="*/ 1767742 w 6572708"/>
              <a:gd name="connsiteY212" fmla="*/ 1158484 h 6858000"/>
              <a:gd name="connsiteX213" fmla="*/ 1773870 w 6572708"/>
              <a:gd name="connsiteY213" fmla="*/ 1125979 h 6858000"/>
              <a:gd name="connsiteX214" fmla="*/ 1767392 w 6572708"/>
              <a:gd name="connsiteY214" fmla="*/ 1121685 h 6858000"/>
              <a:gd name="connsiteX215" fmla="*/ 1770175 w 6572708"/>
              <a:gd name="connsiteY215" fmla="*/ 1112182 h 6858000"/>
              <a:gd name="connsiteX216" fmla="*/ 1769418 w 6572708"/>
              <a:gd name="connsiteY216" fmla="*/ 1109483 h 6858000"/>
              <a:gd name="connsiteX217" fmla="*/ 1766580 w 6572708"/>
              <a:gd name="connsiteY217" fmla="*/ 1094184 h 6858000"/>
              <a:gd name="connsiteX218" fmla="*/ 1797677 w 6572708"/>
              <a:gd name="connsiteY218" fmla="*/ 1065740 h 6858000"/>
              <a:gd name="connsiteX219" fmla="*/ 1805371 w 6572708"/>
              <a:gd name="connsiteY219" fmla="*/ 1027273 h 6858000"/>
              <a:gd name="connsiteX220" fmla="*/ 1882128 w 6572708"/>
              <a:gd name="connsiteY220" fmla="*/ 887059 h 6858000"/>
              <a:gd name="connsiteX221" fmla="*/ 1922110 w 6572708"/>
              <a:gd name="connsiteY221" fmla="*/ 824781 h 6858000"/>
              <a:gd name="connsiteX222" fmla="*/ 1970558 w 6572708"/>
              <a:gd name="connsiteY222" fmla="*/ 721635 h 6858000"/>
              <a:gd name="connsiteX223" fmla="*/ 1974257 w 6572708"/>
              <a:gd name="connsiteY223" fmla="*/ 713733 h 6858000"/>
              <a:gd name="connsiteX224" fmla="*/ 1971701 w 6572708"/>
              <a:gd name="connsiteY224" fmla="*/ 704563 h 6858000"/>
              <a:gd name="connsiteX225" fmla="*/ 1966819 w 6572708"/>
              <a:gd name="connsiteY225" fmla="*/ 628924 h 6858000"/>
              <a:gd name="connsiteX226" fmla="*/ 1956004 w 6572708"/>
              <a:gd name="connsiteY226" fmla="*/ 621102 h 6858000"/>
              <a:gd name="connsiteX227" fmla="*/ 1948613 w 6572708"/>
              <a:gd name="connsiteY227" fmla="*/ 609156 h 6858000"/>
              <a:gd name="connsiteX228" fmla="*/ 1949145 w 6572708"/>
              <a:gd name="connsiteY228" fmla="*/ 606753 h 6858000"/>
              <a:gd name="connsiteX229" fmla="*/ 1944819 w 6572708"/>
              <a:gd name="connsiteY229" fmla="*/ 590072 h 6858000"/>
              <a:gd name="connsiteX230" fmla="*/ 1941001 w 6572708"/>
              <a:gd name="connsiteY230" fmla="*/ 588296 h 6858000"/>
              <a:gd name="connsiteX231" fmla="*/ 1937134 w 6572708"/>
              <a:gd name="connsiteY231" fmla="*/ 577443 h 6858000"/>
              <a:gd name="connsiteX232" fmla="*/ 1927092 w 6572708"/>
              <a:gd name="connsiteY232" fmla="*/ 557642 h 6858000"/>
              <a:gd name="connsiteX233" fmla="*/ 1927484 w 6572708"/>
              <a:gd name="connsiteY233" fmla="*/ 552451 h 6858000"/>
              <a:gd name="connsiteX234" fmla="*/ 1915874 w 6572708"/>
              <a:gd name="connsiteY234" fmla="*/ 520271 h 6858000"/>
              <a:gd name="connsiteX235" fmla="*/ 1916793 w 6572708"/>
              <a:gd name="connsiteY235" fmla="*/ 519123 h 6858000"/>
              <a:gd name="connsiteX236" fmla="*/ 1918236 w 6572708"/>
              <a:gd name="connsiteY236" fmla="*/ 506970 h 6858000"/>
              <a:gd name="connsiteX237" fmla="*/ 1918529 w 6572708"/>
              <a:gd name="connsiteY237" fmla="*/ 485354 h 6858000"/>
              <a:gd name="connsiteX238" fmla="*/ 1932556 w 6572708"/>
              <a:gd name="connsiteY238" fmla="*/ 426779 h 6858000"/>
              <a:gd name="connsiteX239" fmla="*/ 1920572 w 6572708"/>
              <a:gd name="connsiteY239" fmla="*/ 393150 h 6858000"/>
              <a:gd name="connsiteX240" fmla="*/ 1918744 w 6572708"/>
              <a:gd name="connsiteY240" fmla="*/ 385981 h 6858000"/>
              <a:gd name="connsiteX241" fmla="*/ 1918949 w 6572708"/>
              <a:gd name="connsiteY241" fmla="*/ 385674 h 6858000"/>
              <a:gd name="connsiteX242" fmla="*/ 1917499 w 6572708"/>
              <a:gd name="connsiteY242" fmla="*/ 377782 h 6858000"/>
              <a:gd name="connsiteX243" fmla="*/ 1915412 w 6572708"/>
              <a:gd name="connsiteY243" fmla="*/ 372914 h 6858000"/>
              <a:gd name="connsiteX244" fmla="*/ 1911865 w 6572708"/>
              <a:gd name="connsiteY244" fmla="*/ 359009 h 6858000"/>
              <a:gd name="connsiteX245" fmla="*/ 1912244 w 6572708"/>
              <a:gd name="connsiteY245" fmla="*/ 353121 h 6858000"/>
              <a:gd name="connsiteX246" fmla="*/ 1933610 w 6572708"/>
              <a:gd name="connsiteY246" fmla="*/ 297387 h 6858000"/>
              <a:gd name="connsiteX247" fmla="*/ 1939454 w 6572708"/>
              <a:gd name="connsiteY247" fmla="*/ 194719 h 6858000"/>
              <a:gd name="connsiteX248" fmla="*/ 1942001 w 6572708"/>
              <a:gd name="connsiteY248" fmla="*/ 93227 h 6858000"/>
              <a:gd name="connsiteX249" fmla="*/ 1941351 w 6572708"/>
              <a:gd name="connsiteY249" fmla="*/ 56555 h 6858000"/>
              <a:gd name="connsiteX250" fmla="*/ 1950955 w 6572708"/>
              <a:gd name="connsiteY250" fmla="*/ 5312 h 6858000"/>
              <a:gd name="connsiteX251" fmla="*/ 1949546 w 6572708"/>
              <a:gd name="connsiteY251"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73972 w 6572708"/>
              <a:gd name="connsiteY91" fmla="*/ 4155792 h 6858000"/>
              <a:gd name="connsiteX92" fmla="*/ 373150 w 6572708"/>
              <a:gd name="connsiteY92" fmla="*/ 4150364 h 6858000"/>
              <a:gd name="connsiteX93" fmla="*/ 383773 w 6572708"/>
              <a:gd name="connsiteY93" fmla="*/ 4132084 h 6858000"/>
              <a:gd name="connsiteX94" fmla="*/ 389140 w 6572708"/>
              <a:gd name="connsiteY94" fmla="*/ 4115873 h 6858000"/>
              <a:gd name="connsiteX95" fmla="*/ 378846 w 6572708"/>
              <a:gd name="connsiteY95" fmla="*/ 4082551 h 6858000"/>
              <a:gd name="connsiteX96" fmla="*/ 368001 w 6572708"/>
              <a:gd name="connsiteY96" fmla="*/ 3968090 h 6858000"/>
              <a:gd name="connsiteX97" fmla="*/ 372661 w 6572708"/>
              <a:gd name="connsiteY97" fmla="*/ 3881355 h 6858000"/>
              <a:gd name="connsiteX98" fmla="*/ 379210 w 6572708"/>
              <a:gd name="connsiteY98" fmla="*/ 3850569 h 6858000"/>
              <a:gd name="connsiteX99" fmla="*/ 389880 w 6572708"/>
              <a:gd name="connsiteY99" fmla="*/ 3798988 h 6858000"/>
              <a:gd name="connsiteX100" fmla="*/ 409909 w 6572708"/>
              <a:gd name="connsiteY100" fmla="*/ 3760424 h 6858000"/>
              <a:gd name="connsiteX101" fmla="*/ 414051 w 6572708"/>
              <a:gd name="connsiteY101" fmla="*/ 3717298 h 6858000"/>
              <a:gd name="connsiteX102" fmla="*/ 399424 w 6572708"/>
              <a:gd name="connsiteY102" fmla="*/ 3707291 h 6858000"/>
              <a:gd name="connsiteX103" fmla="*/ 394460 w 6572708"/>
              <a:gd name="connsiteY103" fmla="*/ 3673415 h 6858000"/>
              <a:gd name="connsiteX104" fmla="*/ 408918 w 6572708"/>
              <a:gd name="connsiteY104" fmla="*/ 3661155 h 6858000"/>
              <a:gd name="connsiteX105" fmla="*/ 425028 w 6572708"/>
              <a:gd name="connsiteY105" fmla="*/ 3591166 h 6858000"/>
              <a:gd name="connsiteX106" fmla="*/ 430292 w 6572708"/>
              <a:gd name="connsiteY106" fmla="*/ 3550801 h 6858000"/>
              <a:gd name="connsiteX107" fmla="*/ 437149 w 6572708"/>
              <a:gd name="connsiteY107" fmla="*/ 3497399 h 6858000"/>
              <a:gd name="connsiteX108" fmla="*/ 442017 w 6572708"/>
              <a:gd name="connsiteY108" fmla="*/ 3474143 h 6858000"/>
              <a:gd name="connsiteX109" fmla="*/ 437175 w 6572708"/>
              <a:gd name="connsiteY109" fmla="*/ 3463057 h 6858000"/>
              <a:gd name="connsiteX110" fmla="*/ 438483 w 6572708"/>
              <a:gd name="connsiteY110" fmla="*/ 3457563 h 6858000"/>
              <a:gd name="connsiteX111" fmla="*/ 438642 w 6572708"/>
              <a:gd name="connsiteY111" fmla="*/ 3439053 h 6858000"/>
              <a:gd name="connsiteX112" fmla="*/ 439678 w 6572708"/>
              <a:gd name="connsiteY112" fmla="*/ 3428537 h 6858000"/>
              <a:gd name="connsiteX113" fmla="*/ 440437 w 6572708"/>
              <a:gd name="connsiteY113" fmla="*/ 3424381 h 6858000"/>
              <a:gd name="connsiteX114" fmla="*/ 448781 w 6572708"/>
              <a:gd name="connsiteY114" fmla="*/ 3416042 h 6858000"/>
              <a:gd name="connsiteX115" fmla="*/ 448765 w 6572708"/>
              <a:gd name="connsiteY115" fmla="*/ 3414504 h 6858000"/>
              <a:gd name="connsiteX116" fmla="*/ 447134 w 6572708"/>
              <a:gd name="connsiteY116" fmla="*/ 3403498 h 6858000"/>
              <a:gd name="connsiteX117" fmla="*/ 452387 w 6572708"/>
              <a:gd name="connsiteY117" fmla="*/ 3396070 h 6858000"/>
              <a:gd name="connsiteX118" fmla="*/ 453996 w 6572708"/>
              <a:gd name="connsiteY118" fmla="*/ 3389553 h 6858000"/>
              <a:gd name="connsiteX119" fmla="*/ 450265 w 6572708"/>
              <a:gd name="connsiteY119" fmla="*/ 3387098 h 6858000"/>
              <a:gd name="connsiteX120" fmla="*/ 445137 w 6572708"/>
              <a:gd name="connsiteY120" fmla="*/ 3375655 h 6858000"/>
              <a:gd name="connsiteX121" fmla="*/ 453359 w 6572708"/>
              <a:gd name="connsiteY121" fmla="*/ 3367050 h 6858000"/>
              <a:gd name="connsiteX122" fmla="*/ 459842 w 6572708"/>
              <a:gd name="connsiteY122" fmla="*/ 3348005 h 6858000"/>
              <a:gd name="connsiteX123" fmla="*/ 459268 w 6572708"/>
              <a:gd name="connsiteY123" fmla="*/ 3342546 h 6858000"/>
              <a:gd name="connsiteX124" fmla="*/ 470590 w 6572708"/>
              <a:gd name="connsiteY124" fmla="*/ 3324958 h 6858000"/>
              <a:gd name="connsiteX125" fmla="*/ 468579 w 6572708"/>
              <a:gd name="connsiteY125" fmla="*/ 3306990 h 6858000"/>
              <a:gd name="connsiteX126" fmla="*/ 480123 w 6572708"/>
              <a:gd name="connsiteY126" fmla="*/ 3295094 h 6858000"/>
              <a:gd name="connsiteX127" fmla="*/ 482298 w 6572708"/>
              <a:gd name="connsiteY127" fmla="*/ 3293541 h 6858000"/>
              <a:gd name="connsiteX128" fmla="*/ 489102 w 6572708"/>
              <a:gd name="connsiteY128" fmla="*/ 3262198 h 6858000"/>
              <a:gd name="connsiteX129" fmla="*/ 497561 w 6572708"/>
              <a:gd name="connsiteY129" fmla="*/ 3253284 h 6858000"/>
              <a:gd name="connsiteX130" fmla="*/ 522157 w 6572708"/>
              <a:gd name="connsiteY130" fmla="*/ 3192563 h 6858000"/>
              <a:gd name="connsiteX131" fmla="*/ 529302 w 6572708"/>
              <a:gd name="connsiteY131" fmla="*/ 3175520 h 6858000"/>
              <a:gd name="connsiteX132" fmla="*/ 528284 w 6572708"/>
              <a:gd name="connsiteY132" fmla="*/ 3160058 h 6858000"/>
              <a:gd name="connsiteX133" fmla="*/ 521806 w 6572708"/>
              <a:gd name="connsiteY133" fmla="*/ 3155764 h 6858000"/>
              <a:gd name="connsiteX134" fmla="*/ 524589 w 6572708"/>
              <a:gd name="connsiteY134" fmla="*/ 3146261 h 6858000"/>
              <a:gd name="connsiteX135" fmla="*/ 523832 w 6572708"/>
              <a:gd name="connsiteY135" fmla="*/ 3143561 h 6858000"/>
              <a:gd name="connsiteX136" fmla="*/ 520994 w 6572708"/>
              <a:gd name="connsiteY136" fmla="*/ 3128263 h 6858000"/>
              <a:gd name="connsiteX137" fmla="*/ 552091 w 6572708"/>
              <a:gd name="connsiteY137" fmla="*/ 3099818 h 6858000"/>
              <a:gd name="connsiteX138" fmla="*/ 618216 w 6572708"/>
              <a:gd name="connsiteY138" fmla="*/ 2895965 h 6858000"/>
              <a:gd name="connsiteX139" fmla="*/ 724973 w 6572708"/>
              <a:gd name="connsiteY139" fmla="*/ 2755713 h 6858000"/>
              <a:gd name="connsiteX140" fmla="*/ 765538 w 6572708"/>
              <a:gd name="connsiteY140" fmla="*/ 2648081 h 6858000"/>
              <a:gd name="connsiteX141" fmla="*/ 780267 w 6572708"/>
              <a:gd name="connsiteY141" fmla="*/ 2641879 h 6858000"/>
              <a:gd name="connsiteX142" fmla="*/ 790836 w 6572708"/>
              <a:gd name="connsiteY142" fmla="*/ 2632919 h 6858000"/>
              <a:gd name="connsiteX143" fmla="*/ 790328 w 6572708"/>
              <a:gd name="connsiteY143" fmla="*/ 2631229 h 6858000"/>
              <a:gd name="connsiteX144" fmla="*/ 797257 w 6572708"/>
              <a:gd name="connsiteY144" fmla="*/ 2619054 h 6858000"/>
              <a:gd name="connsiteX145" fmla="*/ 802383 w 6572708"/>
              <a:gd name="connsiteY145" fmla="*/ 2617568 h 6858000"/>
              <a:gd name="connsiteX146" fmla="*/ 808267 w 6572708"/>
              <a:gd name="connsiteY146" fmla="*/ 2609586 h 6858000"/>
              <a:gd name="connsiteX147" fmla="*/ 822908 w 6572708"/>
              <a:gd name="connsiteY147" fmla="*/ 2594856 h 6858000"/>
              <a:gd name="connsiteX148" fmla="*/ 822791 w 6572708"/>
              <a:gd name="connsiteY148" fmla="*/ 2591164 h 6858000"/>
              <a:gd name="connsiteX149" fmla="*/ 840423 w 6572708"/>
              <a:gd name="connsiteY149" fmla="*/ 2567492 h 6858000"/>
              <a:gd name="connsiteX150" fmla="*/ 839313 w 6572708"/>
              <a:gd name="connsiteY150" fmla="*/ 2566722 h 6858000"/>
              <a:gd name="connsiteX151" fmla="*/ 838361 w 6572708"/>
              <a:gd name="connsiteY151" fmla="*/ 2558109 h 6858000"/>
              <a:gd name="connsiteX152" fmla="*/ 839637 w 6572708"/>
              <a:gd name="connsiteY152" fmla="*/ 2542662 h 6858000"/>
              <a:gd name="connsiteX153" fmla="*/ 825800 w 6572708"/>
              <a:gd name="connsiteY153" fmla="*/ 2501548 h 6858000"/>
              <a:gd name="connsiteX154" fmla="*/ 844035 w 6572708"/>
              <a:gd name="connsiteY154" fmla="*/ 2476819 h 6858000"/>
              <a:gd name="connsiteX155" fmla="*/ 846972 w 6572708"/>
              <a:gd name="connsiteY155" fmla="*/ 2471590 h 6858000"/>
              <a:gd name="connsiteX156" fmla="*/ 846730 w 6572708"/>
              <a:gd name="connsiteY156" fmla="*/ 2471378 h 6858000"/>
              <a:gd name="connsiteX157" fmla="*/ 849228 w 6572708"/>
              <a:gd name="connsiteY157" fmla="*/ 2465654 h 6858000"/>
              <a:gd name="connsiteX158" fmla="*/ 852330 w 6572708"/>
              <a:gd name="connsiteY158" fmla="*/ 2462052 h 6858000"/>
              <a:gd name="connsiteX159" fmla="*/ 858029 w 6572708"/>
              <a:gd name="connsiteY159" fmla="*/ 2451906 h 6858000"/>
              <a:gd name="connsiteX160" fmla="*/ 857986 w 6572708"/>
              <a:gd name="connsiteY160" fmla="*/ 2447716 h 6858000"/>
              <a:gd name="connsiteX161" fmla="*/ 855075 w 6572708"/>
              <a:gd name="connsiteY161" fmla="*/ 2445047 h 6858000"/>
              <a:gd name="connsiteX162" fmla="*/ 856006 w 6572708"/>
              <a:gd name="connsiteY162" fmla="*/ 2444265 h 6858000"/>
              <a:gd name="connsiteX163" fmla="*/ 856444 w 6572708"/>
              <a:gd name="connsiteY163" fmla="*/ 2421759 h 6858000"/>
              <a:gd name="connsiteX164" fmla="*/ 868981 w 6572708"/>
              <a:gd name="connsiteY164" fmla="*/ 2375200 h 6858000"/>
              <a:gd name="connsiteX165" fmla="*/ 880811 w 6572708"/>
              <a:gd name="connsiteY165" fmla="*/ 2350147 h 6858000"/>
              <a:gd name="connsiteX166" fmla="*/ 908124 w 6572708"/>
              <a:gd name="connsiteY166" fmla="*/ 2279761 h 6858000"/>
              <a:gd name="connsiteX167" fmla="*/ 931678 w 6572708"/>
              <a:gd name="connsiteY167" fmla="*/ 2207772 h 6858000"/>
              <a:gd name="connsiteX168" fmla="*/ 921761 w 6572708"/>
              <a:gd name="connsiteY168" fmla="*/ 2164302 h 6858000"/>
              <a:gd name="connsiteX169" fmla="*/ 923058 w 6572708"/>
              <a:gd name="connsiteY169" fmla="*/ 2160162 h 6858000"/>
              <a:gd name="connsiteX170" fmla="*/ 931663 w 6572708"/>
              <a:gd name="connsiteY170" fmla="*/ 2151458 h 6858000"/>
              <a:gd name="connsiteX171" fmla="*/ 935730 w 6572708"/>
              <a:gd name="connsiteY171" fmla="*/ 2148616 h 6858000"/>
              <a:gd name="connsiteX172" fmla="*/ 939910 w 6572708"/>
              <a:gd name="connsiteY172" fmla="*/ 2143540 h 6858000"/>
              <a:gd name="connsiteX173" fmla="*/ 939746 w 6572708"/>
              <a:gd name="connsiteY173" fmla="*/ 2143278 h 6858000"/>
              <a:gd name="connsiteX174" fmla="*/ 944182 w 6572708"/>
              <a:gd name="connsiteY174" fmla="*/ 2138791 h 6858000"/>
              <a:gd name="connsiteX175" fmla="*/ 969240 w 6572708"/>
              <a:gd name="connsiteY175" fmla="*/ 2118565 h 6858000"/>
              <a:gd name="connsiteX176" fmla="*/ 969333 w 6572708"/>
              <a:gd name="connsiteY176" fmla="*/ 2074914 h 6858000"/>
              <a:gd name="connsiteX177" fmla="*/ 975462 w 6572708"/>
              <a:gd name="connsiteY177" fmla="*/ 2059981 h 6858000"/>
              <a:gd name="connsiteX178" fmla="*/ 977313 w 6572708"/>
              <a:gd name="connsiteY178" fmla="*/ 2051279 h 6858000"/>
              <a:gd name="connsiteX179" fmla="*/ 976512 w 6572708"/>
              <a:gd name="connsiteY179" fmla="*/ 2050269 h 6858000"/>
              <a:gd name="connsiteX180" fmla="*/ 1000665 w 6572708"/>
              <a:gd name="connsiteY180" fmla="*/ 2030946 h 6858000"/>
              <a:gd name="connsiteX181" fmla="*/ 1001735 w 6572708"/>
              <a:gd name="connsiteY181" fmla="*/ 2027284 h 6858000"/>
              <a:gd name="connsiteX182" fmla="*/ 1020214 w 6572708"/>
              <a:gd name="connsiteY182" fmla="*/ 2016095 h 6858000"/>
              <a:gd name="connsiteX183" fmla="*/ 1028302 w 6572708"/>
              <a:gd name="connsiteY183" fmla="*/ 2009567 h 6858000"/>
              <a:gd name="connsiteX184" fmla="*/ 1033598 w 6572708"/>
              <a:gd name="connsiteY184" fmla="*/ 2009267 h 6858000"/>
              <a:gd name="connsiteX185" fmla="*/ 1044008 w 6572708"/>
              <a:gd name="connsiteY185" fmla="*/ 1998844 h 6858000"/>
              <a:gd name="connsiteX186" fmla="*/ 1044069 w 6572708"/>
              <a:gd name="connsiteY186" fmla="*/ 1997063 h 6858000"/>
              <a:gd name="connsiteX187" fmla="*/ 1056878 w 6572708"/>
              <a:gd name="connsiteY187" fmla="*/ 1990634 h 6858000"/>
              <a:gd name="connsiteX188" fmla="*/ 1072722 w 6572708"/>
              <a:gd name="connsiteY188" fmla="*/ 1987868 h 6858000"/>
              <a:gd name="connsiteX189" fmla="*/ 1145252 w 6572708"/>
              <a:gd name="connsiteY189" fmla="*/ 1891028 h 6858000"/>
              <a:gd name="connsiteX190" fmla="*/ 1226890 w 6572708"/>
              <a:gd name="connsiteY190" fmla="*/ 1845992 h 6858000"/>
              <a:gd name="connsiteX191" fmla="*/ 1323685 w 6572708"/>
              <a:gd name="connsiteY191" fmla="*/ 1758717 h 6858000"/>
              <a:gd name="connsiteX192" fmla="*/ 1398273 w 6572708"/>
              <a:gd name="connsiteY192" fmla="*/ 1627389 h 6858000"/>
              <a:gd name="connsiteX193" fmla="*/ 1417786 w 6572708"/>
              <a:gd name="connsiteY193" fmla="*/ 1591233 h 6858000"/>
              <a:gd name="connsiteX194" fmla="*/ 1456144 w 6572708"/>
              <a:gd name="connsiteY194" fmla="*/ 1570271 h 6858000"/>
              <a:gd name="connsiteX195" fmla="*/ 1458351 w 6572708"/>
              <a:gd name="connsiteY195" fmla="*/ 1554550 h 6858000"/>
              <a:gd name="connsiteX196" fmla="*/ 1458500 w 6572708"/>
              <a:gd name="connsiteY196" fmla="*/ 1551719 h 6858000"/>
              <a:gd name="connsiteX197" fmla="*/ 1464150 w 6572708"/>
              <a:gd name="connsiteY197" fmla="*/ 1542986 h 6858000"/>
              <a:gd name="connsiteX198" fmla="*/ 1459426 w 6572708"/>
              <a:gd name="connsiteY198" fmla="*/ 1537283 h 6858000"/>
              <a:gd name="connsiteX199" fmla="*/ 1463401 w 6572708"/>
              <a:gd name="connsiteY199" fmla="*/ 1521818 h 6858000"/>
              <a:gd name="connsiteX200" fmla="*/ 1475565 w 6572708"/>
              <a:gd name="connsiteY200" fmla="*/ 1506648 h 6858000"/>
              <a:gd name="connsiteX201" fmla="*/ 1540362 w 6572708"/>
              <a:gd name="connsiteY201" fmla="*/ 1438265 h 6858000"/>
              <a:gd name="connsiteX202" fmla="*/ 1575141 w 6572708"/>
              <a:gd name="connsiteY202" fmla="*/ 1395238 h 6858000"/>
              <a:gd name="connsiteX203" fmla="*/ 1582090 w 6572708"/>
              <a:gd name="connsiteY203" fmla="*/ 1375575 h 6858000"/>
              <a:gd name="connsiteX204" fmla="*/ 1596005 w 6572708"/>
              <a:gd name="connsiteY204" fmla="*/ 1350347 h 6858000"/>
              <a:gd name="connsiteX205" fmla="*/ 1615711 w 6572708"/>
              <a:gd name="connsiteY205" fmla="*/ 1303251 h 6858000"/>
              <a:gd name="connsiteX206" fmla="*/ 1650622 w 6572708"/>
              <a:gd name="connsiteY206" fmla="*/ 1244447 h 6858000"/>
              <a:gd name="connsiteX207" fmla="*/ 1702792 w 6572708"/>
              <a:gd name="connsiteY207" fmla="*/ 1215797 h 6858000"/>
              <a:gd name="connsiteX208" fmla="*/ 1700885 w 6572708"/>
              <a:gd name="connsiteY208" fmla="*/ 1209814 h 6858000"/>
              <a:gd name="connsiteX209" fmla="*/ 1723848 w 6572708"/>
              <a:gd name="connsiteY209" fmla="*/ 1183123 h 6858000"/>
              <a:gd name="connsiteX210" fmla="*/ 1759968 w 6572708"/>
              <a:gd name="connsiteY210" fmla="*/ 1166871 h 6858000"/>
              <a:gd name="connsiteX211" fmla="*/ 1767742 w 6572708"/>
              <a:gd name="connsiteY211" fmla="*/ 1158484 h 6858000"/>
              <a:gd name="connsiteX212" fmla="*/ 1773870 w 6572708"/>
              <a:gd name="connsiteY212" fmla="*/ 1125979 h 6858000"/>
              <a:gd name="connsiteX213" fmla="*/ 1767392 w 6572708"/>
              <a:gd name="connsiteY213" fmla="*/ 1121685 h 6858000"/>
              <a:gd name="connsiteX214" fmla="*/ 1770175 w 6572708"/>
              <a:gd name="connsiteY214" fmla="*/ 1112182 h 6858000"/>
              <a:gd name="connsiteX215" fmla="*/ 1769418 w 6572708"/>
              <a:gd name="connsiteY215" fmla="*/ 1109483 h 6858000"/>
              <a:gd name="connsiteX216" fmla="*/ 1766580 w 6572708"/>
              <a:gd name="connsiteY216" fmla="*/ 1094184 h 6858000"/>
              <a:gd name="connsiteX217" fmla="*/ 1797677 w 6572708"/>
              <a:gd name="connsiteY217" fmla="*/ 1065740 h 6858000"/>
              <a:gd name="connsiteX218" fmla="*/ 1805371 w 6572708"/>
              <a:gd name="connsiteY218" fmla="*/ 1027273 h 6858000"/>
              <a:gd name="connsiteX219" fmla="*/ 1882128 w 6572708"/>
              <a:gd name="connsiteY219" fmla="*/ 887059 h 6858000"/>
              <a:gd name="connsiteX220" fmla="*/ 1922110 w 6572708"/>
              <a:gd name="connsiteY220" fmla="*/ 824781 h 6858000"/>
              <a:gd name="connsiteX221" fmla="*/ 1970558 w 6572708"/>
              <a:gd name="connsiteY221" fmla="*/ 721635 h 6858000"/>
              <a:gd name="connsiteX222" fmla="*/ 1974257 w 6572708"/>
              <a:gd name="connsiteY222" fmla="*/ 713733 h 6858000"/>
              <a:gd name="connsiteX223" fmla="*/ 1971701 w 6572708"/>
              <a:gd name="connsiteY223" fmla="*/ 704563 h 6858000"/>
              <a:gd name="connsiteX224" fmla="*/ 1966819 w 6572708"/>
              <a:gd name="connsiteY224" fmla="*/ 628924 h 6858000"/>
              <a:gd name="connsiteX225" fmla="*/ 1956004 w 6572708"/>
              <a:gd name="connsiteY225" fmla="*/ 621102 h 6858000"/>
              <a:gd name="connsiteX226" fmla="*/ 1948613 w 6572708"/>
              <a:gd name="connsiteY226" fmla="*/ 609156 h 6858000"/>
              <a:gd name="connsiteX227" fmla="*/ 1949145 w 6572708"/>
              <a:gd name="connsiteY227" fmla="*/ 606753 h 6858000"/>
              <a:gd name="connsiteX228" fmla="*/ 1944819 w 6572708"/>
              <a:gd name="connsiteY228" fmla="*/ 590072 h 6858000"/>
              <a:gd name="connsiteX229" fmla="*/ 1941001 w 6572708"/>
              <a:gd name="connsiteY229" fmla="*/ 588296 h 6858000"/>
              <a:gd name="connsiteX230" fmla="*/ 1937134 w 6572708"/>
              <a:gd name="connsiteY230" fmla="*/ 577443 h 6858000"/>
              <a:gd name="connsiteX231" fmla="*/ 1927092 w 6572708"/>
              <a:gd name="connsiteY231" fmla="*/ 557642 h 6858000"/>
              <a:gd name="connsiteX232" fmla="*/ 1927484 w 6572708"/>
              <a:gd name="connsiteY232" fmla="*/ 552451 h 6858000"/>
              <a:gd name="connsiteX233" fmla="*/ 1915874 w 6572708"/>
              <a:gd name="connsiteY233" fmla="*/ 520271 h 6858000"/>
              <a:gd name="connsiteX234" fmla="*/ 1916793 w 6572708"/>
              <a:gd name="connsiteY234" fmla="*/ 519123 h 6858000"/>
              <a:gd name="connsiteX235" fmla="*/ 1918236 w 6572708"/>
              <a:gd name="connsiteY235" fmla="*/ 506970 h 6858000"/>
              <a:gd name="connsiteX236" fmla="*/ 1918529 w 6572708"/>
              <a:gd name="connsiteY236" fmla="*/ 485354 h 6858000"/>
              <a:gd name="connsiteX237" fmla="*/ 1932556 w 6572708"/>
              <a:gd name="connsiteY237" fmla="*/ 426779 h 6858000"/>
              <a:gd name="connsiteX238" fmla="*/ 1920572 w 6572708"/>
              <a:gd name="connsiteY238" fmla="*/ 393150 h 6858000"/>
              <a:gd name="connsiteX239" fmla="*/ 1918744 w 6572708"/>
              <a:gd name="connsiteY239" fmla="*/ 385981 h 6858000"/>
              <a:gd name="connsiteX240" fmla="*/ 1918949 w 6572708"/>
              <a:gd name="connsiteY240" fmla="*/ 385674 h 6858000"/>
              <a:gd name="connsiteX241" fmla="*/ 1917499 w 6572708"/>
              <a:gd name="connsiteY241" fmla="*/ 377782 h 6858000"/>
              <a:gd name="connsiteX242" fmla="*/ 1915412 w 6572708"/>
              <a:gd name="connsiteY242" fmla="*/ 372914 h 6858000"/>
              <a:gd name="connsiteX243" fmla="*/ 1911865 w 6572708"/>
              <a:gd name="connsiteY243" fmla="*/ 359009 h 6858000"/>
              <a:gd name="connsiteX244" fmla="*/ 1912244 w 6572708"/>
              <a:gd name="connsiteY244" fmla="*/ 353121 h 6858000"/>
              <a:gd name="connsiteX245" fmla="*/ 1933610 w 6572708"/>
              <a:gd name="connsiteY245" fmla="*/ 297387 h 6858000"/>
              <a:gd name="connsiteX246" fmla="*/ 1939454 w 6572708"/>
              <a:gd name="connsiteY246" fmla="*/ 194719 h 6858000"/>
              <a:gd name="connsiteX247" fmla="*/ 1942001 w 6572708"/>
              <a:gd name="connsiteY247" fmla="*/ 93227 h 6858000"/>
              <a:gd name="connsiteX248" fmla="*/ 1941351 w 6572708"/>
              <a:gd name="connsiteY248" fmla="*/ 56555 h 6858000"/>
              <a:gd name="connsiteX249" fmla="*/ 1950955 w 6572708"/>
              <a:gd name="connsiteY249" fmla="*/ 5312 h 6858000"/>
              <a:gd name="connsiteX250" fmla="*/ 1949546 w 6572708"/>
              <a:gd name="connsiteY250"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7697 w 6572708"/>
              <a:gd name="connsiteY81" fmla="*/ 4266169 h 6858000"/>
              <a:gd name="connsiteX82" fmla="*/ 356998 w 6572708"/>
              <a:gd name="connsiteY82" fmla="*/ 4247672 h 6858000"/>
              <a:gd name="connsiteX83" fmla="*/ 357549 w 6572708"/>
              <a:gd name="connsiteY83" fmla="*/ 4237120 h 6858000"/>
              <a:gd name="connsiteX84" fmla="*/ 358116 w 6572708"/>
              <a:gd name="connsiteY84" fmla="*/ 4232936 h 6858000"/>
              <a:gd name="connsiteX85" fmla="*/ 366243 w 6572708"/>
              <a:gd name="connsiteY85" fmla="*/ 4224051 h 6858000"/>
              <a:gd name="connsiteX86" fmla="*/ 363841 w 6572708"/>
              <a:gd name="connsiteY86" fmla="*/ 4211782 h 6858000"/>
              <a:gd name="connsiteX87" fmla="*/ 372159 w 6572708"/>
              <a:gd name="connsiteY87" fmla="*/ 4198810 h 6858000"/>
              <a:gd name="connsiteX88" fmla="*/ 366211 w 6572708"/>
              <a:gd name="connsiteY88" fmla="*/ 4195262 h 6858000"/>
              <a:gd name="connsiteX89" fmla="*/ 360561 w 6572708"/>
              <a:gd name="connsiteY89" fmla="*/ 4184054 h 6858000"/>
              <a:gd name="connsiteX90" fmla="*/ 373972 w 6572708"/>
              <a:gd name="connsiteY90" fmla="*/ 4155792 h 6858000"/>
              <a:gd name="connsiteX91" fmla="*/ 373150 w 6572708"/>
              <a:gd name="connsiteY91" fmla="*/ 4150364 h 6858000"/>
              <a:gd name="connsiteX92" fmla="*/ 383773 w 6572708"/>
              <a:gd name="connsiteY92" fmla="*/ 4132084 h 6858000"/>
              <a:gd name="connsiteX93" fmla="*/ 389140 w 6572708"/>
              <a:gd name="connsiteY93" fmla="*/ 4115873 h 6858000"/>
              <a:gd name="connsiteX94" fmla="*/ 378846 w 6572708"/>
              <a:gd name="connsiteY94" fmla="*/ 4082551 h 6858000"/>
              <a:gd name="connsiteX95" fmla="*/ 368001 w 6572708"/>
              <a:gd name="connsiteY95" fmla="*/ 3968090 h 6858000"/>
              <a:gd name="connsiteX96" fmla="*/ 372661 w 6572708"/>
              <a:gd name="connsiteY96" fmla="*/ 3881355 h 6858000"/>
              <a:gd name="connsiteX97" fmla="*/ 379210 w 6572708"/>
              <a:gd name="connsiteY97" fmla="*/ 3850569 h 6858000"/>
              <a:gd name="connsiteX98" fmla="*/ 389880 w 6572708"/>
              <a:gd name="connsiteY98" fmla="*/ 3798988 h 6858000"/>
              <a:gd name="connsiteX99" fmla="*/ 409909 w 6572708"/>
              <a:gd name="connsiteY99" fmla="*/ 3760424 h 6858000"/>
              <a:gd name="connsiteX100" fmla="*/ 414051 w 6572708"/>
              <a:gd name="connsiteY100" fmla="*/ 3717298 h 6858000"/>
              <a:gd name="connsiteX101" fmla="*/ 399424 w 6572708"/>
              <a:gd name="connsiteY101" fmla="*/ 3707291 h 6858000"/>
              <a:gd name="connsiteX102" fmla="*/ 394460 w 6572708"/>
              <a:gd name="connsiteY102" fmla="*/ 3673415 h 6858000"/>
              <a:gd name="connsiteX103" fmla="*/ 408918 w 6572708"/>
              <a:gd name="connsiteY103" fmla="*/ 3661155 h 6858000"/>
              <a:gd name="connsiteX104" fmla="*/ 425028 w 6572708"/>
              <a:gd name="connsiteY104" fmla="*/ 3591166 h 6858000"/>
              <a:gd name="connsiteX105" fmla="*/ 430292 w 6572708"/>
              <a:gd name="connsiteY105" fmla="*/ 3550801 h 6858000"/>
              <a:gd name="connsiteX106" fmla="*/ 437149 w 6572708"/>
              <a:gd name="connsiteY106" fmla="*/ 3497399 h 6858000"/>
              <a:gd name="connsiteX107" fmla="*/ 442017 w 6572708"/>
              <a:gd name="connsiteY107" fmla="*/ 3474143 h 6858000"/>
              <a:gd name="connsiteX108" fmla="*/ 437175 w 6572708"/>
              <a:gd name="connsiteY108" fmla="*/ 3463057 h 6858000"/>
              <a:gd name="connsiteX109" fmla="*/ 438483 w 6572708"/>
              <a:gd name="connsiteY109" fmla="*/ 3457563 h 6858000"/>
              <a:gd name="connsiteX110" fmla="*/ 438642 w 6572708"/>
              <a:gd name="connsiteY110" fmla="*/ 3439053 h 6858000"/>
              <a:gd name="connsiteX111" fmla="*/ 439678 w 6572708"/>
              <a:gd name="connsiteY111" fmla="*/ 3428537 h 6858000"/>
              <a:gd name="connsiteX112" fmla="*/ 440437 w 6572708"/>
              <a:gd name="connsiteY112" fmla="*/ 3424381 h 6858000"/>
              <a:gd name="connsiteX113" fmla="*/ 448781 w 6572708"/>
              <a:gd name="connsiteY113" fmla="*/ 3416042 h 6858000"/>
              <a:gd name="connsiteX114" fmla="*/ 448765 w 6572708"/>
              <a:gd name="connsiteY114" fmla="*/ 3414504 h 6858000"/>
              <a:gd name="connsiteX115" fmla="*/ 447134 w 6572708"/>
              <a:gd name="connsiteY115" fmla="*/ 3403498 h 6858000"/>
              <a:gd name="connsiteX116" fmla="*/ 452387 w 6572708"/>
              <a:gd name="connsiteY116" fmla="*/ 3396070 h 6858000"/>
              <a:gd name="connsiteX117" fmla="*/ 453996 w 6572708"/>
              <a:gd name="connsiteY117" fmla="*/ 3389553 h 6858000"/>
              <a:gd name="connsiteX118" fmla="*/ 450265 w 6572708"/>
              <a:gd name="connsiteY118" fmla="*/ 3387098 h 6858000"/>
              <a:gd name="connsiteX119" fmla="*/ 445137 w 6572708"/>
              <a:gd name="connsiteY119" fmla="*/ 3375655 h 6858000"/>
              <a:gd name="connsiteX120" fmla="*/ 453359 w 6572708"/>
              <a:gd name="connsiteY120" fmla="*/ 3367050 h 6858000"/>
              <a:gd name="connsiteX121" fmla="*/ 459842 w 6572708"/>
              <a:gd name="connsiteY121" fmla="*/ 3348005 h 6858000"/>
              <a:gd name="connsiteX122" fmla="*/ 459268 w 6572708"/>
              <a:gd name="connsiteY122" fmla="*/ 3342546 h 6858000"/>
              <a:gd name="connsiteX123" fmla="*/ 470590 w 6572708"/>
              <a:gd name="connsiteY123" fmla="*/ 3324958 h 6858000"/>
              <a:gd name="connsiteX124" fmla="*/ 468579 w 6572708"/>
              <a:gd name="connsiteY124" fmla="*/ 3306990 h 6858000"/>
              <a:gd name="connsiteX125" fmla="*/ 480123 w 6572708"/>
              <a:gd name="connsiteY125" fmla="*/ 3295094 h 6858000"/>
              <a:gd name="connsiteX126" fmla="*/ 482298 w 6572708"/>
              <a:gd name="connsiteY126" fmla="*/ 3293541 h 6858000"/>
              <a:gd name="connsiteX127" fmla="*/ 489102 w 6572708"/>
              <a:gd name="connsiteY127" fmla="*/ 3262198 h 6858000"/>
              <a:gd name="connsiteX128" fmla="*/ 497561 w 6572708"/>
              <a:gd name="connsiteY128" fmla="*/ 3253284 h 6858000"/>
              <a:gd name="connsiteX129" fmla="*/ 522157 w 6572708"/>
              <a:gd name="connsiteY129" fmla="*/ 3192563 h 6858000"/>
              <a:gd name="connsiteX130" fmla="*/ 529302 w 6572708"/>
              <a:gd name="connsiteY130" fmla="*/ 3175520 h 6858000"/>
              <a:gd name="connsiteX131" fmla="*/ 528284 w 6572708"/>
              <a:gd name="connsiteY131" fmla="*/ 3160058 h 6858000"/>
              <a:gd name="connsiteX132" fmla="*/ 521806 w 6572708"/>
              <a:gd name="connsiteY132" fmla="*/ 3155764 h 6858000"/>
              <a:gd name="connsiteX133" fmla="*/ 524589 w 6572708"/>
              <a:gd name="connsiteY133" fmla="*/ 3146261 h 6858000"/>
              <a:gd name="connsiteX134" fmla="*/ 523832 w 6572708"/>
              <a:gd name="connsiteY134" fmla="*/ 3143561 h 6858000"/>
              <a:gd name="connsiteX135" fmla="*/ 520994 w 6572708"/>
              <a:gd name="connsiteY135" fmla="*/ 3128263 h 6858000"/>
              <a:gd name="connsiteX136" fmla="*/ 552091 w 6572708"/>
              <a:gd name="connsiteY136" fmla="*/ 3099818 h 6858000"/>
              <a:gd name="connsiteX137" fmla="*/ 618216 w 6572708"/>
              <a:gd name="connsiteY137" fmla="*/ 2895965 h 6858000"/>
              <a:gd name="connsiteX138" fmla="*/ 724973 w 6572708"/>
              <a:gd name="connsiteY138" fmla="*/ 2755713 h 6858000"/>
              <a:gd name="connsiteX139" fmla="*/ 765538 w 6572708"/>
              <a:gd name="connsiteY139" fmla="*/ 2648081 h 6858000"/>
              <a:gd name="connsiteX140" fmla="*/ 780267 w 6572708"/>
              <a:gd name="connsiteY140" fmla="*/ 2641879 h 6858000"/>
              <a:gd name="connsiteX141" fmla="*/ 790836 w 6572708"/>
              <a:gd name="connsiteY141" fmla="*/ 2632919 h 6858000"/>
              <a:gd name="connsiteX142" fmla="*/ 790328 w 6572708"/>
              <a:gd name="connsiteY142" fmla="*/ 2631229 h 6858000"/>
              <a:gd name="connsiteX143" fmla="*/ 797257 w 6572708"/>
              <a:gd name="connsiteY143" fmla="*/ 2619054 h 6858000"/>
              <a:gd name="connsiteX144" fmla="*/ 802383 w 6572708"/>
              <a:gd name="connsiteY144" fmla="*/ 2617568 h 6858000"/>
              <a:gd name="connsiteX145" fmla="*/ 808267 w 6572708"/>
              <a:gd name="connsiteY145" fmla="*/ 2609586 h 6858000"/>
              <a:gd name="connsiteX146" fmla="*/ 822908 w 6572708"/>
              <a:gd name="connsiteY146" fmla="*/ 2594856 h 6858000"/>
              <a:gd name="connsiteX147" fmla="*/ 822791 w 6572708"/>
              <a:gd name="connsiteY147" fmla="*/ 2591164 h 6858000"/>
              <a:gd name="connsiteX148" fmla="*/ 840423 w 6572708"/>
              <a:gd name="connsiteY148" fmla="*/ 2567492 h 6858000"/>
              <a:gd name="connsiteX149" fmla="*/ 839313 w 6572708"/>
              <a:gd name="connsiteY149" fmla="*/ 2566722 h 6858000"/>
              <a:gd name="connsiteX150" fmla="*/ 838361 w 6572708"/>
              <a:gd name="connsiteY150" fmla="*/ 2558109 h 6858000"/>
              <a:gd name="connsiteX151" fmla="*/ 839637 w 6572708"/>
              <a:gd name="connsiteY151" fmla="*/ 2542662 h 6858000"/>
              <a:gd name="connsiteX152" fmla="*/ 825800 w 6572708"/>
              <a:gd name="connsiteY152" fmla="*/ 2501548 h 6858000"/>
              <a:gd name="connsiteX153" fmla="*/ 844035 w 6572708"/>
              <a:gd name="connsiteY153" fmla="*/ 2476819 h 6858000"/>
              <a:gd name="connsiteX154" fmla="*/ 846972 w 6572708"/>
              <a:gd name="connsiteY154" fmla="*/ 2471590 h 6858000"/>
              <a:gd name="connsiteX155" fmla="*/ 846730 w 6572708"/>
              <a:gd name="connsiteY155" fmla="*/ 2471378 h 6858000"/>
              <a:gd name="connsiteX156" fmla="*/ 849228 w 6572708"/>
              <a:gd name="connsiteY156" fmla="*/ 2465654 h 6858000"/>
              <a:gd name="connsiteX157" fmla="*/ 852330 w 6572708"/>
              <a:gd name="connsiteY157" fmla="*/ 2462052 h 6858000"/>
              <a:gd name="connsiteX158" fmla="*/ 858029 w 6572708"/>
              <a:gd name="connsiteY158" fmla="*/ 2451906 h 6858000"/>
              <a:gd name="connsiteX159" fmla="*/ 857986 w 6572708"/>
              <a:gd name="connsiteY159" fmla="*/ 2447716 h 6858000"/>
              <a:gd name="connsiteX160" fmla="*/ 855075 w 6572708"/>
              <a:gd name="connsiteY160" fmla="*/ 2445047 h 6858000"/>
              <a:gd name="connsiteX161" fmla="*/ 856006 w 6572708"/>
              <a:gd name="connsiteY161" fmla="*/ 2444265 h 6858000"/>
              <a:gd name="connsiteX162" fmla="*/ 856444 w 6572708"/>
              <a:gd name="connsiteY162" fmla="*/ 2421759 h 6858000"/>
              <a:gd name="connsiteX163" fmla="*/ 868981 w 6572708"/>
              <a:gd name="connsiteY163" fmla="*/ 2375200 h 6858000"/>
              <a:gd name="connsiteX164" fmla="*/ 880811 w 6572708"/>
              <a:gd name="connsiteY164" fmla="*/ 2350147 h 6858000"/>
              <a:gd name="connsiteX165" fmla="*/ 908124 w 6572708"/>
              <a:gd name="connsiteY165" fmla="*/ 2279761 h 6858000"/>
              <a:gd name="connsiteX166" fmla="*/ 931678 w 6572708"/>
              <a:gd name="connsiteY166" fmla="*/ 2207772 h 6858000"/>
              <a:gd name="connsiteX167" fmla="*/ 921761 w 6572708"/>
              <a:gd name="connsiteY167" fmla="*/ 2164302 h 6858000"/>
              <a:gd name="connsiteX168" fmla="*/ 923058 w 6572708"/>
              <a:gd name="connsiteY168" fmla="*/ 2160162 h 6858000"/>
              <a:gd name="connsiteX169" fmla="*/ 931663 w 6572708"/>
              <a:gd name="connsiteY169" fmla="*/ 2151458 h 6858000"/>
              <a:gd name="connsiteX170" fmla="*/ 935730 w 6572708"/>
              <a:gd name="connsiteY170" fmla="*/ 2148616 h 6858000"/>
              <a:gd name="connsiteX171" fmla="*/ 939910 w 6572708"/>
              <a:gd name="connsiteY171" fmla="*/ 2143540 h 6858000"/>
              <a:gd name="connsiteX172" fmla="*/ 939746 w 6572708"/>
              <a:gd name="connsiteY172" fmla="*/ 2143278 h 6858000"/>
              <a:gd name="connsiteX173" fmla="*/ 944182 w 6572708"/>
              <a:gd name="connsiteY173" fmla="*/ 2138791 h 6858000"/>
              <a:gd name="connsiteX174" fmla="*/ 969240 w 6572708"/>
              <a:gd name="connsiteY174" fmla="*/ 2118565 h 6858000"/>
              <a:gd name="connsiteX175" fmla="*/ 969333 w 6572708"/>
              <a:gd name="connsiteY175" fmla="*/ 2074914 h 6858000"/>
              <a:gd name="connsiteX176" fmla="*/ 975462 w 6572708"/>
              <a:gd name="connsiteY176" fmla="*/ 2059981 h 6858000"/>
              <a:gd name="connsiteX177" fmla="*/ 977313 w 6572708"/>
              <a:gd name="connsiteY177" fmla="*/ 2051279 h 6858000"/>
              <a:gd name="connsiteX178" fmla="*/ 976512 w 6572708"/>
              <a:gd name="connsiteY178" fmla="*/ 2050269 h 6858000"/>
              <a:gd name="connsiteX179" fmla="*/ 1000665 w 6572708"/>
              <a:gd name="connsiteY179" fmla="*/ 2030946 h 6858000"/>
              <a:gd name="connsiteX180" fmla="*/ 1001735 w 6572708"/>
              <a:gd name="connsiteY180" fmla="*/ 2027284 h 6858000"/>
              <a:gd name="connsiteX181" fmla="*/ 1020214 w 6572708"/>
              <a:gd name="connsiteY181" fmla="*/ 2016095 h 6858000"/>
              <a:gd name="connsiteX182" fmla="*/ 1028302 w 6572708"/>
              <a:gd name="connsiteY182" fmla="*/ 2009567 h 6858000"/>
              <a:gd name="connsiteX183" fmla="*/ 1033598 w 6572708"/>
              <a:gd name="connsiteY183" fmla="*/ 2009267 h 6858000"/>
              <a:gd name="connsiteX184" fmla="*/ 1044008 w 6572708"/>
              <a:gd name="connsiteY184" fmla="*/ 1998844 h 6858000"/>
              <a:gd name="connsiteX185" fmla="*/ 1044069 w 6572708"/>
              <a:gd name="connsiteY185" fmla="*/ 1997063 h 6858000"/>
              <a:gd name="connsiteX186" fmla="*/ 1056878 w 6572708"/>
              <a:gd name="connsiteY186" fmla="*/ 1990634 h 6858000"/>
              <a:gd name="connsiteX187" fmla="*/ 1072722 w 6572708"/>
              <a:gd name="connsiteY187" fmla="*/ 1987868 h 6858000"/>
              <a:gd name="connsiteX188" fmla="*/ 1145252 w 6572708"/>
              <a:gd name="connsiteY188" fmla="*/ 1891028 h 6858000"/>
              <a:gd name="connsiteX189" fmla="*/ 1226890 w 6572708"/>
              <a:gd name="connsiteY189" fmla="*/ 1845992 h 6858000"/>
              <a:gd name="connsiteX190" fmla="*/ 1323685 w 6572708"/>
              <a:gd name="connsiteY190" fmla="*/ 1758717 h 6858000"/>
              <a:gd name="connsiteX191" fmla="*/ 1398273 w 6572708"/>
              <a:gd name="connsiteY191" fmla="*/ 1627389 h 6858000"/>
              <a:gd name="connsiteX192" fmla="*/ 1417786 w 6572708"/>
              <a:gd name="connsiteY192" fmla="*/ 1591233 h 6858000"/>
              <a:gd name="connsiteX193" fmla="*/ 1456144 w 6572708"/>
              <a:gd name="connsiteY193" fmla="*/ 1570271 h 6858000"/>
              <a:gd name="connsiteX194" fmla="*/ 1458351 w 6572708"/>
              <a:gd name="connsiteY194" fmla="*/ 1554550 h 6858000"/>
              <a:gd name="connsiteX195" fmla="*/ 1458500 w 6572708"/>
              <a:gd name="connsiteY195" fmla="*/ 1551719 h 6858000"/>
              <a:gd name="connsiteX196" fmla="*/ 1464150 w 6572708"/>
              <a:gd name="connsiteY196" fmla="*/ 1542986 h 6858000"/>
              <a:gd name="connsiteX197" fmla="*/ 1459426 w 6572708"/>
              <a:gd name="connsiteY197" fmla="*/ 1537283 h 6858000"/>
              <a:gd name="connsiteX198" fmla="*/ 1463401 w 6572708"/>
              <a:gd name="connsiteY198" fmla="*/ 1521818 h 6858000"/>
              <a:gd name="connsiteX199" fmla="*/ 1475565 w 6572708"/>
              <a:gd name="connsiteY199" fmla="*/ 1506648 h 6858000"/>
              <a:gd name="connsiteX200" fmla="*/ 1540362 w 6572708"/>
              <a:gd name="connsiteY200" fmla="*/ 1438265 h 6858000"/>
              <a:gd name="connsiteX201" fmla="*/ 1575141 w 6572708"/>
              <a:gd name="connsiteY201" fmla="*/ 1395238 h 6858000"/>
              <a:gd name="connsiteX202" fmla="*/ 1582090 w 6572708"/>
              <a:gd name="connsiteY202" fmla="*/ 1375575 h 6858000"/>
              <a:gd name="connsiteX203" fmla="*/ 1596005 w 6572708"/>
              <a:gd name="connsiteY203" fmla="*/ 1350347 h 6858000"/>
              <a:gd name="connsiteX204" fmla="*/ 1615711 w 6572708"/>
              <a:gd name="connsiteY204" fmla="*/ 1303251 h 6858000"/>
              <a:gd name="connsiteX205" fmla="*/ 1650622 w 6572708"/>
              <a:gd name="connsiteY205" fmla="*/ 1244447 h 6858000"/>
              <a:gd name="connsiteX206" fmla="*/ 1702792 w 6572708"/>
              <a:gd name="connsiteY206" fmla="*/ 1215797 h 6858000"/>
              <a:gd name="connsiteX207" fmla="*/ 1700885 w 6572708"/>
              <a:gd name="connsiteY207" fmla="*/ 1209814 h 6858000"/>
              <a:gd name="connsiteX208" fmla="*/ 1723848 w 6572708"/>
              <a:gd name="connsiteY208" fmla="*/ 1183123 h 6858000"/>
              <a:gd name="connsiteX209" fmla="*/ 1759968 w 6572708"/>
              <a:gd name="connsiteY209" fmla="*/ 1166871 h 6858000"/>
              <a:gd name="connsiteX210" fmla="*/ 1767742 w 6572708"/>
              <a:gd name="connsiteY210" fmla="*/ 1158484 h 6858000"/>
              <a:gd name="connsiteX211" fmla="*/ 1773870 w 6572708"/>
              <a:gd name="connsiteY211" fmla="*/ 1125979 h 6858000"/>
              <a:gd name="connsiteX212" fmla="*/ 1767392 w 6572708"/>
              <a:gd name="connsiteY212" fmla="*/ 1121685 h 6858000"/>
              <a:gd name="connsiteX213" fmla="*/ 1770175 w 6572708"/>
              <a:gd name="connsiteY213" fmla="*/ 1112182 h 6858000"/>
              <a:gd name="connsiteX214" fmla="*/ 1769418 w 6572708"/>
              <a:gd name="connsiteY214" fmla="*/ 1109483 h 6858000"/>
              <a:gd name="connsiteX215" fmla="*/ 1766580 w 6572708"/>
              <a:gd name="connsiteY215" fmla="*/ 1094184 h 6858000"/>
              <a:gd name="connsiteX216" fmla="*/ 1797677 w 6572708"/>
              <a:gd name="connsiteY216" fmla="*/ 1065740 h 6858000"/>
              <a:gd name="connsiteX217" fmla="*/ 1805371 w 6572708"/>
              <a:gd name="connsiteY217" fmla="*/ 1027273 h 6858000"/>
              <a:gd name="connsiteX218" fmla="*/ 1882128 w 6572708"/>
              <a:gd name="connsiteY218" fmla="*/ 887059 h 6858000"/>
              <a:gd name="connsiteX219" fmla="*/ 1922110 w 6572708"/>
              <a:gd name="connsiteY219" fmla="*/ 824781 h 6858000"/>
              <a:gd name="connsiteX220" fmla="*/ 1970558 w 6572708"/>
              <a:gd name="connsiteY220" fmla="*/ 721635 h 6858000"/>
              <a:gd name="connsiteX221" fmla="*/ 1974257 w 6572708"/>
              <a:gd name="connsiteY221" fmla="*/ 713733 h 6858000"/>
              <a:gd name="connsiteX222" fmla="*/ 1971701 w 6572708"/>
              <a:gd name="connsiteY222" fmla="*/ 704563 h 6858000"/>
              <a:gd name="connsiteX223" fmla="*/ 1966819 w 6572708"/>
              <a:gd name="connsiteY223" fmla="*/ 628924 h 6858000"/>
              <a:gd name="connsiteX224" fmla="*/ 1956004 w 6572708"/>
              <a:gd name="connsiteY224" fmla="*/ 621102 h 6858000"/>
              <a:gd name="connsiteX225" fmla="*/ 1948613 w 6572708"/>
              <a:gd name="connsiteY225" fmla="*/ 609156 h 6858000"/>
              <a:gd name="connsiteX226" fmla="*/ 1949145 w 6572708"/>
              <a:gd name="connsiteY226" fmla="*/ 606753 h 6858000"/>
              <a:gd name="connsiteX227" fmla="*/ 1944819 w 6572708"/>
              <a:gd name="connsiteY227" fmla="*/ 590072 h 6858000"/>
              <a:gd name="connsiteX228" fmla="*/ 1941001 w 6572708"/>
              <a:gd name="connsiteY228" fmla="*/ 588296 h 6858000"/>
              <a:gd name="connsiteX229" fmla="*/ 1937134 w 6572708"/>
              <a:gd name="connsiteY229" fmla="*/ 577443 h 6858000"/>
              <a:gd name="connsiteX230" fmla="*/ 1927092 w 6572708"/>
              <a:gd name="connsiteY230" fmla="*/ 557642 h 6858000"/>
              <a:gd name="connsiteX231" fmla="*/ 1927484 w 6572708"/>
              <a:gd name="connsiteY231" fmla="*/ 552451 h 6858000"/>
              <a:gd name="connsiteX232" fmla="*/ 1915874 w 6572708"/>
              <a:gd name="connsiteY232" fmla="*/ 520271 h 6858000"/>
              <a:gd name="connsiteX233" fmla="*/ 1916793 w 6572708"/>
              <a:gd name="connsiteY233" fmla="*/ 519123 h 6858000"/>
              <a:gd name="connsiteX234" fmla="*/ 1918236 w 6572708"/>
              <a:gd name="connsiteY234" fmla="*/ 506970 h 6858000"/>
              <a:gd name="connsiteX235" fmla="*/ 1918529 w 6572708"/>
              <a:gd name="connsiteY235" fmla="*/ 485354 h 6858000"/>
              <a:gd name="connsiteX236" fmla="*/ 1932556 w 6572708"/>
              <a:gd name="connsiteY236" fmla="*/ 426779 h 6858000"/>
              <a:gd name="connsiteX237" fmla="*/ 1920572 w 6572708"/>
              <a:gd name="connsiteY237" fmla="*/ 393150 h 6858000"/>
              <a:gd name="connsiteX238" fmla="*/ 1918744 w 6572708"/>
              <a:gd name="connsiteY238" fmla="*/ 385981 h 6858000"/>
              <a:gd name="connsiteX239" fmla="*/ 1918949 w 6572708"/>
              <a:gd name="connsiteY239" fmla="*/ 385674 h 6858000"/>
              <a:gd name="connsiteX240" fmla="*/ 1917499 w 6572708"/>
              <a:gd name="connsiteY240" fmla="*/ 377782 h 6858000"/>
              <a:gd name="connsiteX241" fmla="*/ 1915412 w 6572708"/>
              <a:gd name="connsiteY241" fmla="*/ 372914 h 6858000"/>
              <a:gd name="connsiteX242" fmla="*/ 1911865 w 6572708"/>
              <a:gd name="connsiteY242" fmla="*/ 359009 h 6858000"/>
              <a:gd name="connsiteX243" fmla="*/ 1912244 w 6572708"/>
              <a:gd name="connsiteY243" fmla="*/ 353121 h 6858000"/>
              <a:gd name="connsiteX244" fmla="*/ 1933610 w 6572708"/>
              <a:gd name="connsiteY244" fmla="*/ 297387 h 6858000"/>
              <a:gd name="connsiteX245" fmla="*/ 1939454 w 6572708"/>
              <a:gd name="connsiteY245" fmla="*/ 194719 h 6858000"/>
              <a:gd name="connsiteX246" fmla="*/ 1942001 w 6572708"/>
              <a:gd name="connsiteY246" fmla="*/ 93227 h 6858000"/>
              <a:gd name="connsiteX247" fmla="*/ 1941351 w 6572708"/>
              <a:gd name="connsiteY247" fmla="*/ 56555 h 6858000"/>
              <a:gd name="connsiteX248" fmla="*/ 1950955 w 6572708"/>
              <a:gd name="connsiteY248" fmla="*/ 5312 h 6858000"/>
              <a:gd name="connsiteX249" fmla="*/ 1949546 w 6572708"/>
              <a:gd name="connsiteY249"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9864 w 6572708"/>
              <a:gd name="connsiteY60" fmla="*/ 5063838 h 6858000"/>
              <a:gd name="connsiteX61" fmla="*/ 323140 w 6572708"/>
              <a:gd name="connsiteY61" fmla="*/ 5036513 h 6858000"/>
              <a:gd name="connsiteX62" fmla="*/ 323855 w 6572708"/>
              <a:gd name="connsiteY62" fmla="*/ 4827737 h 6858000"/>
              <a:gd name="connsiteX63" fmla="*/ 333687 w 6572708"/>
              <a:gd name="connsiteY63" fmla="*/ 4774692 h 6858000"/>
              <a:gd name="connsiteX64" fmla="*/ 322637 w 6572708"/>
              <a:gd name="connsiteY64" fmla="*/ 4727427 h 6858000"/>
              <a:gd name="connsiteX65" fmla="*/ 330798 w 6572708"/>
              <a:gd name="connsiteY65" fmla="*/ 4708193 h 6858000"/>
              <a:gd name="connsiteX66" fmla="*/ 332420 w 6572708"/>
              <a:gd name="connsiteY66" fmla="*/ 4704882 h 6858000"/>
              <a:gd name="connsiteX67" fmla="*/ 334216 w 6572708"/>
              <a:gd name="connsiteY67" fmla="*/ 4691500 h 6858000"/>
              <a:gd name="connsiteX68" fmla="*/ 340601 w 6572708"/>
              <a:gd name="connsiteY68" fmla="*/ 4687895 h 6858000"/>
              <a:gd name="connsiteX69" fmla="*/ 347516 w 6572708"/>
              <a:gd name="connsiteY69" fmla="*/ 4667873 h 6858000"/>
              <a:gd name="connsiteX70" fmla="*/ 349175 w 6572708"/>
              <a:gd name="connsiteY70" fmla="*/ 4643189 h 6858000"/>
              <a:gd name="connsiteX71" fmla="*/ 350492 w 6572708"/>
              <a:gd name="connsiteY71" fmla="*/ 4525833 h 6858000"/>
              <a:gd name="connsiteX72" fmla="*/ 355031 w 6572708"/>
              <a:gd name="connsiteY72" fmla="*/ 4455649 h 6858000"/>
              <a:gd name="connsiteX73" fmla="*/ 362651 w 6572708"/>
              <a:gd name="connsiteY73" fmla="*/ 4429036 h 6858000"/>
              <a:gd name="connsiteX74" fmla="*/ 369327 w 6572708"/>
              <a:gd name="connsiteY74" fmla="*/ 4391840 h 6858000"/>
              <a:gd name="connsiteX75" fmla="*/ 371272 w 6572708"/>
              <a:gd name="connsiteY75" fmla="*/ 4358845 h 6858000"/>
              <a:gd name="connsiteX76" fmla="*/ 382342 w 6572708"/>
              <a:gd name="connsiteY76" fmla="*/ 4333764 h 6858000"/>
              <a:gd name="connsiteX77" fmla="*/ 381365 w 6572708"/>
              <a:gd name="connsiteY77" fmla="*/ 4331730 h 6858000"/>
              <a:gd name="connsiteX78" fmla="*/ 364244 w 6572708"/>
              <a:gd name="connsiteY78" fmla="*/ 4309700 h 6858000"/>
              <a:gd name="connsiteX79" fmla="*/ 363377 w 6572708"/>
              <a:gd name="connsiteY79" fmla="*/ 4285388 h 6858000"/>
              <a:gd name="connsiteX80" fmla="*/ 357697 w 6572708"/>
              <a:gd name="connsiteY80" fmla="*/ 4266169 h 6858000"/>
              <a:gd name="connsiteX81" fmla="*/ 356998 w 6572708"/>
              <a:gd name="connsiteY81" fmla="*/ 4247672 h 6858000"/>
              <a:gd name="connsiteX82" fmla="*/ 357549 w 6572708"/>
              <a:gd name="connsiteY82" fmla="*/ 4237120 h 6858000"/>
              <a:gd name="connsiteX83" fmla="*/ 358116 w 6572708"/>
              <a:gd name="connsiteY83" fmla="*/ 4232936 h 6858000"/>
              <a:gd name="connsiteX84" fmla="*/ 366243 w 6572708"/>
              <a:gd name="connsiteY84" fmla="*/ 4224051 h 6858000"/>
              <a:gd name="connsiteX85" fmla="*/ 363841 w 6572708"/>
              <a:gd name="connsiteY85" fmla="*/ 4211782 h 6858000"/>
              <a:gd name="connsiteX86" fmla="*/ 372159 w 6572708"/>
              <a:gd name="connsiteY86" fmla="*/ 4198810 h 6858000"/>
              <a:gd name="connsiteX87" fmla="*/ 366211 w 6572708"/>
              <a:gd name="connsiteY87" fmla="*/ 4195262 h 6858000"/>
              <a:gd name="connsiteX88" fmla="*/ 360561 w 6572708"/>
              <a:gd name="connsiteY88" fmla="*/ 4184054 h 6858000"/>
              <a:gd name="connsiteX89" fmla="*/ 373972 w 6572708"/>
              <a:gd name="connsiteY89" fmla="*/ 4155792 h 6858000"/>
              <a:gd name="connsiteX90" fmla="*/ 373150 w 6572708"/>
              <a:gd name="connsiteY90" fmla="*/ 4150364 h 6858000"/>
              <a:gd name="connsiteX91" fmla="*/ 383773 w 6572708"/>
              <a:gd name="connsiteY91" fmla="*/ 4132084 h 6858000"/>
              <a:gd name="connsiteX92" fmla="*/ 389140 w 6572708"/>
              <a:gd name="connsiteY92" fmla="*/ 4115873 h 6858000"/>
              <a:gd name="connsiteX93" fmla="*/ 378846 w 6572708"/>
              <a:gd name="connsiteY93" fmla="*/ 4082551 h 6858000"/>
              <a:gd name="connsiteX94" fmla="*/ 368001 w 6572708"/>
              <a:gd name="connsiteY94" fmla="*/ 3968090 h 6858000"/>
              <a:gd name="connsiteX95" fmla="*/ 372661 w 6572708"/>
              <a:gd name="connsiteY95" fmla="*/ 3881355 h 6858000"/>
              <a:gd name="connsiteX96" fmla="*/ 379210 w 6572708"/>
              <a:gd name="connsiteY96" fmla="*/ 3850569 h 6858000"/>
              <a:gd name="connsiteX97" fmla="*/ 389880 w 6572708"/>
              <a:gd name="connsiteY97" fmla="*/ 3798988 h 6858000"/>
              <a:gd name="connsiteX98" fmla="*/ 409909 w 6572708"/>
              <a:gd name="connsiteY98" fmla="*/ 3760424 h 6858000"/>
              <a:gd name="connsiteX99" fmla="*/ 414051 w 6572708"/>
              <a:gd name="connsiteY99" fmla="*/ 3717298 h 6858000"/>
              <a:gd name="connsiteX100" fmla="*/ 399424 w 6572708"/>
              <a:gd name="connsiteY100" fmla="*/ 3707291 h 6858000"/>
              <a:gd name="connsiteX101" fmla="*/ 394460 w 6572708"/>
              <a:gd name="connsiteY101" fmla="*/ 3673415 h 6858000"/>
              <a:gd name="connsiteX102" fmla="*/ 408918 w 6572708"/>
              <a:gd name="connsiteY102" fmla="*/ 3661155 h 6858000"/>
              <a:gd name="connsiteX103" fmla="*/ 425028 w 6572708"/>
              <a:gd name="connsiteY103" fmla="*/ 3591166 h 6858000"/>
              <a:gd name="connsiteX104" fmla="*/ 430292 w 6572708"/>
              <a:gd name="connsiteY104" fmla="*/ 3550801 h 6858000"/>
              <a:gd name="connsiteX105" fmla="*/ 437149 w 6572708"/>
              <a:gd name="connsiteY105" fmla="*/ 3497399 h 6858000"/>
              <a:gd name="connsiteX106" fmla="*/ 442017 w 6572708"/>
              <a:gd name="connsiteY106" fmla="*/ 3474143 h 6858000"/>
              <a:gd name="connsiteX107" fmla="*/ 437175 w 6572708"/>
              <a:gd name="connsiteY107" fmla="*/ 3463057 h 6858000"/>
              <a:gd name="connsiteX108" fmla="*/ 438483 w 6572708"/>
              <a:gd name="connsiteY108" fmla="*/ 3457563 h 6858000"/>
              <a:gd name="connsiteX109" fmla="*/ 438642 w 6572708"/>
              <a:gd name="connsiteY109" fmla="*/ 3439053 h 6858000"/>
              <a:gd name="connsiteX110" fmla="*/ 439678 w 6572708"/>
              <a:gd name="connsiteY110" fmla="*/ 3428537 h 6858000"/>
              <a:gd name="connsiteX111" fmla="*/ 440437 w 6572708"/>
              <a:gd name="connsiteY111" fmla="*/ 3424381 h 6858000"/>
              <a:gd name="connsiteX112" fmla="*/ 448781 w 6572708"/>
              <a:gd name="connsiteY112" fmla="*/ 3416042 h 6858000"/>
              <a:gd name="connsiteX113" fmla="*/ 448765 w 6572708"/>
              <a:gd name="connsiteY113" fmla="*/ 3414504 h 6858000"/>
              <a:gd name="connsiteX114" fmla="*/ 447134 w 6572708"/>
              <a:gd name="connsiteY114" fmla="*/ 3403498 h 6858000"/>
              <a:gd name="connsiteX115" fmla="*/ 452387 w 6572708"/>
              <a:gd name="connsiteY115" fmla="*/ 3396070 h 6858000"/>
              <a:gd name="connsiteX116" fmla="*/ 453996 w 6572708"/>
              <a:gd name="connsiteY116" fmla="*/ 3389553 h 6858000"/>
              <a:gd name="connsiteX117" fmla="*/ 450265 w 6572708"/>
              <a:gd name="connsiteY117" fmla="*/ 3387098 h 6858000"/>
              <a:gd name="connsiteX118" fmla="*/ 445137 w 6572708"/>
              <a:gd name="connsiteY118" fmla="*/ 3375655 h 6858000"/>
              <a:gd name="connsiteX119" fmla="*/ 453359 w 6572708"/>
              <a:gd name="connsiteY119" fmla="*/ 3367050 h 6858000"/>
              <a:gd name="connsiteX120" fmla="*/ 459842 w 6572708"/>
              <a:gd name="connsiteY120" fmla="*/ 3348005 h 6858000"/>
              <a:gd name="connsiteX121" fmla="*/ 459268 w 6572708"/>
              <a:gd name="connsiteY121" fmla="*/ 3342546 h 6858000"/>
              <a:gd name="connsiteX122" fmla="*/ 470590 w 6572708"/>
              <a:gd name="connsiteY122" fmla="*/ 3324958 h 6858000"/>
              <a:gd name="connsiteX123" fmla="*/ 468579 w 6572708"/>
              <a:gd name="connsiteY123" fmla="*/ 3306990 h 6858000"/>
              <a:gd name="connsiteX124" fmla="*/ 480123 w 6572708"/>
              <a:gd name="connsiteY124" fmla="*/ 3295094 h 6858000"/>
              <a:gd name="connsiteX125" fmla="*/ 482298 w 6572708"/>
              <a:gd name="connsiteY125" fmla="*/ 3293541 h 6858000"/>
              <a:gd name="connsiteX126" fmla="*/ 489102 w 6572708"/>
              <a:gd name="connsiteY126" fmla="*/ 3262198 h 6858000"/>
              <a:gd name="connsiteX127" fmla="*/ 497561 w 6572708"/>
              <a:gd name="connsiteY127" fmla="*/ 3253284 h 6858000"/>
              <a:gd name="connsiteX128" fmla="*/ 522157 w 6572708"/>
              <a:gd name="connsiteY128" fmla="*/ 3192563 h 6858000"/>
              <a:gd name="connsiteX129" fmla="*/ 529302 w 6572708"/>
              <a:gd name="connsiteY129" fmla="*/ 3175520 h 6858000"/>
              <a:gd name="connsiteX130" fmla="*/ 528284 w 6572708"/>
              <a:gd name="connsiteY130" fmla="*/ 3160058 h 6858000"/>
              <a:gd name="connsiteX131" fmla="*/ 521806 w 6572708"/>
              <a:gd name="connsiteY131" fmla="*/ 3155764 h 6858000"/>
              <a:gd name="connsiteX132" fmla="*/ 524589 w 6572708"/>
              <a:gd name="connsiteY132" fmla="*/ 3146261 h 6858000"/>
              <a:gd name="connsiteX133" fmla="*/ 523832 w 6572708"/>
              <a:gd name="connsiteY133" fmla="*/ 3143561 h 6858000"/>
              <a:gd name="connsiteX134" fmla="*/ 520994 w 6572708"/>
              <a:gd name="connsiteY134" fmla="*/ 3128263 h 6858000"/>
              <a:gd name="connsiteX135" fmla="*/ 552091 w 6572708"/>
              <a:gd name="connsiteY135" fmla="*/ 3099818 h 6858000"/>
              <a:gd name="connsiteX136" fmla="*/ 618216 w 6572708"/>
              <a:gd name="connsiteY136" fmla="*/ 2895965 h 6858000"/>
              <a:gd name="connsiteX137" fmla="*/ 724973 w 6572708"/>
              <a:gd name="connsiteY137" fmla="*/ 2755713 h 6858000"/>
              <a:gd name="connsiteX138" fmla="*/ 765538 w 6572708"/>
              <a:gd name="connsiteY138" fmla="*/ 2648081 h 6858000"/>
              <a:gd name="connsiteX139" fmla="*/ 780267 w 6572708"/>
              <a:gd name="connsiteY139" fmla="*/ 2641879 h 6858000"/>
              <a:gd name="connsiteX140" fmla="*/ 790836 w 6572708"/>
              <a:gd name="connsiteY140" fmla="*/ 2632919 h 6858000"/>
              <a:gd name="connsiteX141" fmla="*/ 790328 w 6572708"/>
              <a:gd name="connsiteY141" fmla="*/ 2631229 h 6858000"/>
              <a:gd name="connsiteX142" fmla="*/ 797257 w 6572708"/>
              <a:gd name="connsiteY142" fmla="*/ 2619054 h 6858000"/>
              <a:gd name="connsiteX143" fmla="*/ 802383 w 6572708"/>
              <a:gd name="connsiteY143" fmla="*/ 2617568 h 6858000"/>
              <a:gd name="connsiteX144" fmla="*/ 808267 w 6572708"/>
              <a:gd name="connsiteY144" fmla="*/ 2609586 h 6858000"/>
              <a:gd name="connsiteX145" fmla="*/ 822908 w 6572708"/>
              <a:gd name="connsiteY145" fmla="*/ 2594856 h 6858000"/>
              <a:gd name="connsiteX146" fmla="*/ 822791 w 6572708"/>
              <a:gd name="connsiteY146" fmla="*/ 2591164 h 6858000"/>
              <a:gd name="connsiteX147" fmla="*/ 840423 w 6572708"/>
              <a:gd name="connsiteY147" fmla="*/ 2567492 h 6858000"/>
              <a:gd name="connsiteX148" fmla="*/ 839313 w 6572708"/>
              <a:gd name="connsiteY148" fmla="*/ 2566722 h 6858000"/>
              <a:gd name="connsiteX149" fmla="*/ 838361 w 6572708"/>
              <a:gd name="connsiteY149" fmla="*/ 2558109 h 6858000"/>
              <a:gd name="connsiteX150" fmla="*/ 839637 w 6572708"/>
              <a:gd name="connsiteY150" fmla="*/ 2542662 h 6858000"/>
              <a:gd name="connsiteX151" fmla="*/ 825800 w 6572708"/>
              <a:gd name="connsiteY151" fmla="*/ 2501548 h 6858000"/>
              <a:gd name="connsiteX152" fmla="*/ 844035 w 6572708"/>
              <a:gd name="connsiteY152" fmla="*/ 2476819 h 6858000"/>
              <a:gd name="connsiteX153" fmla="*/ 846972 w 6572708"/>
              <a:gd name="connsiteY153" fmla="*/ 2471590 h 6858000"/>
              <a:gd name="connsiteX154" fmla="*/ 846730 w 6572708"/>
              <a:gd name="connsiteY154" fmla="*/ 2471378 h 6858000"/>
              <a:gd name="connsiteX155" fmla="*/ 849228 w 6572708"/>
              <a:gd name="connsiteY155" fmla="*/ 2465654 h 6858000"/>
              <a:gd name="connsiteX156" fmla="*/ 852330 w 6572708"/>
              <a:gd name="connsiteY156" fmla="*/ 2462052 h 6858000"/>
              <a:gd name="connsiteX157" fmla="*/ 858029 w 6572708"/>
              <a:gd name="connsiteY157" fmla="*/ 2451906 h 6858000"/>
              <a:gd name="connsiteX158" fmla="*/ 857986 w 6572708"/>
              <a:gd name="connsiteY158" fmla="*/ 2447716 h 6858000"/>
              <a:gd name="connsiteX159" fmla="*/ 855075 w 6572708"/>
              <a:gd name="connsiteY159" fmla="*/ 2445047 h 6858000"/>
              <a:gd name="connsiteX160" fmla="*/ 856006 w 6572708"/>
              <a:gd name="connsiteY160" fmla="*/ 2444265 h 6858000"/>
              <a:gd name="connsiteX161" fmla="*/ 856444 w 6572708"/>
              <a:gd name="connsiteY161" fmla="*/ 2421759 h 6858000"/>
              <a:gd name="connsiteX162" fmla="*/ 868981 w 6572708"/>
              <a:gd name="connsiteY162" fmla="*/ 2375200 h 6858000"/>
              <a:gd name="connsiteX163" fmla="*/ 880811 w 6572708"/>
              <a:gd name="connsiteY163" fmla="*/ 2350147 h 6858000"/>
              <a:gd name="connsiteX164" fmla="*/ 908124 w 6572708"/>
              <a:gd name="connsiteY164" fmla="*/ 2279761 h 6858000"/>
              <a:gd name="connsiteX165" fmla="*/ 931678 w 6572708"/>
              <a:gd name="connsiteY165" fmla="*/ 2207772 h 6858000"/>
              <a:gd name="connsiteX166" fmla="*/ 921761 w 6572708"/>
              <a:gd name="connsiteY166" fmla="*/ 2164302 h 6858000"/>
              <a:gd name="connsiteX167" fmla="*/ 923058 w 6572708"/>
              <a:gd name="connsiteY167" fmla="*/ 2160162 h 6858000"/>
              <a:gd name="connsiteX168" fmla="*/ 931663 w 6572708"/>
              <a:gd name="connsiteY168" fmla="*/ 2151458 h 6858000"/>
              <a:gd name="connsiteX169" fmla="*/ 935730 w 6572708"/>
              <a:gd name="connsiteY169" fmla="*/ 2148616 h 6858000"/>
              <a:gd name="connsiteX170" fmla="*/ 939910 w 6572708"/>
              <a:gd name="connsiteY170" fmla="*/ 2143540 h 6858000"/>
              <a:gd name="connsiteX171" fmla="*/ 939746 w 6572708"/>
              <a:gd name="connsiteY171" fmla="*/ 2143278 h 6858000"/>
              <a:gd name="connsiteX172" fmla="*/ 944182 w 6572708"/>
              <a:gd name="connsiteY172" fmla="*/ 2138791 h 6858000"/>
              <a:gd name="connsiteX173" fmla="*/ 969240 w 6572708"/>
              <a:gd name="connsiteY173" fmla="*/ 2118565 h 6858000"/>
              <a:gd name="connsiteX174" fmla="*/ 969333 w 6572708"/>
              <a:gd name="connsiteY174" fmla="*/ 2074914 h 6858000"/>
              <a:gd name="connsiteX175" fmla="*/ 975462 w 6572708"/>
              <a:gd name="connsiteY175" fmla="*/ 2059981 h 6858000"/>
              <a:gd name="connsiteX176" fmla="*/ 977313 w 6572708"/>
              <a:gd name="connsiteY176" fmla="*/ 2051279 h 6858000"/>
              <a:gd name="connsiteX177" fmla="*/ 976512 w 6572708"/>
              <a:gd name="connsiteY177" fmla="*/ 2050269 h 6858000"/>
              <a:gd name="connsiteX178" fmla="*/ 1000665 w 6572708"/>
              <a:gd name="connsiteY178" fmla="*/ 2030946 h 6858000"/>
              <a:gd name="connsiteX179" fmla="*/ 1001735 w 6572708"/>
              <a:gd name="connsiteY179" fmla="*/ 2027284 h 6858000"/>
              <a:gd name="connsiteX180" fmla="*/ 1020214 w 6572708"/>
              <a:gd name="connsiteY180" fmla="*/ 2016095 h 6858000"/>
              <a:gd name="connsiteX181" fmla="*/ 1028302 w 6572708"/>
              <a:gd name="connsiteY181" fmla="*/ 2009567 h 6858000"/>
              <a:gd name="connsiteX182" fmla="*/ 1033598 w 6572708"/>
              <a:gd name="connsiteY182" fmla="*/ 2009267 h 6858000"/>
              <a:gd name="connsiteX183" fmla="*/ 1044008 w 6572708"/>
              <a:gd name="connsiteY183" fmla="*/ 1998844 h 6858000"/>
              <a:gd name="connsiteX184" fmla="*/ 1044069 w 6572708"/>
              <a:gd name="connsiteY184" fmla="*/ 1997063 h 6858000"/>
              <a:gd name="connsiteX185" fmla="*/ 1056878 w 6572708"/>
              <a:gd name="connsiteY185" fmla="*/ 1990634 h 6858000"/>
              <a:gd name="connsiteX186" fmla="*/ 1072722 w 6572708"/>
              <a:gd name="connsiteY186" fmla="*/ 1987868 h 6858000"/>
              <a:gd name="connsiteX187" fmla="*/ 1145252 w 6572708"/>
              <a:gd name="connsiteY187" fmla="*/ 1891028 h 6858000"/>
              <a:gd name="connsiteX188" fmla="*/ 1226890 w 6572708"/>
              <a:gd name="connsiteY188" fmla="*/ 1845992 h 6858000"/>
              <a:gd name="connsiteX189" fmla="*/ 1323685 w 6572708"/>
              <a:gd name="connsiteY189" fmla="*/ 1758717 h 6858000"/>
              <a:gd name="connsiteX190" fmla="*/ 1398273 w 6572708"/>
              <a:gd name="connsiteY190" fmla="*/ 1627389 h 6858000"/>
              <a:gd name="connsiteX191" fmla="*/ 1417786 w 6572708"/>
              <a:gd name="connsiteY191" fmla="*/ 1591233 h 6858000"/>
              <a:gd name="connsiteX192" fmla="*/ 1456144 w 6572708"/>
              <a:gd name="connsiteY192" fmla="*/ 1570271 h 6858000"/>
              <a:gd name="connsiteX193" fmla="*/ 1458351 w 6572708"/>
              <a:gd name="connsiteY193" fmla="*/ 1554550 h 6858000"/>
              <a:gd name="connsiteX194" fmla="*/ 1458500 w 6572708"/>
              <a:gd name="connsiteY194" fmla="*/ 1551719 h 6858000"/>
              <a:gd name="connsiteX195" fmla="*/ 1464150 w 6572708"/>
              <a:gd name="connsiteY195" fmla="*/ 1542986 h 6858000"/>
              <a:gd name="connsiteX196" fmla="*/ 1459426 w 6572708"/>
              <a:gd name="connsiteY196" fmla="*/ 1537283 h 6858000"/>
              <a:gd name="connsiteX197" fmla="*/ 1463401 w 6572708"/>
              <a:gd name="connsiteY197" fmla="*/ 1521818 h 6858000"/>
              <a:gd name="connsiteX198" fmla="*/ 1475565 w 6572708"/>
              <a:gd name="connsiteY198" fmla="*/ 1506648 h 6858000"/>
              <a:gd name="connsiteX199" fmla="*/ 1540362 w 6572708"/>
              <a:gd name="connsiteY199" fmla="*/ 1438265 h 6858000"/>
              <a:gd name="connsiteX200" fmla="*/ 1575141 w 6572708"/>
              <a:gd name="connsiteY200" fmla="*/ 1395238 h 6858000"/>
              <a:gd name="connsiteX201" fmla="*/ 1582090 w 6572708"/>
              <a:gd name="connsiteY201" fmla="*/ 1375575 h 6858000"/>
              <a:gd name="connsiteX202" fmla="*/ 1596005 w 6572708"/>
              <a:gd name="connsiteY202" fmla="*/ 1350347 h 6858000"/>
              <a:gd name="connsiteX203" fmla="*/ 1615711 w 6572708"/>
              <a:gd name="connsiteY203" fmla="*/ 1303251 h 6858000"/>
              <a:gd name="connsiteX204" fmla="*/ 1650622 w 6572708"/>
              <a:gd name="connsiteY204" fmla="*/ 1244447 h 6858000"/>
              <a:gd name="connsiteX205" fmla="*/ 1702792 w 6572708"/>
              <a:gd name="connsiteY205" fmla="*/ 1215797 h 6858000"/>
              <a:gd name="connsiteX206" fmla="*/ 1700885 w 6572708"/>
              <a:gd name="connsiteY206" fmla="*/ 1209814 h 6858000"/>
              <a:gd name="connsiteX207" fmla="*/ 1723848 w 6572708"/>
              <a:gd name="connsiteY207" fmla="*/ 1183123 h 6858000"/>
              <a:gd name="connsiteX208" fmla="*/ 1759968 w 6572708"/>
              <a:gd name="connsiteY208" fmla="*/ 1166871 h 6858000"/>
              <a:gd name="connsiteX209" fmla="*/ 1767742 w 6572708"/>
              <a:gd name="connsiteY209" fmla="*/ 1158484 h 6858000"/>
              <a:gd name="connsiteX210" fmla="*/ 1773870 w 6572708"/>
              <a:gd name="connsiteY210" fmla="*/ 1125979 h 6858000"/>
              <a:gd name="connsiteX211" fmla="*/ 1767392 w 6572708"/>
              <a:gd name="connsiteY211" fmla="*/ 1121685 h 6858000"/>
              <a:gd name="connsiteX212" fmla="*/ 1770175 w 6572708"/>
              <a:gd name="connsiteY212" fmla="*/ 1112182 h 6858000"/>
              <a:gd name="connsiteX213" fmla="*/ 1769418 w 6572708"/>
              <a:gd name="connsiteY213" fmla="*/ 1109483 h 6858000"/>
              <a:gd name="connsiteX214" fmla="*/ 1766580 w 6572708"/>
              <a:gd name="connsiteY214" fmla="*/ 1094184 h 6858000"/>
              <a:gd name="connsiteX215" fmla="*/ 1797677 w 6572708"/>
              <a:gd name="connsiteY215" fmla="*/ 1065740 h 6858000"/>
              <a:gd name="connsiteX216" fmla="*/ 1805371 w 6572708"/>
              <a:gd name="connsiteY216" fmla="*/ 1027273 h 6858000"/>
              <a:gd name="connsiteX217" fmla="*/ 1882128 w 6572708"/>
              <a:gd name="connsiteY217" fmla="*/ 887059 h 6858000"/>
              <a:gd name="connsiteX218" fmla="*/ 1922110 w 6572708"/>
              <a:gd name="connsiteY218" fmla="*/ 824781 h 6858000"/>
              <a:gd name="connsiteX219" fmla="*/ 1970558 w 6572708"/>
              <a:gd name="connsiteY219" fmla="*/ 721635 h 6858000"/>
              <a:gd name="connsiteX220" fmla="*/ 1974257 w 6572708"/>
              <a:gd name="connsiteY220" fmla="*/ 713733 h 6858000"/>
              <a:gd name="connsiteX221" fmla="*/ 1971701 w 6572708"/>
              <a:gd name="connsiteY221" fmla="*/ 704563 h 6858000"/>
              <a:gd name="connsiteX222" fmla="*/ 1966819 w 6572708"/>
              <a:gd name="connsiteY222" fmla="*/ 628924 h 6858000"/>
              <a:gd name="connsiteX223" fmla="*/ 1956004 w 6572708"/>
              <a:gd name="connsiteY223" fmla="*/ 621102 h 6858000"/>
              <a:gd name="connsiteX224" fmla="*/ 1948613 w 6572708"/>
              <a:gd name="connsiteY224" fmla="*/ 609156 h 6858000"/>
              <a:gd name="connsiteX225" fmla="*/ 1949145 w 6572708"/>
              <a:gd name="connsiteY225" fmla="*/ 606753 h 6858000"/>
              <a:gd name="connsiteX226" fmla="*/ 1944819 w 6572708"/>
              <a:gd name="connsiteY226" fmla="*/ 590072 h 6858000"/>
              <a:gd name="connsiteX227" fmla="*/ 1941001 w 6572708"/>
              <a:gd name="connsiteY227" fmla="*/ 588296 h 6858000"/>
              <a:gd name="connsiteX228" fmla="*/ 1937134 w 6572708"/>
              <a:gd name="connsiteY228" fmla="*/ 577443 h 6858000"/>
              <a:gd name="connsiteX229" fmla="*/ 1927092 w 6572708"/>
              <a:gd name="connsiteY229" fmla="*/ 557642 h 6858000"/>
              <a:gd name="connsiteX230" fmla="*/ 1927484 w 6572708"/>
              <a:gd name="connsiteY230" fmla="*/ 552451 h 6858000"/>
              <a:gd name="connsiteX231" fmla="*/ 1915874 w 6572708"/>
              <a:gd name="connsiteY231" fmla="*/ 520271 h 6858000"/>
              <a:gd name="connsiteX232" fmla="*/ 1916793 w 6572708"/>
              <a:gd name="connsiteY232" fmla="*/ 519123 h 6858000"/>
              <a:gd name="connsiteX233" fmla="*/ 1918236 w 6572708"/>
              <a:gd name="connsiteY233" fmla="*/ 506970 h 6858000"/>
              <a:gd name="connsiteX234" fmla="*/ 1918529 w 6572708"/>
              <a:gd name="connsiteY234" fmla="*/ 485354 h 6858000"/>
              <a:gd name="connsiteX235" fmla="*/ 1932556 w 6572708"/>
              <a:gd name="connsiteY235" fmla="*/ 426779 h 6858000"/>
              <a:gd name="connsiteX236" fmla="*/ 1920572 w 6572708"/>
              <a:gd name="connsiteY236" fmla="*/ 393150 h 6858000"/>
              <a:gd name="connsiteX237" fmla="*/ 1918744 w 6572708"/>
              <a:gd name="connsiteY237" fmla="*/ 385981 h 6858000"/>
              <a:gd name="connsiteX238" fmla="*/ 1918949 w 6572708"/>
              <a:gd name="connsiteY238" fmla="*/ 385674 h 6858000"/>
              <a:gd name="connsiteX239" fmla="*/ 1917499 w 6572708"/>
              <a:gd name="connsiteY239" fmla="*/ 377782 h 6858000"/>
              <a:gd name="connsiteX240" fmla="*/ 1915412 w 6572708"/>
              <a:gd name="connsiteY240" fmla="*/ 372914 h 6858000"/>
              <a:gd name="connsiteX241" fmla="*/ 1911865 w 6572708"/>
              <a:gd name="connsiteY241" fmla="*/ 359009 h 6858000"/>
              <a:gd name="connsiteX242" fmla="*/ 1912244 w 6572708"/>
              <a:gd name="connsiteY242" fmla="*/ 353121 h 6858000"/>
              <a:gd name="connsiteX243" fmla="*/ 1933610 w 6572708"/>
              <a:gd name="connsiteY243" fmla="*/ 297387 h 6858000"/>
              <a:gd name="connsiteX244" fmla="*/ 1939454 w 6572708"/>
              <a:gd name="connsiteY244" fmla="*/ 194719 h 6858000"/>
              <a:gd name="connsiteX245" fmla="*/ 1942001 w 6572708"/>
              <a:gd name="connsiteY245" fmla="*/ 93227 h 6858000"/>
              <a:gd name="connsiteX246" fmla="*/ 1941351 w 6572708"/>
              <a:gd name="connsiteY246" fmla="*/ 56555 h 6858000"/>
              <a:gd name="connsiteX247" fmla="*/ 1950955 w 6572708"/>
              <a:gd name="connsiteY247" fmla="*/ 5312 h 6858000"/>
              <a:gd name="connsiteX248" fmla="*/ 1949546 w 6572708"/>
              <a:gd name="connsiteY248"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275 w 6572708"/>
              <a:gd name="connsiteY56" fmla="*/ 5230130 h 6858000"/>
              <a:gd name="connsiteX57" fmla="*/ 329641 w 6572708"/>
              <a:gd name="connsiteY57" fmla="*/ 5216534 h 6858000"/>
              <a:gd name="connsiteX58" fmla="*/ 329088 w 6572708"/>
              <a:gd name="connsiteY58" fmla="*/ 5211732 h 6858000"/>
              <a:gd name="connsiteX59" fmla="*/ 299864 w 6572708"/>
              <a:gd name="connsiteY59" fmla="*/ 5063838 h 6858000"/>
              <a:gd name="connsiteX60" fmla="*/ 323140 w 6572708"/>
              <a:gd name="connsiteY60" fmla="*/ 5036513 h 6858000"/>
              <a:gd name="connsiteX61" fmla="*/ 323855 w 6572708"/>
              <a:gd name="connsiteY61" fmla="*/ 4827737 h 6858000"/>
              <a:gd name="connsiteX62" fmla="*/ 333687 w 6572708"/>
              <a:gd name="connsiteY62" fmla="*/ 4774692 h 6858000"/>
              <a:gd name="connsiteX63" fmla="*/ 322637 w 6572708"/>
              <a:gd name="connsiteY63" fmla="*/ 4727427 h 6858000"/>
              <a:gd name="connsiteX64" fmla="*/ 330798 w 6572708"/>
              <a:gd name="connsiteY64" fmla="*/ 4708193 h 6858000"/>
              <a:gd name="connsiteX65" fmla="*/ 332420 w 6572708"/>
              <a:gd name="connsiteY65" fmla="*/ 4704882 h 6858000"/>
              <a:gd name="connsiteX66" fmla="*/ 334216 w 6572708"/>
              <a:gd name="connsiteY66" fmla="*/ 4691500 h 6858000"/>
              <a:gd name="connsiteX67" fmla="*/ 340601 w 6572708"/>
              <a:gd name="connsiteY67" fmla="*/ 4687895 h 6858000"/>
              <a:gd name="connsiteX68" fmla="*/ 347516 w 6572708"/>
              <a:gd name="connsiteY68" fmla="*/ 4667873 h 6858000"/>
              <a:gd name="connsiteX69" fmla="*/ 349175 w 6572708"/>
              <a:gd name="connsiteY69" fmla="*/ 4643189 h 6858000"/>
              <a:gd name="connsiteX70" fmla="*/ 350492 w 6572708"/>
              <a:gd name="connsiteY70" fmla="*/ 4525833 h 6858000"/>
              <a:gd name="connsiteX71" fmla="*/ 355031 w 6572708"/>
              <a:gd name="connsiteY71" fmla="*/ 4455649 h 6858000"/>
              <a:gd name="connsiteX72" fmla="*/ 362651 w 6572708"/>
              <a:gd name="connsiteY72" fmla="*/ 4429036 h 6858000"/>
              <a:gd name="connsiteX73" fmla="*/ 369327 w 6572708"/>
              <a:gd name="connsiteY73" fmla="*/ 4391840 h 6858000"/>
              <a:gd name="connsiteX74" fmla="*/ 371272 w 6572708"/>
              <a:gd name="connsiteY74" fmla="*/ 4358845 h 6858000"/>
              <a:gd name="connsiteX75" fmla="*/ 382342 w 6572708"/>
              <a:gd name="connsiteY75" fmla="*/ 4333764 h 6858000"/>
              <a:gd name="connsiteX76" fmla="*/ 381365 w 6572708"/>
              <a:gd name="connsiteY76" fmla="*/ 4331730 h 6858000"/>
              <a:gd name="connsiteX77" fmla="*/ 364244 w 6572708"/>
              <a:gd name="connsiteY77" fmla="*/ 4309700 h 6858000"/>
              <a:gd name="connsiteX78" fmla="*/ 363377 w 6572708"/>
              <a:gd name="connsiteY78" fmla="*/ 4285388 h 6858000"/>
              <a:gd name="connsiteX79" fmla="*/ 357697 w 6572708"/>
              <a:gd name="connsiteY79" fmla="*/ 4266169 h 6858000"/>
              <a:gd name="connsiteX80" fmla="*/ 356998 w 6572708"/>
              <a:gd name="connsiteY80" fmla="*/ 4247672 h 6858000"/>
              <a:gd name="connsiteX81" fmla="*/ 357549 w 6572708"/>
              <a:gd name="connsiteY81" fmla="*/ 4237120 h 6858000"/>
              <a:gd name="connsiteX82" fmla="*/ 358116 w 6572708"/>
              <a:gd name="connsiteY82" fmla="*/ 4232936 h 6858000"/>
              <a:gd name="connsiteX83" fmla="*/ 366243 w 6572708"/>
              <a:gd name="connsiteY83" fmla="*/ 4224051 h 6858000"/>
              <a:gd name="connsiteX84" fmla="*/ 363841 w 6572708"/>
              <a:gd name="connsiteY84" fmla="*/ 4211782 h 6858000"/>
              <a:gd name="connsiteX85" fmla="*/ 372159 w 6572708"/>
              <a:gd name="connsiteY85" fmla="*/ 4198810 h 6858000"/>
              <a:gd name="connsiteX86" fmla="*/ 366211 w 6572708"/>
              <a:gd name="connsiteY86" fmla="*/ 4195262 h 6858000"/>
              <a:gd name="connsiteX87" fmla="*/ 360561 w 6572708"/>
              <a:gd name="connsiteY87" fmla="*/ 4184054 h 6858000"/>
              <a:gd name="connsiteX88" fmla="*/ 373972 w 6572708"/>
              <a:gd name="connsiteY88" fmla="*/ 4155792 h 6858000"/>
              <a:gd name="connsiteX89" fmla="*/ 373150 w 6572708"/>
              <a:gd name="connsiteY89" fmla="*/ 4150364 h 6858000"/>
              <a:gd name="connsiteX90" fmla="*/ 383773 w 6572708"/>
              <a:gd name="connsiteY90" fmla="*/ 4132084 h 6858000"/>
              <a:gd name="connsiteX91" fmla="*/ 389140 w 6572708"/>
              <a:gd name="connsiteY91" fmla="*/ 4115873 h 6858000"/>
              <a:gd name="connsiteX92" fmla="*/ 378846 w 6572708"/>
              <a:gd name="connsiteY92" fmla="*/ 4082551 h 6858000"/>
              <a:gd name="connsiteX93" fmla="*/ 368001 w 6572708"/>
              <a:gd name="connsiteY93" fmla="*/ 3968090 h 6858000"/>
              <a:gd name="connsiteX94" fmla="*/ 372661 w 6572708"/>
              <a:gd name="connsiteY94" fmla="*/ 3881355 h 6858000"/>
              <a:gd name="connsiteX95" fmla="*/ 379210 w 6572708"/>
              <a:gd name="connsiteY95" fmla="*/ 3850569 h 6858000"/>
              <a:gd name="connsiteX96" fmla="*/ 389880 w 6572708"/>
              <a:gd name="connsiteY96" fmla="*/ 3798988 h 6858000"/>
              <a:gd name="connsiteX97" fmla="*/ 409909 w 6572708"/>
              <a:gd name="connsiteY97" fmla="*/ 3760424 h 6858000"/>
              <a:gd name="connsiteX98" fmla="*/ 414051 w 6572708"/>
              <a:gd name="connsiteY98" fmla="*/ 3717298 h 6858000"/>
              <a:gd name="connsiteX99" fmla="*/ 399424 w 6572708"/>
              <a:gd name="connsiteY99" fmla="*/ 3707291 h 6858000"/>
              <a:gd name="connsiteX100" fmla="*/ 394460 w 6572708"/>
              <a:gd name="connsiteY100" fmla="*/ 3673415 h 6858000"/>
              <a:gd name="connsiteX101" fmla="*/ 408918 w 6572708"/>
              <a:gd name="connsiteY101" fmla="*/ 3661155 h 6858000"/>
              <a:gd name="connsiteX102" fmla="*/ 425028 w 6572708"/>
              <a:gd name="connsiteY102" fmla="*/ 3591166 h 6858000"/>
              <a:gd name="connsiteX103" fmla="*/ 430292 w 6572708"/>
              <a:gd name="connsiteY103" fmla="*/ 3550801 h 6858000"/>
              <a:gd name="connsiteX104" fmla="*/ 437149 w 6572708"/>
              <a:gd name="connsiteY104" fmla="*/ 3497399 h 6858000"/>
              <a:gd name="connsiteX105" fmla="*/ 442017 w 6572708"/>
              <a:gd name="connsiteY105" fmla="*/ 3474143 h 6858000"/>
              <a:gd name="connsiteX106" fmla="*/ 437175 w 6572708"/>
              <a:gd name="connsiteY106" fmla="*/ 3463057 h 6858000"/>
              <a:gd name="connsiteX107" fmla="*/ 438483 w 6572708"/>
              <a:gd name="connsiteY107" fmla="*/ 3457563 h 6858000"/>
              <a:gd name="connsiteX108" fmla="*/ 438642 w 6572708"/>
              <a:gd name="connsiteY108" fmla="*/ 3439053 h 6858000"/>
              <a:gd name="connsiteX109" fmla="*/ 439678 w 6572708"/>
              <a:gd name="connsiteY109" fmla="*/ 3428537 h 6858000"/>
              <a:gd name="connsiteX110" fmla="*/ 440437 w 6572708"/>
              <a:gd name="connsiteY110" fmla="*/ 3424381 h 6858000"/>
              <a:gd name="connsiteX111" fmla="*/ 448781 w 6572708"/>
              <a:gd name="connsiteY111" fmla="*/ 3416042 h 6858000"/>
              <a:gd name="connsiteX112" fmla="*/ 448765 w 6572708"/>
              <a:gd name="connsiteY112" fmla="*/ 3414504 h 6858000"/>
              <a:gd name="connsiteX113" fmla="*/ 447134 w 6572708"/>
              <a:gd name="connsiteY113" fmla="*/ 3403498 h 6858000"/>
              <a:gd name="connsiteX114" fmla="*/ 452387 w 6572708"/>
              <a:gd name="connsiteY114" fmla="*/ 3396070 h 6858000"/>
              <a:gd name="connsiteX115" fmla="*/ 453996 w 6572708"/>
              <a:gd name="connsiteY115" fmla="*/ 3389553 h 6858000"/>
              <a:gd name="connsiteX116" fmla="*/ 450265 w 6572708"/>
              <a:gd name="connsiteY116" fmla="*/ 3387098 h 6858000"/>
              <a:gd name="connsiteX117" fmla="*/ 445137 w 6572708"/>
              <a:gd name="connsiteY117" fmla="*/ 3375655 h 6858000"/>
              <a:gd name="connsiteX118" fmla="*/ 453359 w 6572708"/>
              <a:gd name="connsiteY118" fmla="*/ 3367050 h 6858000"/>
              <a:gd name="connsiteX119" fmla="*/ 459842 w 6572708"/>
              <a:gd name="connsiteY119" fmla="*/ 3348005 h 6858000"/>
              <a:gd name="connsiteX120" fmla="*/ 459268 w 6572708"/>
              <a:gd name="connsiteY120" fmla="*/ 3342546 h 6858000"/>
              <a:gd name="connsiteX121" fmla="*/ 470590 w 6572708"/>
              <a:gd name="connsiteY121" fmla="*/ 3324958 h 6858000"/>
              <a:gd name="connsiteX122" fmla="*/ 468579 w 6572708"/>
              <a:gd name="connsiteY122" fmla="*/ 3306990 h 6858000"/>
              <a:gd name="connsiteX123" fmla="*/ 480123 w 6572708"/>
              <a:gd name="connsiteY123" fmla="*/ 3295094 h 6858000"/>
              <a:gd name="connsiteX124" fmla="*/ 482298 w 6572708"/>
              <a:gd name="connsiteY124" fmla="*/ 3293541 h 6858000"/>
              <a:gd name="connsiteX125" fmla="*/ 489102 w 6572708"/>
              <a:gd name="connsiteY125" fmla="*/ 3262198 h 6858000"/>
              <a:gd name="connsiteX126" fmla="*/ 497561 w 6572708"/>
              <a:gd name="connsiteY126" fmla="*/ 3253284 h 6858000"/>
              <a:gd name="connsiteX127" fmla="*/ 522157 w 6572708"/>
              <a:gd name="connsiteY127" fmla="*/ 3192563 h 6858000"/>
              <a:gd name="connsiteX128" fmla="*/ 529302 w 6572708"/>
              <a:gd name="connsiteY128" fmla="*/ 3175520 h 6858000"/>
              <a:gd name="connsiteX129" fmla="*/ 528284 w 6572708"/>
              <a:gd name="connsiteY129" fmla="*/ 3160058 h 6858000"/>
              <a:gd name="connsiteX130" fmla="*/ 521806 w 6572708"/>
              <a:gd name="connsiteY130" fmla="*/ 3155764 h 6858000"/>
              <a:gd name="connsiteX131" fmla="*/ 524589 w 6572708"/>
              <a:gd name="connsiteY131" fmla="*/ 3146261 h 6858000"/>
              <a:gd name="connsiteX132" fmla="*/ 523832 w 6572708"/>
              <a:gd name="connsiteY132" fmla="*/ 3143561 h 6858000"/>
              <a:gd name="connsiteX133" fmla="*/ 520994 w 6572708"/>
              <a:gd name="connsiteY133" fmla="*/ 3128263 h 6858000"/>
              <a:gd name="connsiteX134" fmla="*/ 552091 w 6572708"/>
              <a:gd name="connsiteY134" fmla="*/ 3099818 h 6858000"/>
              <a:gd name="connsiteX135" fmla="*/ 618216 w 6572708"/>
              <a:gd name="connsiteY135" fmla="*/ 2895965 h 6858000"/>
              <a:gd name="connsiteX136" fmla="*/ 724973 w 6572708"/>
              <a:gd name="connsiteY136" fmla="*/ 2755713 h 6858000"/>
              <a:gd name="connsiteX137" fmla="*/ 765538 w 6572708"/>
              <a:gd name="connsiteY137" fmla="*/ 2648081 h 6858000"/>
              <a:gd name="connsiteX138" fmla="*/ 780267 w 6572708"/>
              <a:gd name="connsiteY138" fmla="*/ 2641879 h 6858000"/>
              <a:gd name="connsiteX139" fmla="*/ 790836 w 6572708"/>
              <a:gd name="connsiteY139" fmla="*/ 2632919 h 6858000"/>
              <a:gd name="connsiteX140" fmla="*/ 790328 w 6572708"/>
              <a:gd name="connsiteY140" fmla="*/ 2631229 h 6858000"/>
              <a:gd name="connsiteX141" fmla="*/ 797257 w 6572708"/>
              <a:gd name="connsiteY141" fmla="*/ 2619054 h 6858000"/>
              <a:gd name="connsiteX142" fmla="*/ 802383 w 6572708"/>
              <a:gd name="connsiteY142" fmla="*/ 2617568 h 6858000"/>
              <a:gd name="connsiteX143" fmla="*/ 808267 w 6572708"/>
              <a:gd name="connsiteY143" fmla="*/ 2609586 h 6858000"/>
              <a:gd name="connsiteX144" fmla="*/ 822908 w 6572708"/>
              <a:gd name="connsiteY144" fmla="*/ 2594856 h 6858000"/>
              <a:gd name="connsiteX145" fmla="*/ 822791 w 6572708"/>
              <a:gd name="connsiteY145" fmla="*/ 2591164 h 6858000"/>
              <a:gd name="connsiteX146" fmla="*/ 840423 w 6572708"/>
              <a:gd name="connsiteY146" fmla="*/ 2567492 h 6858000"/>
              <a:gd name="connsiteX147" fmla="*/ 839313 w 6572708"/>
              <a:gd name="connsiteY147" fmla="*/ 2566722 h 6858000"/>
              <a:gd name="connsiteX148" fmla="*/ 838361 w 6572708"/>
              <a:gd name="connsiteY148" fmla="*/ 2558109 h 6858000"/>
              <a:gd name="connsiteX149" fmla="*/ 839637 w 6572708"/>
              <a:gd name="connsiteY149" fmla="*/ 2542662 h 6858000"/>
              <a:gd name="connsiteX150" fmla="*/ 825800 w 6572708"/>
              <a:gd name="connsiteY150" fmla="*/ 2501548 h 6858000"/>
              <a:gd name="connsiteX151" fmla="*/ 844035 w 6572708"/>
              <a:gd name="connsiteY151" fmla="*/ 2476819 h 6858000"/>
              <a:gd name="connsiteX152" fmla="*/ 846972 w 6572708"/>
              <a:gd name="connsiteY152" fmla="*/ 2471590 h 6858000"/>
              <a:gd name="connsiteX153" fmla="*/ 846730 w 6572708"/>
              <a:gd name="connsiteY153" fmla="*/ 2471378 h 6858000"/>
              <a:gd name="connsiteX154" fmla="*/ 849228 w 6572708"/>
              <a:gd name="connsiteY154" fmla="*/ 2465654 h 6858000"/>
              <a:gd name="connsiteX155" fmla="*/ 852330 w 6572708"/>
              <a:gd name="connsiteY155" fmla="*/ 2462052 h 6858000"/>
              <a:gd name="connsiteX156" fmla="*/ 858029 w 6572708"/>
              <a:gd name="connsiteY156" fmla="*/ 2451906 h 6858000"/>
              <a:gd name="connsiteX157" fmla="*/ 857986 w 6572708"/>
              <a:gd name="connsiteY157" fmla="*/ 2447716 h 6858000"/>
              <a:gd name="connsiteX158" fmla="*/ 855075 w 6572708"/>
              <a:gd name="connsiteY158" fmla="*/ 2445047 h 6858000"/>
              <a:gd name="connsiteX159" fmla="*/ 856006 w 6572708"/>
              <a:gd name="connsiteY159" fmla="*/ 2444265 h 6858000"/>
              <a:gd name="connsiteX160" fmla="*/ 856444 w 6572708"/>
              <a:gd name="connsiteY160" fmla="*/ 2421759 h 6858000"/>
              <a:gd name="connsiteX161" fmla="*/ 868981 w 6572708"/>
              <a:gd name="connsiteY161" fmla="*/ 2375200 h 6858000"/>
              <a:gd name="connsiteX162" fmla="*/ 880811 w 6572708"/>
              <a:gd name="connsiteY162" fmla="*/ 2350147 h 6858000"/>
              <a:gd name="connsiteX163" fmla="*/ 908124 w 6572708"/>
              <a:gd name="connsiteY163" fmla="*/ 2279761 h 6858000"/>
              <a:gd name="connsiteX164" fmla="*/ 931678 w 6572708"/>
              <a:gd name="connsiteY164" fmla="*/ 2207772 h 6858000"/>
              <a:gd name="connsiteX165" fmla="*/ 921761 w 6572708"/>
              <a:gd name="connsiteY165" fmla="*/ 2164302 h 6858000"/>
              <a:gd name="connsiteX166" fmla="*/ 923058 w 6572708"/>
              <a:gd name="connsiteY166" fmla="*/ 2160162 h 6858000"/>
              <a:gd name="connsiteX167" fmla="*/ 931663 w 6572708"/>
              <a:gd name="connsiteY167" fmla="*/ 2151458 h 6858000"/>
              <a:gd name="connsiteX168" fmla="*/ 935730 w 6572708"/>
              <a:gd name="connsiteY168" fmla="*/ 2148616 h 6858000"/>
              <a:gd name="connsiteX169" fmla="*/ 939910 w 6572708"/>
              <a:gd name="connsiteY169" fmla="*/ 2143540 h 6858000"/>
              <a:gd name="connsiteX170" fmla="*/ 939746 w 6572708"/>
              <a:gd name="connsiteY170" fmla="*/ 2143278 h 6858000"/>
              <a:gd name="connsiteX171" fmla="*/ 944182 w 6572708"/>
              <a:gd name="connsiteY171" fmla="*/ 2138791 h 6858000"/>
              <a:gd name="connsiteX172" fmla="*/ 969240 w 6572708"/>
              <a:gd name="connsiteY172" fmla="*/ 2118565 h 6858000"/>
              <a:gd name="connsiteX173" fmla="*/ 969333 w 6572708"/>
              <a:gd name="connsiteY173" fmla="*/ 2074914 h 6858000"/>
              <a:gd name="connsiteX174" fmla="*/ 975462 w 6572708"/>
              <a:gd name="connsiteY174" fmla="*/ 2059981 h 6858000"/>
              <a:gd name="connsiteX175" fmla="*/ 977313 w 6572708"/>
              <a:gd name="connsiteY175" fmla="*/ 2051279 h 6858000"/>
              <a:gd name="connsiteX176" fmla="*/ 976512 w 6572708"/>
              <a:gd name="connsiteY176" fmla="*/ 2050269 h 6858000"/>
              <a:gd name="connsiteX177" fmla="*/ 1000665 w 6572708"/>
              <a:gd name="connsiteY177" fmla="*/ 2030946 h 6858000"/>
              <a:gd name="connsiteX178" fmla="*/ 1001735 w 6572708"/>
              <a:gd name="connsiteY178" fmla="*/ 2027284 h 6858000"/>
              <a:gd name="connsiteX179" fmla="*/ 1020214 w 6572708"/>
              <a:gd name="connsiteY179" fmla="*/ 2016095 h 6858000"/>
              <a:gd name="connsiteX180" fmla="*/ 1028302 w 6572708"/>
              <a:gd name="connsiteY180" fmla="*/ 2009567 h 6858000"/>
              <a:gd name="connsiteX181" fmla="*/ 1033598 w 6572708"/>
              <a:gd name="connsiteY181" fmla="*/ 2009267 h 6858000"/>
              <a:gd name="connsiteX182" fmla="*/ 1044008 w 6572708"/>
              <a:gd name="connsiteY182" fmla="*/ 1998844 h 6858000"/>
              <a:gd name="connsiteX183" fmla="*/ 1044069 w 6572708"/>
              <a:gd name="connsiteY183" fmla="*/ 1997063 h 6858000"/>
              <a:gd name="connsiteX184" fmla="*/ 1056878 w 6572708"/>
              <a:gd name="connsiteY184" fmla="*/ 1990634 h 6858000"/>
              <a:gd name="connsiteX185" fmla="*/ 1072722 w 6572708"/>
              <a:gd name="connsiteY185" fmla="*/ 1987868 h 6858000"/>
              <a:gd name="connsiteX186" fmla="*/ 1145252 w 6572708"/>
              <a:gd name="connsiteY186" fmla="*/ 1891028 h 6858000"/>
              <a:gd name="connsiteX187" fmla="*/ 1226890 w 6572708"/>
              <a:gd name="connsiteY187" fmla="*/ 1845992 h 6858000"/>
              <a:gd name="connsiteX188" fmla="*/ 1323685 w 6572708"/>
              <a:gd name="connsiteY188" fmla="*/ 1758717 h 6858000"/>
              <a:gd name="connsiteX189" fmla="*/ 1398273 w 6572708"/>
              <a:gd name="connsiteY189" fmla="*/ 1627389 h 6858000"/>
              <a:gd name="connsiteX190" fmla="*/ 1417786 w 6572708"/>
              <a:gd name="connsiteY190" fmla="*/ 1591233 h 6858000"/>
              <a:gd name="connsiteX191" fmla="*/ 1456144 w 6572708"/>
              <a:gd name="connsiteY191" fmla="*/ 1570271 h 6858000"/>
              <a:gd name="connsiteX192" fmla="*/ 1458351 w 6572708"/>
              <a:gd name="connsiteY192" fmla="*/ 1554550 h 6858000"/>
              <a:gd name="connsiteX193" fmla="*/ 1458500 w 6572708"/>
              <a:gd name="connsiteY193" fmla="*/ 1551719 h 6858000"/>
              <a:gd name="connsiteX194" fmla="*/ 1464150 w 6572708"/>
              <a:gd name="connsiteY194" fmla="*/ 1542986 h 6858000"/>
              <a:gd name="connsiteX195" fmla="*/ 1459426 w 6572708"/>
              <a:gd name="connsiteY195" fmla="*/ 1537283 h 6858000"/>
              <a:gd name="connsiteX196" fmla="*/ 1463401 w 6572708"/>
              <a:gd name="connsiteY196" fmla="*/ 1521818 h 6858000"/>
              <a:gd name="connsiteX197" fmla="*/ 1475565 w 6572708"/>
              <a:gd name="connsiteY197" fmla="*/ 1506648 h 6858000"/>
              <a:gd name="connsiteX198" fmla="*/ 1540362 w 6572708"/>
              <a:gd name="connsiteY198" fmla="*/ 1438265 h 6858000"/>
              <a:gd name="connsiteX199" fmla="*/ 1575141 w 6572708"/>
              <a:gd name="connsiteY199" fmla="*/ 1395238 h 6858000"/>
              <a:gd name="connsiteX200" fmla="*/ 1582090 w 6572708"/>
              <a:gd name="connsiteY200" fmla="*/ 1375575 h 6858000"/>
              <a:gd name="connsiteX201" fmla="*/ 1596005 w 6572708"/>
              <a:gd name="connsiteY201" fmla="*/ 1350347 h 6858000"/>
              <a:gd name="connsiteX202" fmla="*/ 1615711 w 6572708"/>
              <a:gd name="connsiteY202" fmla="*/ 1303251 h 6858000"/>
              <a:gd name="connsiteX203" fmla="*/ 1650622 w 6572708"/>
              <a:gd name="connsiteY203" fmla="*/ 1244447 h 6858000"/>
              <a:gd name="connsiteX204" fmla="*/ 1702792 w 6572708"/>
              <a:gd name="connsiteY204" fmla="*/ 1215797 h 6858000"/>
              <a:gd name="connsiteX205" fmla="*/ 1700885 w 6572708"/>
              <a:gd name="connsiteY205" fmla="*/ 1209814 h 6858000"/>
              <a:gd name="connsiteX206" fmla="*/ 1723848 w 6572708"/>
              <a:gd name="connsiteY206" fmla="*/ 1183123 h 6858000"/>
              <a:gd name="connsiteX207" fmla="*/ 1759968 w 6572708"/>
              <a:gd name="connsiteY207" fmla="*/ 1166871 h 6858000"/>
              <a:gd name="connsiteX208" fmla="*/ 1767742 w 6572708"/>
              <a:gd name="connsiteY208" fmla="*/ 1158484 h 6858000"/>
              <a:gd name="connsiteX209" fmla="*/ 1773870 w 6572708"/>
              <a:gd name="connsiteY209" fmla="*/ 1125979 h 6858000"/>
              <a:gd name="connsiteX210" fmla="*/ 1767392 w 6572708"/>
              <a:gd name="connsiteY210" fmla="*/ 1121685 h 6858000"/>
              <a:gd name="connsiteX211" fmla="*/ 1770175 w 6572708"/>
              <a:gd name="connsiteY211" fmla="*/ 1112182 h 6858000"/>
              <a:gd name="connsiteX212" fmla="*/ 1769418 w 6572708"/>
              <a:gd name="connsiteY212" fmla="*/ 1109483 h 6858000"/>
              <a:gd name="connsiteX213" fmla="*/ 1766580 w 6572708"/>
              <a:gd name="connsiteY213" fmla="*/ 1094184 h 6858000"/>
              <a:gd name="connsiteX214" fmla="*/ 1797677 w 6572708"/>
              <a:gd name="connsiteY214" fmla="*/ 1065740 h 6858000"/>
              <a:gd name="connsiteX215" fmla="*/ 1805371 w 6572708"/>
              <a:gd name="connsiteY215" fmla="*/ 1027273 h 6858000"/>
              <a:gd name="connsiteX216" fmla="*/ 1882128 w 6572708"/>
              <a:gd name="connsiteY216" fmla="*/ 887059 h 6858000"/>
              <a:gd name="connsiteX217" fmla="*/ 1922110 w 6572708"/>
              <a:gd name="connsiteY217" fmla="*/ 824781 h 6858000"/>
              <a:gd name="connsiteX218" fmla="*/ 1970558 w 6572708"/>
              <a:gd name="connsiteY218" fmla="*/ 721635 h 6858000"/>
              <a:gd name="connsiteX219" fmla="*/ 1974257 w 6572708"/>
              <a:gd name="connsiteY219" fmla="*/ 713733 h 6858000"/>
              <a:gd name="connsiteX220" fmla="*/ 1971701 w 6572708"/>
              <a:gd name="connsiteY220" fmla="*/ 704563 h 6858000"/>
              <a:gd name="connsiteX221" fmla="*/ 1966819 w 6572708"/>
              <a:gd name="connsiteY221" fmla="*/ 628924 h 6858000"/>
              <a:gd name="connsiteX222" fmla="*/ 1956004 w 6572708"/>
              <a:gd name="connsiteY222" fmla="*/ 621102 h 6858000"/>
              <a:gd name="connsiteX223" fmla="*/ 1948613 w 6572708"/>
              <a:gd name="connsiteY223" fmla="*/ 609156 h 6858000"/>
              <a:gd name="connsiteX224" fmla="*/ 1949145 w 6572708"/>
              <a:gd name="connsiteY224" fmla="*/ 606753 h 6858000"/>
              <a:gd name="connsiteX225" fmla="*/ 1944819 w 6572708"/>
              <a:gd name="connsiteY225" fmla="*/ 590072 h 6858000"/>
              <a:gd name="connsiteX226" fmla="*/ 1941001 w 6572708"/>
              <a:gd name="connsiteY226" fmla="*/ 588296 h 6858000"/>
              <a:gd name="connsiteX227" fmla="*/ 1937134 w 6572708"/>
              <a:gd name="connsiteY227" fmla="*/ 577443 h 6858000"/>
              <a:gd name="connsiteX228" fmla="*/ 1927092 w 6572708"/>
              <a:gd name="connsiteY228" fmla="*/ 557642 h 6858000"/>
              <a:gd name="connsiteX229" fmla="*/ 1927484 w 6572708"/>
              <a:gd name="connsiteY229" fmla="*/ 552451 h 6858000"/>
              <a:gd name="connsiteX230" fmla="*/ 1915874 w 6572708"/>
              <a:gd name="connsiteY230" fmla="*/ 520271 h 6858000"/>
              <a:gd name="connsiteX231" fmla="*/ 1916793 w 6572708"/>
              <a:gd name="connsiteY231" fmla="*/ 519123 h 6858000"/>
              <a:gd name="connsiteX232" fmla="*/ 1918236 w 6572708"/>
              <a:gd name="connsiteY232" fmla="*/ 506970 h 6858000"/>
              <a:gd name="connsiteX233" fmla="*/ 1918529 w 6572708"/>
              <a:gd name="connsiteY233" fmla="*/ 485354 h 6858000"/>
              <a:gd name="connsiteX234" fmla="*/ 1932556 w 6572708"/>
              <a:gd name="connsiteY234" fmla="*/ 426779 h 6858000"/>
              <a:gd name="connsiteX235" fmla="*/ 1920572 w 6572708"/>
              <a:gd name="connsiteY235" fmla="*/ 393150 h 6858000"/>
              <a:gd name="connsiteX236" fmla="*/ 1918744 w 6572708"/>
              <a:gd name="connsiteY236" fmla="*/ 385981 h 6858000"/>
              <a:gd name="connsiteX237" fmla="*/ 1918949 w 6572708"/>
              <a:gd name="connsiteY237" fmla="*/ 385674 h 6858000"/>
              <a:gd name="connsiteX238" fmla="*/ 1917499 w 6572708"/>
              <a:gd name="connsiteY238" fmla="*/ 377782 h 6858000"/>
              <a:gd name="connsiteX239" fmla="*/ 1915412 w 6572708"/>
              <a:gd name="connsiteY239" fmla="*/ 372914 h 6858000"/>
              <a:gd name="connsiteX240" fmla="*/ 1911865 w 6572708"/>
              <a:gd name="connsiteY240" fmla="*/ 359009 h 6858000"/>
              <a:gd name="connsiteX241" fmla="*/ 1912244 w 6572708"/>
              <a:gd name="connsiteY241" fmla="*/ 353121 h 6858000"/>
              <a:gd name="connsiteX242" fmla="*/ 1933610 w 6572708"/>
              <a:gd name="connsiteY242" fmla="*/ 297387 h 6858000"/>
              <a:gd name="connsiteX243" fmla="*/ 1939454 w 6572708"/>
              <a:gd name="connsiteY243" fmla="*/ 194719 h 6858000"/>
              <a:gd name="connsiteX244" fmla="*/ 1942001 w 6572708"/>
              <a:gd name="connsiteY244" fmla="*/ 93227 h 6858000"/>
              <a:gd name="connsiteX245" fmla="*/ 1941351 w 6572708"/>
              <a:gd name="connsiteY245" fmla="*/ 56555 h 6858000"/>
              <a:gd name="connsiteX246" fmla="*/ 1950955 w 6572708"/>
              <a:gd name="connsiteY246" fmla="*/ 5312 h 6858000"/>
              <a:gd name="connsiteX247" fmla="*/ 1949546 w 6572708"/>
              <a:gd name="connsiteY247"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275 w 6572708"/>
              <a:gd name="connsiteY56" fmla="*/ 5230130 h 6858000"/>
              <a:gd name="connsiteX57" fmla="*/ 329641 w 6572708"/>
              <a:gd name="connsiteY57" fmla="*/ 5216534 h 6858000"/>
              <a:gd name="connsiteX58" fmla="*/ 329088 w 6572708"/>
              <a:gd name="connsiteY58" fmla="*/ 5211732 h 6858000"/>
              <a:gd name="connsiteX59" fmla="*/ 299864 w 6572708"/>
              <a:gd name="connsiteY59" fmla="*/ 5063838 h 6858000"/>
              <a:gd name="connsiteX60" fmla="*/ 323855 w 6572708"/>
              <a:gd name="connsiteY60" fmla="*/ 4827737 h 6858000"/>
              <a:gd name="connsiteX61" fmla="*/ 333687 w 6572708"/>
              <a:gd name="connsiteY61" fmla="*/ 4774692 h 6858000"/>
              <a:gd name="connsiteX62" fmla="*/ 322637 w 6572708"/>
              <a:gd name="connsiteY62" fmla="*/ 4727427 h 6858000"/>
              <a:gd name="connsiteX63" fmla="*/ 330798 w 6572708"/>
              <a:gd name="connsiteY63" fmla="*/ 4708193 h 6858000"/>
              <a:gd name="connsiteX64" fmla="*/ 332420 w 6572708"/>
              <a:gd name="connsiteY64" fmla="*/ 4704882 h 6858000"/>
              <a:gd name="connsiteX65" fmla="*/ 334216 w 6572708"/>
              <a:gd name="connsiteY65" fmla="*/ 4691500 h 6858000"/>
              <a:gd name="connsiteX66" fmla="*/ 340601 w 6572708"/>
              <a:gd name="connsiteY66" fmla="*/ 4687895 h 6858000"/>
              <a:gd name="connsiteX67" fmla="*/ 347516 w 6572708"/>
              <a:gd name="connsiteY67" fmla="*/ 4667873 h 6858000"/>
              <a:gd name="connsiteX68" fmla="*/ 349175 w 6572708"/>
              <a:gd name="connsiteY68" fmla="*/ 4643189 h 6858000"/>
              <a:gd name="connsiteX69" fmla="*/ 350492 w 6572708"/>
              <a:gd name="connsiteY69" fmla="*/ 4525833 h 6858000"/>
              <a:gd name="connsiteX70" fmla="*/ 355031 w 6572708"/>
              <a:gd name="connsiteY70" fmla="*/ 4455649 h 6858000"/>
              <a:gd name="connsiteX71" fmla="*/ 362651 w 6572708"/>
              <a:gd name="connsiteY71" fmla="*/ 4429036 h 6858000"/>
              <a:gd name="connsiteX72" fmla="*/ 369327 w 6572708"/>
              <a:gd name="connsiteY72" fmla="*/ 4391840 h 6858000"/>
              <a:gd name="connsiteX73" fmla="*/ 371272 w 6572708"/>
              <a:gd name="connsiteY73" fmla="*/ 4358845 h 6858000"/>
              <a:gd name="connsiteX74" fmla="*/ 382342 w 6572708"/>
              <a:gd name="connsiteY74" fmla="*/ 4333764 h 6858000"/>
              <a:gd name="connsiteX75" fmla="*/ 381365 w 6572708"/>
              <a:gd name="connsiteY75" fmla="*/ 4331730 h 6858000"/>
              <a:gd name="connsiteX76" fmla="*/ 364244 w 6572708"/>
              <a:gd name="connsiteY76" fmla="*/ 4309700 h 6858000"/>
              <a:gd name="connsiteX77" fmla="*/ 363377 w 6572708"/>
              <a:gd name="connsiteY77" fmla="*/ 4285388 h 6858000"/>
              <a:gd name="connsiteX78" fmla="*/ 357697 w 6572708"/>
              <a:gd name="connsiteY78" fmla="*/ 4266169 h 6858000"/>
              <a:gd name="connsiteX79" fmla="*/ 356998 w 6572708"/>
              <a:gd name="connsiteY79" fmla="*/ 4247672 h 6858000"/>
              <a:gd name="connsiteX80" fmla="*/ 357549 w 6572708"/>
              <a:gd name="connsiteY80" fmla="*/ 4237120 h 6858000"/>
              <a:gd name="connsiteX81" fmla="*/ 358116 w 6572708"/>
              <a:gd name="connsiteY81" fmla="*/ 4232936 h 6858000"/>
              <a:gd name="connsiteX82" fmla="*/ 366243 w 6572708"/>
              <a:gd name="connsiteY82" fmla="*/ 4224051 h 6858000"/>
              <a:gd name="connsiteX83" fmla="*/ 363841 w 6572708"/>
              <a:gd name="connsiteY83" fmla="*/ 4211782 h 6858000"/>
              <a:gd name="connsiteX84" fmla="*/ 372159 w 6572708"/>
              <a:gd name="connsiteY84" fmla="*/ 4198810 h 6858000"/>
              <a:gd name="connsiteX85" fmla="*/ 366211 w 6572708"/>
              <a:gd name="connsiteY85" fmla="*/ 4195262 h 6858000"/>
              <a:gd name="connsiteX86" fmla="*/ 360561 w 6572708"/>
              <a:gd name="connsiteY86" fmla="*/ 4184054 h 6858000"/>
              <a:gd name="connsiteX87" fmla="*/ 373972 w 6572708"/>
              <a:gd name="connsiteY87" fmla="*/ 4155792 h 6858000"/>
              <a:gd name="connsiteX88" fmla="*/ 373150 w 6572708"/>
              <a:gd name="connsiteY88" fmla="*/ 4150364 h 6858000"/>
              <a:gd name="connsiteX89" fmla="*/ 383773 w 6572708"/>
              <a:gd name="connsiteY89" fmla="*/ 4132084 h 6858000"/>
              <a:gd name="connsiteX90" fmla="*/ 389140 w 6572708"/>
              <a:gd name="connsiteY90" fmla="*/ 4115873 h 6858000"/>
              <a:gd name="connsiteX91" fmla="*/ 378846 w 6572708"/>
              <a:gd name="connsiteY91" fmla="*/ 4082551 h 6858000"/>
              <a:gd name="connsiteX92" fmla="*/ 368001 w 6572708"/>
              <a:gd name="connsiteY92" fmla="*/ 3968090 h 6858000"/>
              <a:gd name="connsiteX93" fmla="*/ 372661 w 6572708"/>
              <a:gd name="connsiteY93" fmla="*/ 3881355 h 6858000"/>
              <a:gd name="connsiteX94" fmla="*/ 379210 w 6572708"/>
              <a:gd name="connsiteY94" fmla="*/ 3850569 h 6858000"/>
              <a:gd name="connsiteX95" fmla="*/ 389880 w 6572708"/>
              <a:gd name="connsiteY95" fmla="*/ 3798988 h 6858000"/>
              <a:gd name="connsiteX96" fmla="*/ 409909 w 6572708"/>
              <a:gd name="connsiteY96" fmla="*/ 3760424 h 6858000"/>
              <a:gd name="connsiteX97" fmla="*/ 414051 w 6572708"/>
              <a:gd name="connsiteY97" fmla="*/ 3717298 h 6858000"/>
              <a:gd name="connsiteX98" fmla="*/ 399424 w 6572708"/>
              <a:gd name="connsiteY98" fmla="*/ 3707291 h 6858000"/>
              <a:gd name="connsiteX99" fmla="*/ 394460 w 6572708"/>
              <a:gd name="connsiteY99" fmla="*/ 3673415 h 6858000"/>
              <a:gd name="connsiteX100" fmla="*/ 408918 w 6572708"/>
              <a:gd name="connsiteY100" fmla="*/ 3661155 h 6858000"/>
              <a:gd name="connsiteX101" fmla="*/ 425028 w 6572708"/>
              <a:gd name="connsiteY101" fmla="*/ 3591166 h 6858000"/>
              <a:gd name="connsiteX102" fmla="*/ 430292 w 6572708"/>
              <a:gd name="connsiteY102" fmla="*/ 3550801 h 6858000"/>
              <a:gd name="connsiteX103" fmla="*/ 437149 w 6572708"/>
              <a:gd name="connsiteY103" fmla="*/ 3497399 h 6858000"/>
              <a:gd name="connsiteX104" fmla="*/ 442017 w 6572708"/>
              <a:gd name="connsiteY104" fmla="*/ 3474143 h 6858000"/>
              <a:gd name="connsiteX105" fmla="*/ 437175 w 6572708"/>
              <a:gd name="connsiteY105" fmla="*/ 3463057 h 6858000"/>
              <a:gd name="connsiteX106" fmla="*/ 438483 w 6572708"/>
              <a:gd name="connsiteY106" fmla="*/ 3457563 h 6858000"/>
              <a:gd name="connsiteX107" fmla="*/ 438642 w 6572708"/>
              <a:gd name="connsiteY107" fmla="*/ 3439053 h 6858000"/>
              <a:gd name="connsiteX108" fmla="*/ 439678 w 6572708"/>
              <a:gd name="connsiteY108" fmla="*/ 3428537 h 6858000"/>
              <a:gd name="connsiteX109" fmla="*/ 440437 w 6572708"/>
              <a:gd name="connsiteY109" fmla="*/ 3424381 h 6858000"/>
              <a:gd name="connsiteX110" fmla="*/ 448781 w 6572708"/>
              <a:gd name="connsiteY110" fmla="*/ 3416042 h 6858000"/>
              <a:gd name="connsiteX111" fmla="*/ 448765 w 6572708"/>
              <a:gd name="connsiteY111" fmla="*/ 3414504 h 6858000"/>
              <a:gd name="connsiteX112" fmla="*/ 447134 w 6572708"/>
              <a:gd name="connsiteY112" fmla="*/ 3403498 h 6858000"/>
              <a:gd name="connsiteX113" fmla="*/ 452387 w 6572708"/>
              <a:gd name="connsiteY113" fmla="*/ 3396070 h 6858000"/>
              <a:gd name="connsiteX114" fmla="*/ 453996 w 6572708"/>
              <a:gd name="connsiteY114" fmla="*/ 3389553 h 6858000"/>
              <a:gd name="connsiteX115" fmla="*/ 450265 w 6572708"/>
              <a:gd name="connsiteY115" fmla="*/ 3387098 h 6858000"/>
              <a:gd name="connsiteX116" fmla="*/ 445137 w 6572708"/>
              <a:gd name="connsiteY116" fmla="*/ 3375655 h 6858000"/>
              <a:gd name="connsiteX117" fmla="*/ 453359 w 6572708"/>
              <a:gd name="connsiteY117" fmla="*/ 3367050 h 6858000"/>
              <a:gd name="connsiteX118" fmla="*/ 459842 w 6572708"/>
              <a:gd name="connsiteY118" fmla="*/ 3348005 h 6858000"/>
              <a:gd name="connsiteX119" fmla="*/ 459268 w 6572708"/>
              <a:gd name="connsiteY119" fmla="*/ 3342546 h 6858000"/>
              <a:gd name="connsiteX120" fmla="*/ 470590 w 6572708"/>
              <a:gd name="connsiteY120" fmla="*/ 3324958 h 6858000"/>
              <a:gd name="connsiteX121" fmla="*/ 468579 w 6572708"/>
              <a:gd name="connsiteY121" fmla="*/ 3306990 h 6858000"/>
              <a:gd name="connsiteX122" fmla="*/ 480123 w 6572708"/>
              <a:gd name="connsiteY122" fmla="*/ 3295094 h 6858000"/>
              <a:gd name="connsiteX123" fmla="*/ 482298 w 6572708"/>
              <a:gd name="connsiteY123" fmla="*/ 3293541 h 6858000"/>
              <a:gd name="connsiteX124" fmla="*/ 489102 w 6572708"/>
              <a:gd name="connsiteY124" fmla="*/ 3262198 h 6858000"/>
              <a:gd name="connsiteX125" fmla="*/ 497561 w 6572708"/>
              <a:gd name="connsiteY125" fmla="*/ 3253284 h 6858000"/>
              <a:gd name="connsiteX126" fmla="*/ 522157 w 6572708"/>
              <a:gd name="connsiteY126" fmla="*/ 3192563 h 6858000"/>
              <a:gd name="connsiteX127" fmla="*/ 529302 w 6572708"/>
              <a:gd name="connsiteY127" fmla="*/ 3175520 h 6858000"/>
              <a:gd name="connsiteX128" fmla="*/ 528284 w 6572708"/>
              <a:gd name="connsiteY128" fmla="*/ 3160058 h 6858000"/>
              <a:gd name="connsiteX129" fmla="*/ 521806 w 6572708"/>
              <a:gd name="connsiteY129" fmla="*/ 3155764 h 6858000"/>
              <a:gd name="connsiteX130" fmla="*/ 524589 w 6572708"/>
              <a:gd name="connsiteY130" fmla="*/ 3146261 h 6858000"/>
              <a:gd name="connsiteX131" fmla="*/ 523832 w 6572708"/>
              <a:gd name="connsiteY131" fmla="*/ 3143561 h 6858000"/>
              <a:gd name="connsiteX132" fmla="*/ 520994 w 6572708"/>
              <a:gd name="connsiteY132" fmla="*/ 3128263 h 6858000"/>
              <a:gd name="connsiteX133" fmla="*/ 552091 w 6572708"/>
              <a:gd name="connsiteY133" fmla="*/ 3099818 h 6858000"/>
              <a:gd name="connsiteX134" fmla="*/ 618216 w 6572708"/>
              <a:gd name="connsiteY134" fmla="*/ 2895965 h 6858000"/>
              <a:gd name="connsiteX135" fmla="*/ 724973 w 6572708"/>
              <a:gd name="connsiteY135" fmla="*/ 2755713 h 6858000"/>
              <a:gd name="connsiteX136" fmla="*/ 765538 w 6572708"/>
              <a:gd name="connsiteY136" fmla="*/ 2648081 h 6858000"/>
              <a:gd name="connsiteX137" fmla="*/ 780267 w 6572708"/>
              <a:gd name="connsiteY137" fmla="*/ 2641879 h 6858000"/>
              <a:gd name="connsiteX138" fmla="*/ 790836 w 6572708"/>
              <a:gd name="connsiteY138" fmla="*/ 2632919 h 6858000"/>
              <a:gd name="connsiteX139" fmla="*/ 790328 w 6572708"/>
              <a:gd name="connsiteY139" fmla="*/ 2631229 h 6858000"/>
              <a:gd name="connsiteX140" fmla="*/ 797257 w 6572708"/>
              <a:gd name="connsiteY140" fmla="*/ 2619054 h 6858000"/>
              <a:gd name="connsiteX141" fmla="*/ 802383 w 6572708"/>
              <a:gd name="connsiteY141" fmla="*/ 2617568 h 6858000"/>
              <a:gd name="connsiteX142" fmla="*/ 808267 w 6572708"/>
              <a:gd name="connsiteY142" fmla="*/ 2609586 h 6858000"/>
              <a:gd name="connsiteX143" fmla="*/ 822908 w 6572708"/>
              <a:gd name="connsiteY143" fmla="*/ 2594856 h 6858000"/>
              <a:gd name="connsiteX144" fmla="*/ 822791 w 6572708"/>
              <a:gd name="connsiteY144" fmla="*/ 2591164 h 6858000"/>
              <a:gd name="connsiteX145" fmla="*/ 840423 w 6572708"/>
              <a:gd name="connsiteY145" fmla="*/ 2567492 h 6858000"/>
              <a:gd name="connsiteX146" fmla="*/ 839313 w 6572708"/>
              <a:gd name="connsiteY146" fmla="*/ 2566722 h 6858000"/>
              <a:gd name="connsiteX147" fmla="*/ 838361 w 6572708"/>
              <a:gd name="connsiteY147" fmla="*/ 2558109 h 6858000"/>
              <a:gd name="connsiteX148" fmla="*/ 839637 w 6572708"/>
              <a:gd name="connsiteY148" fmla="*/ 2542662 h 6858000"/>
              <a:gd name="connsiteX149" fmla="*/ 825800 w 6572708"/>
              <a:gd name="connsiteY149" fmla="*/ 2501548 h 6858000"/>
              <a:gd name="connsiteX150" fmla="*/ 844035 w 6572708"/>
              <a:gd name="connsiteY150" fmla="*/ 2476819 h 6858000"/>
              <a:gd name="connsiteX151" fmla="*/ 846972 w 6572708"/>
              <a:gd name="connsiteY151" fmla="*/ 2471590 h 6858000"/>
              <a:gd name="connsiteX152" fmla="*/ 846730 w 6572708"/>
              <a:gd name="connsiteY152" fmla="*/ 2471378 h 6858000"/>
              <a:gd name="connsiteX153" fmla="*/ 849228 w 6572708"/>
              <a:gd name="connsiteY153" fmla="*/ 2465654 h 6858000"/>
              <a:gd name="connsiteX154" fmla="*/ 852330 w 6572708"/>
              <a:gd name="connsiteY154" fmla="*/ 2462052 h 6858000"/>
              <a:gd name="connsiteX155" fmla="*/ 858029 w 6572708"/>
              <a:gd name="connsiteY155" fmla="*/ 2451906 h 6858000"/>
              <a:gd name="connsiteX156" fmla="*/ 857986 w 6572708"/>
              <a:gd name="connsiteY156" fmla="*/ 2447716 h 6858000"/>
              <a:gd name="connsiteX157" fmla="*/ 855075 w 6572708"/>
              <a:gd name="connsiteY157" fmla="*/ 2445047 h 6858000"/>
              <a:gd name="connsiteX158" fmla="*/ 856006 w 6572708"/>
              <a:gd name="connsiteY158" fmla="*/ 2444265 h 6858000"/>
              <a:gd name="connsiteX159" fmla="*/ 856444 w 6572708"/>
              <a:gd name="connsiteY159" fmla="*/ 2421759 h 6858000"/>
              <a:gd name="connsiteX160" fmla="*/ 868981 w 6572708"/>
              <a:gd name="connsiteY160" fmla="*/ 2375200 h 6858000"/>
              <a:gd name="connsiteX161" fmla="*/ 880811 w 6572708"/>
              <a:gd name="connsiteY161" fmla="*/ 2350147 h 6858000"/>
              <a:gd name="connsiteX162" fmla="*/ 908124 w 6572708"/>
              <a:gd name="connsiteY162" fmla="*/ 2279761 h 6858000"/>
              <a:gd name="connsiteX163" fmla="*/ 931678 w 6572708"/>
              <a:gd name="connsiteY163" fmla="*/ 2207772 h 6858000"/>
              <a:gd name="connsiteX164" fmla="*/ 921761 w 6572708"/>
              <a:gd name="connsiteY164" fmla="*/ 2164302 h 6858000"/>
              <a:gd name="connsiteX165" fmla="*/ 923058 w 6572708"/>
              <a:gd name="connsiteY165" fmla="*/ 2160162 h 6858000"/>
              <a:gd name="connsiteX166" fmla="*/ 931663 w 6572708"/>
              <a:gd name="connsiteY166" fmla="*/ 2151458 h 6858000"/>
              <a:gd name="connsiteX167" fmla="*/ 935730 w 6572708"/>
              <a:gd name="connsiteY167" fmla="*/ 2148616 h 6858000"/>
              <a:gd name="connsiteX168" fmla="*/ 939910 w 6572708"/>
              <a:gd name="connsiteY168" fmla="*/ 2143540 h 6858000"/>
              <a:gd name="connsiteX169" fmla="*/ 939746 w 6572708"/>
              <a:gd name="connsiteY169" fmla="*/ 2143278 h 6858000"/>
              <a:gd name="connsiteX170" fmla="*/ 944182 w 6572708"/>
              <a:gd name="connsiteY170" fmla="*/ 2138791 h 6858000"/>
              <a:gd name="connsiteX171" fmla="*/ 969240 w 6572708"/>
              <a:gd name="connsiteY171" fmla="*/ 2118565 h 6858000"/>
              <a:gd name="connsiteX172" fmla="*/ 969333 w 6572708"/>
              <a:gd name="connsiteY172" fmla="*/ 2074914 h 6858000"/>
              <a:gd name="connsiteX173" fmla="*/ 975462 w 6572708"/>
              <a:gd name="connsiteY173" fmla="*/ 2059981 h 6858000"/>
              <a:gd name="connsiteX174" fmla="*/ 977313 w 6572708"/>
              <a:gd name="connsiteY174" fmla="*/ 2051279 h 6858000"/>
              <a:gd name="connsiteX175" fmla="*/ 976512 w 6572708"/>
              <a:gd name="connsiteY175" fmla="*/ 2050269 h 6858000"/>
              <a:gd name="connsiteX176" fmla="*/ 1000665 w 6572708"/>
              <a:gd name="connsiteY176" fmla="*/ 2030946 h 6858000"/>
              <a:gd name="connsiteX177" fmla="*/ 1001735 w 6572708"/>
              <a:gd name="connsiteY177" fmla="*/ 2027284 h 6858000"/>
              <a:gd name="connsiteX178" fmla="*/ 1020214 w 6572708"/>
              <a:gd name="connsiteY178" fmla="*/ 2016095 h 6858000"/>
              <a:gd name="connsiteX179" fmla="*/ 1028302 w 6572708"/>
              <a:gd name="connsiteY179" fmla="*/ 2009567 h 6858000"/>
              <a:gd name="connsiteX180" fmla="*/ 1033598 w 6572708"/>
              <a:gd name="connsiteY180" fmla="*/ 2009267 h 6858000"/>
              <a:gd name="connsiteX181" fmla="*/ 1044008 w 6572708"/>
              <a:gd name="connsiteY181" fmla="*/ 1998844 h 6858000"/>
              <a:gd name="connsiteX182" fmla="*/ 1044069 w 6572708"/>
              <a:gd name="connsiteY182" fmla="*/ 1997063 h 6858000"/>
              <a:gd name="connsiteX183" fmla="*/ 1056878 w 6572708"/>
              <a:gd name="connsiteY183" fmla="*/ 1990634 h 6858000"/>
              <a:gd name="connsiteX184" fmla="*/ 1072722 w 6572708"/>
              <a:gd name="connsiteY184" fmla="*/ 1987868 h 6858000"/>
              <a:gd name="connsiteX185" fmla="*/ 1145252 w 6572708"/>
              <a:gd name="connsiteY185" fmla="*/ 1891028 h 6858000"/>
              <a:gd name="connsiteX186" fmla="*/ 1226890 w 6572708"/>
              <a:gd name="connsiteY186" fmla="*/ 1845992 h 6858000"/>
              <a:gd name="connsiteX187" fmla="*/ 1323685 w 6572708"/>
              <a:gd name="connsiteY187" fmla="*/ 1758717 h 6858000"/>
              <a:gd name="connsiteX188" fmla="*/ 1398273 w 6572708"/>
              <a:gd name="connsiteY188" fmla="*/ 1627389 h 6858000"/>
              <a:gd name="connsiteX189" fmla="*/ 1417786 w 6572708"/>
              <a:gd name="connsiteY189" fmla="*/ 1591233 h 6858000"/>
              <a:gd name="connsiteX190" fmla="*/ 1456144 w 6572708"/>
              <a:gd name="connsiteY190" fmla="*/ 1570271 h 6858000"/>
              <a:gd name="connsiteX191" fmla="*/ 1458351 w 6572708"/>
              <a:gd name="connsiteY191" fmla="*/ 1554550 h 6858000"/>
              <a:gd name="connsiteX192" fmla="*/ 1458500 w 6572708"/>
              <a:gd name="connsiteY192" fmla="*/ 1551719 h 6858000"/>
              <a:gd name="connsiteX193" fmla="*/ 1464150 w 6572708"/>
              <a:gd name="connsiteY193" fmla="*/ 1542986 h 6858000"/>
              <a:gd name="connsiteX194" fmla="*/ 1459426 w 6572708"/>
              <a:gd name="connsiteY194" fmla="*/ 1537283 h 6858000"/>
              <a:gd name="connsiteX195" fmla="*/ 1463401 w 6572708"/>
              <a:gd name="connsiteY195" fmla="*/ 1521818 h 6858000"/>
              <a:gd name="connsiteX196" fmla="*/ 1475565 w 6572708"/>
              <a:gd name="connsiteY196" fmla="*/ 1506648 h 6858000"/>
              <a:gd name="connsiteX197" fmla="*/ 1540362 w 6572708"/>
              <a:gd name="connsiteY197" fmla="*/ 1438265 h 6858000"/>
              <a:gd name="connsiteX198" fmla="*/ 1575141 w 6572708"/>
              <a:gd name="connsiteY198" fmla="*/ 1395238 h 6858000"/>
              <a:gd name="connsiteX199" fmla="*/ 1582090 w 6572708"/>
              <a:gd name="connsiteY199" fmla="*/ 1375575 h 6858000"/>
              <a:gd name="connsiteX200" fmla="*/ 1596005 w 6572708"/>
              <a:gd name="connsiteY200" fmla="*/ 1350347 h 6858000"/>
              <a:gd name="connsiteX201" fmla="*/ 1615711 w 6572708"/>
              <a:gd name="connsiteY201" fmla="*/ 1303251 h 6858000"/>
              <a:gd name="connsiteX202" fmla="*/ 1650622 w 6572708"/>
              <a:gd name="connsiteY202" fmla="*/ 1244447 h 6858000"/>
              <a:gd name="connsiteX203" fmla="*/ 1702792 w 6572708"/>
              <a:gd name="connsiteY203" fmla="*/ 1215797 h 6858000"/>
              <a:gd name="connsiteX204" fmla="*/ 1700885 w 6572708"/>
              <a:gd name="connsiteY204" fmla="*/ 1209814 h 6858000"/>
              <a:gd name="connsiteX205" fmla="*/ 1723848 w 6572708"/>
              <a:gd name="connsiteY205" fmla="*/ 1183123 h 6858000"/>
              <a:gd name="connsiteX206" fmla="*/ 1759968 w 6572708"/>
              <a:gd name="connsiteY206" fmla="*/ 1166871 h 6858000"/>
              <a:gd name="connsiteX207" fmla="*/ 1767742 w 6572708"/>
              <a:gd name="connsiteY207" fmla="*/ 1158484 h 6858000"/>
              <a:gd name="connsiteX208" fmla="*/ 1773870 w 6572708"/>
              <a:gd name="connsiteY208" fmla="*/ 1125979 h 6858000"/>
              <a:gd name="connsiteX209" fmla="*/ 1767392 w 6572708"/>
              <a:gd name="connsiteY209" fmla="*/ 1121685 h 6858000"/>
              <a:gd name="connsiteX210" fmla="*/ 1770175 w 6572708"/>
              <a:gd name="connsiteY210" fmla="*/ 1112182 h 6858000"/>
              <a:gd name="connsiteX211" fmla="*/ 1769418 w 6572708"/>
              <a:gd name="connsiteY211" fmla="*/ 1109483 h 6858000"/>
              <a:gd name="connsiteX212" fmla="*/ 1766580 w 6572708"/>
              <a:gd name="connsiteY212" fmla="*/ 1094184 h 6858000"/>
              <a:gd name="connsiteX213" fmla="*/ 1797677 w 6572708"/>
              <a:gd name="connsiteY213" fmla="*/ 1065740 h 6858000"/>
              <a:gd name="connsiteX214" fmla="*/ 1805371 w 6572708"/>
              <a:gd name="connsiteY214" fmla="*/ 1027273 h 6858000"/>
              <a:gd name="connsiteX215" fmla="*/ 1882128 w 6572708"/>
              <a:gd name="connsiteY215" fmla="*/ 887059 h 6858000"/>
              <a:gd name="connsiteX216" fmla="*/ 1922110 w 6572708"/>
              <a:gd name="connsiteY216" fmla="*/ 824781 h 6858000"/>
              <a:gd name="connsiteX217" fmla="*/ 1970558 w 6572708"/>
              <a:gd name="connsiteY217" fmla="*/ 721635 h 6858000"/>
              <a:gd name="connsiteX218" fmla="*/ 1974257 w 6572708"/>
              <a:gd name="connsiteY218" fmla="*/ 713733 h 6858000"/>
              <a:gd name="connsiteX219" fmla="*/ 1971701 w 6572708"/>
              <a:gd name="connsiteY219" fmla="*/ 704563 h 6858000"/>
              <a:gd name="connsiteX220" fmla="*/ 1966819 w 6572708"/>
              <a:gd name="connsiteY220" fmla="*/ 628924 h 6858000"/>
              <a:gd name="connsiteX221" fmla="*/ 1956004 w 6572708"/>
              <a:gd name="connsiteY221" fmla="*/ 621102 h 6858000"/>
              <a:gd name="connsiteX222" fmla="*/ 1948613 w 6572708"/>
              <a:gd name="connsiteY222" fmla="*/ 609156 h 6858000"/>
              <a:gd name="connsiteX223" fmla="*/ 1949145 w 6572708"/>
              <a:gd name="connsiteY223" fmla="*/ 606753 h 6858000"/>
              <a:gd name="connsiteX224" fmla="*/ 1944819 w 6572708"/>
              <a:gd name="connsiteY224" fmla="*/ 590072 h 6858000"/>
              <a:gd name="connsiteX225" fmla="*/ 1941001 w 6572708"/>
              <a:gd name="connsiteY225" fmla="*/ 588296 h 6858000"/>
              <a:gd name="connsiteX226" fmla="*/ 1937134 w 6572708"/>
              <a:gd name="connsiteY226" fmla="*/ 577443 h 6858000"/>
              <a:gd name="connsiteX227" fmla="*/ 1927092 w 6572708"/>
              <a:gd name="connsiteY227" fmla="*/ 557642 h 6858000"/>
              <a:gd name="connsiteX228" fmla="*/ 1927484 w 6572708"/>
              <a:gd name="connsiteY228" fmla="*/ 552451 h 6858000"/>
              <a:gd name="connsiteX229" fmla="*/ 1915874 w 6572708"/>
              <a:gd name="connsiteY229" fmla="*/ 520271 h 6858000"/>
              <a:gd name="connsiteX230" fmla="*/ 1916793 w 6572708"/>
              <a:gd name="connsiteY230" fmla="*/ 519123 h 6858000"/>
              <a:gd name="connsiteX231" fmla="*/ 1918236 w 6572708"/>
              <a:gd name="connsiteY231" fmla="*/ 506970 h 6858000"/>
              <a:gd name="connsiteX232" fmla="*/ 1918529 w 6572708"/>
              <a:gd name="connsiteY232" fmla="*/ 485354 h 6858000"/>
              <a:gd name="connsiteX233" fmla="*/ 1932556 w 6572708"/>
              <a:gd name="connsiteY233" fmla="*/ 426779 h 6858000"/>
              <a:gd name="connsiteX234" fmla="*/ 1920572 w 6572708"/>
              <a:gd name="connsiteY234" fmla="*/ 393150 h 6858000"/>
              <a:gd name="connsiteX235" fmla="*/ 1918744 w 6572708"/>
              <a:gd name="connsiteY235" fmla="*/ 385981 h 6858000"/>
              <a:gd name="connsiteX236" fmla="*/ 1918949 w 6572708"/>
              <a:gd name="connsiteY236" fmla="*/ 385674 h 6858000"/>
              <a:gd name="connsiteX237" fmla="*/ 1917499 w 6572708"/>
              <a:gd name="connsiteY237" fmla="*/ 377782 h 6858000"/>
              <a:gd name="connsiteX238" fmla="*/ 1915412 w 6572708"/>
              <a:gd name="connsiteY238" fmla="*/ 372914 h 6858000"/>
              <a:gd name="connsiteX239" fmla="*/ 1911865 w 6572708"/>
              <a:gd name="connsiteY239" fmla="*/ 359009 h 6858000"/>
              <a:gd name="connsiteX240" fmla="*/ 1912244 w 6572708"/>
              <a:gd name="connsiteY240" fmla="*/ 353121 h 6858000"/>
              <a:gd name="connsiteX241" fmla="*/ 1933610 w 6572708"/>
              <a:gd name="connsiteY241" fmla="*/ 297387 h 6858000"/>
              <a:gd name="connsiteX242" fmla="*/ 1939454 w 6572708"/>
              <a:gd name="connsiteY242" fmla="*/ 194719 h 6858000"/>
              <a:gd name="connsiteX243" fmla="*/ 1942001 w 6572708"/>
              <a:gd name="connsiteY243" fmla="*/ 93227 h 6858000"/>
              <a:gd name="connsiteX244" fmla="*/ 1941351 w 6572708"/>
              <a:gd name="connsiteY244" fmla="*/ 56555 h 6858000"/>
              <a:gd name="connsiteX245" fmla="*/ 1950955 w 6572708"/>
              <a:gd name="connsiteY245" fmla="*/ 5312 h 6858000"/>
              <a:gd name="connsiteX246" fmla="*/ 1949546 w 6572708"/>
              <a:gd name="connsiteY246"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275 w 6572708"/>
              <a:gd name="connsiteY56" fmla="*/ 5230130 h 6858000"/>
              <a:gd name="connsiteX57" fmla="*/ 329641 w 6572708"/>
              <a:gd name="connsiteY57" fmla="*/ 5216534 h 6858000"/>
              <a:gd name="connsiteX58" fmla="*/ 329088 w 6572708"/>
              <a:gd name="connsiteY58" fmla="*/ 5211732 h 6858000"/>
              <a:gd name="connsiteX59" fmla="*/ 331669 w 6572708"/>
              <a:gd name="connsiteY59" fmla="*/ 5058537 h 6858000"/>
              <a:gd name="connsiteX60" fmla="*/ 323855 w 6572708"/>
              <a:gd name="connsiteY60" fmla="*/ 4827737 h 6858000"/>
              <a:gd name="connsiteX61" fmla="*/ 333687 w 6572708"/>
              <a:gd name="connsiteY61" fmla="*/ 4774692 h 6858000"/>
              <a:gd name="connsiteX62" fmla="*/ 322637 w 6572708"/>
              <a:gd name="connsiteY62" fmla="*/ 4727427 h 6858000"/>
              <a:gd name="connsiteX63" fmla="*/ 330798 w 6572708"/>
              <a:gd name="connsiteY63" fmla="*/ 4708193 h 6858000"/>
              <a:gd name="connsiteX64" fmla="*/ 332420 w 6572708"/>
              <a:gd name="connsiteY64" fmla="*/ 4704882 h 6858000"/>
              <a:gd name="connsiteX65" fmla="*/ 334216 w 6572708"/>
              <a:gd name="connsiteY65" fmla="*/ 4691500 h 6858000"/>
              <a:gd name="connsiteX66" fmla="*/ 340601 w 6572708"/>
              <a:gd name="connsiteY66" fmla="*/ 4687895 h 6858000"/>
              <a:gd name="connsiteX67" fmla="*/ 347516 w 6572708"/>
              <a:gd name="connsiteY67" fmla="*/ 4667873 h 6858000"/>
              <a:gd name="connsiteX68" fmla="*/ 349175 w 6572708"/>
              <a:gd name="connsiteY68" fmla="*/ 4643189 h 6858000"/>
              <a:gd name="connsiteX69" fmla="*/ 350492 w 6572708"/>
              <a:gd name="connsiteY69" fmla="*/ 4525833 h 6858000"/>
              <a:gd name="connsiteX70" fmla="*/ 355031 w 6572708"/>
              <a:gd name="connsiteY70" fmla="*/ 4455649 h 6858000"/>
              <a:gd name="connsiteX71" fmla="*/ 362651 w 6572708"/>
              <a:gd name="connsiteY71" fmla="*/ 4429036 h 6858000"/>
              <a:gd name="connsiteX72" fmla="*/ 369327 w 6572708"/>
              <a:gd name="connsiteY72" fmla="*/ 4391840 h 6858000"/>
              <a:gd name="connsiteX73" fmla="*/ 371272 w 6572708"/>
              <a:gd name="connsiteY73" fmla="*/ 4358845 h 6858000"/>
              <a:gd name="connsiteX74" fmla="*/ 382342 w 6572708"/>
              <a:gd name="connsiteY74" fmla="*/ 4333764 h 6858000"/>
              <a:gd name="connsiteX75" fmla="*/ 381365 w 6572708"/>
              <a:gd name="connsiteY75" fmla="*/ 4331730 h 6858000"/>
              <a:gd name="connsiteX76" fmla="*/ 364244 w 6572708"/>
              <a:gd name="connsiteY76" fmla="*/ 4309700 h 6858000"/>
              <a:gd name="connsiteX77" fmla="*/ 363377 w 6572708"/>
              <a:gd name="connsiteY77" fmla="*/ 4285388 h 6858000"/>
              <a:gd name="connsiteX78" fmla="*/ 357697 w 6572708"/>
              <a:gd name="connsiteY78" fmla="*/ 4266169 h 6858000"/>
              <a:gd name="connsiteX79" fmla="*/ 356998 w 6572708"/>
              <a:gd name="connsiteY79" fmla="*/ 4247672 h 6858000"/>
              <a:gd name="connsiteX80" fmla="*/ 357549 w 6572708"/>
              <a:gd name="connsiteY80" fmla="*/ 4237120 h 6858000"/>
              <a:gd name="connsiteX81" fmla="*/ 358116 w 6572708"/>
              <a:gd name="connsiteY81" fmla="*/ 4232936 h 6858000"/>
              <a:gd name="connsiteX82" fmla="*/ 366243 w 6572708"/>
              <a:gd name="connsiteY82" fmla="*/ 4224051 h 6858000"/>
              <a:gd name="connsiteX83" fmla="*/ 363841 w 6572708"/>
              <a:gd name="connsiteY83" fmla="*/ 4211782 h 6858000"/>
              <a:gd name="connsiteX84" fmla="*/ 372159 w 6572708"/>
              <a:gd name="connsiteY84" fmla="*/ 4198810 h 6858000"/>
              <a:gd name="connsiteX85" fmla="*/ 366211 w 6572708"/>
              <a:gd name="connsiteY85" fmla="*/ 4195262 h 6858000"/>
              <a:gd name="connsiteX86" fmla="*/ 360561 w 6572708"/>
              <a:gd name="connsiteY86" fmla="*/ 4184054 h 6858000"/>
              <a:gd name="connsiteX87" fmla="*/ 373972 w 6572708"/>
              <a:gd name="connsiteY87" fmla="*/ 4155792 h 6858000"/>
              <a:gd name="connsiteX88" fmla="*/ 373150 w 6572708"/>
              <a:gd name="connsiteY88" fmla="*/ 4150364 h 6858000"/>
              <a:gd name="connsiteX89" fmla="*/ 383773 w 6572708"/>
              <a:gd name="connsiteY89" fmla="*/ 4132084 h 6858000"/>
              <a:gd name="connsiteX90" fmla="*/ 389140 w 6572708"/>
              <a:gd name="connsiteY90" fmla="*/ 4115873 h 6858000"/>
              <a:gd name="connsiteX91" fmla="*/ 378846 w 6572708"/>
              <a:gd name="connsiteY91" fmla="*/ 4082551 h 6858000"/>
              <a:gd name="connsiteX92" fmla="*/ 368001 w 6572708"/>
              <a:gd name="connsiteY92" fmla="*/ 3968090 h 6858000"/>
              <a:gd name="connsiteX93" fmla="*/ 372661 w 6572708"/>
              <a:gd name="connsiteY93" fmla="*/ 3881355 h 6858000"/>
              <a:gd name="connsiteX94" fmla="*/ 379210 w 6572708"/>
              <a:gd name="connsiteY94" fmla="*/ 3850569 h 6858000"/>
              <a:gd name="connsiteX95" fmla="*/ 389880 w 6572708"/>
              <a:gd name="connsiteY95" fmla="*/ 3798988 h 6858000"/>
              <a:gd name="connsiteX96" fmla="*/ 409909 w 6572708"/>
              <a:gd name="connsiteY96" fmla="*/ 3760424 h 6858000"/>
              <a:gd name="connsiteX97" fmla="*/ 414051 w 6572708"/>
              <a:gd name="connsiteY97" fmla="*/ 3717298 h 6858000"/>
              <a:gd name="connsiteX98" fmla="*/ 399424 w 6572708"/>
              <a:gd name="connsiteY98" fmla="*/ 3707291 h 6858000"/>
              <a:gd name="connsiteX99" fmla="*/ 394460 w 6572708"/>
              <a:gd name="connsiteY99" fmla="*/ 3673415 h 6858000"/>
              <a:gd name="connsiteX100" fmla="*/ 408918 w 6572708"/>
              <a:gd name="connsiteY100" fmla="*/ 3661155 h 6858000"/>
              <a:gd name="connsiteX101" fmla="*/ 425028 w 6572708"/>
              <a:gd name="connsiteY101" fmla="*/ 3591166 h 6858000"/>
              <a:gd name="connsiteX102" fmla="*/ 430292 w 6572708"/>
              <a:gd name="connsiteY102" fmla="*/ 3550801 h 6858000"/>
              <a:gd name="connsiteX103" fmla="*/ 437149 w 6572708"/>
              <a:gd name="connsiteY103" fmla="*/ 3497399 h 6858000"/>
              <a:gd name="connsiteX104" fmla="*/ 442017 w 6572708"/>
              <a:gd name="connsiteY104" fmla="*/ 3474143 h 6858000"/>
              <a:gd name="connsiteX105" fmla="*/ 437175 w 6572708"/>
              <a:gd name="connsiteY105" fmla="*/ 3463057 h 6858000"/>
              <a:gd name="connsiteX106" fmla="*/ 438483 w 6572708"/>
              <a:gd name="connsiteY106" fmla="*/ 3457563 h 6858000"/>
              <a:gd name="connsiteX107" fmla="*/ 438642 w 6572708"/>
              <a:gd name="connsiteY107" fmla="*/ 3439053 h 6858000"/>
              <a:gd name="connsiteX108" fmla="*/ 439678 w 6572708"/>
              <a:gd name="connsiteY108" fmla="*/ 3428537 h 6858000"/>
              <a:gd name="connsiteX109" fmla="*/ 440437 w 6572708"/>
              <a:gd name="connsiteY109" fmla="*/ 3424381 h 6858000"/>
              <a:gd name="connsiteX110" fmla="*/ 448781 w 6572708"/>
              <a:gd name="connsiteY110" fmla="*/ 3416042 h 6858000"/>
              <a:gd name="connsiteX111" fmla="*/ 448765 w 6572708"/>
              <a:gd name="connsiteY111" fmla="*/ 3414504 h 6858000"/>
              <a:gd name="connsiteX112" fmla="*/ 447134 w 6572708"/>
              <a:gd name="connsiteY112" fmla="*/ 3403498 h 6858000"/>
              <a:gd name="connsiteX113" fmla="*/ 452387 w 6572708"/>
              <a:gd name="connsiteY113" fmla="*/ 3396070 h 6858000"/>
              <a:gd name="connsiteX114" fmla="*/ 453996 w 6572708"/>
              <a:gd name="connsiteY114" fmla="*/ 3389553 h 6858000"/>
              <a:gd name="connsiteX115" fmla="*/ 450265 w 6572708"/>
              <a:gd name="connsiteY115" fmla="*/ 3387098 h 6858000"/>
              <a:gd name="connsiteX116" fmla="*/ 445137 w 6572708"/>
              <a:gd name="connsiteY116" fmla="*/ 3375655 h 6858000"/>
              <a:gd name="connsiteX117" fmla="*/ 453359 w 6572708"/>
              <a:gd name="connsiteY117" fmla="*/ 3367050 h 6858000"/>
              <a:gd name="connsiteX118" fmla="*/ 459842 w 6572708"/>
              <a:gd name="connsiteY118" fmla="*/ 3348005 h 6858000"/>
              <a:gd name="connsiteX119" fmla="*/ 459268 w 6572708"/>
              <a:gd name="connsiteY119" fmla="*/ 3342546 h 6858000"/>
              <a:gd name="connsiteX120" fmla="*/ 470590 w 6572708"/>
              <a:gd name="connsiteY120" fmla="*/ 3324958 h 6858000"/>
              <a:gd name="connsiteX121" fmla="*/ 468579 w 6572708"/>
              <a:gd name="connsiteY121" fmla="*/ 3306990 h 6858000"/>
              <a:gd name="connsiteX122" fmla="*/ 480123 w 6572708"/>
              <a:gd name="connsiteY122" fmla="*/ 3295094 h 6858000"/>
              <a:gd name="connsiteX123" fmla="*/ 482298 w 6572708"/>
              <a:gd name="connsiteY123" fmla="*/ 3293541 h 6858000"/>
              <a:gd name="connsiteX124" fmla="*/ 489102 w 6572708"/>
              <a:gd name="connsiteY124" fmla="*/ 3262198 h 6858000"/>
              <a:gd name="connsiteX125" fmla="*/ 497561 w 6572708"/>
              <a:gd name="connsiteY125" fmla="*/ 3253284 h 6858000"/>
              <a:gd name="connsiteX126" fmla="*/ 522157 w 6572708"/>
              <a:gd name="connsiteY126" fmla="*/ 3192563 h 6858000"/>
              <a:gd name="connsiteX127" fmla="*/ 529302 w 6572708"/>
              <a:gd name="connsiteY127" fmla="*/ 3175520 h 6858000"/>
              <a:gd name="connsiteX128" fmla="*/ 528284 w 6572708"/>
              <a:gd name="connsiteY128" fmla="*/ 3160058 h 6858000"/>
              <a:gd name="connsiteX129" fmla="*/ 521806 w 6572708"/>
              <a:gd name="connsiteY129" fmla="*/ 3155764 h 6858000"/>
              <a:gd name="connsiteX130" fmla="*/ 524589 w 6572708"/>
              <a:gd name="connsiteY130" fmla="*/ 3146261 h 6858000"/>
              <a:gd name="connsiteX131" fmla="*/ 523832 w 6572708"/>
              <a:gd name="connsiteY131" fmla="*/ 3143561 h 6858000"/>
              <a:gd name="connsiteX132" fmla="*/ 520994 w 6572708"/>
              <a:gd name="connsiteY132" fmla="*/ 3128263 h 6858000"/>
              <a:gd name="connsiteX133" fmla="*/ 552091 w 6572708"/>
              <a:gd name="connsiteY133" fmla="*/ 3099818 h 6858000"/>
              <a:gd name="connsiteX134" fmla="*/ 618216 w 6572708"/>
              <a:gd name="connsiteY134" fmla="*/ 2895965 h 6858000"/>
              <a:gd name="connsiteX135" fmla="*/ 724973 w 6572708"/>
              <a:gd name="connsiteY135" fmla="*/ 2755713 h 6858000"/>
              <a:gd name="connsiteX136" fmla="*/ 765538 w 6572708"/>
              <a:gd name="connsiteY136" fmla="*/ 2648081 h 6858000"/>
              <a:gd name="connsiteX137" fmla="*/ 780267 w 6572708"/>
              <a:gd name="connsiteY137" fmla="*/ 2641879 h 6858000"/>
              <a:gd name="connsiteX138" fmla="*/ 790836 w 6572708"/>
              <a:gd name="connsiteY138" fmla="*/ 2632919 h 6858000"/>
              <a:gd name="connsiteX139" fmla="*/ 790328 w 6572708"/>
              <a:gd name="connsiteY139" fmla="*/ 2631229 h 6858000"/>
              <a:gd name="connsiteX140" fmla="*/ 797257 w 6572708"/>
              <a:gd name="connsiteY140" fmla="*/ 2619054 h 6858000"/>
              <a:gd name="connsiteX141" fmla="*/ 802383 w 6572708"/>
              <a:gd name="connsiteY141" fmla="*/ 2617568 h 6858000"/>
              <a:gd name="connsiteX142" fmla="*/ 808267 w 6572708"/>
              <a:gd name="connsiteY142" fmla="*/ 2609586 h 6858000"/>
              <a:gd name="connsiteX143" fmla="*/ 822908 w 6572708"/>
              <a:gd name="connsiteY143" fmla="*/ 2594856 h 6858000"/>
              <a:gd name="connsiteX144" fmla="*/ 822791 w 6572708"/>
              <a:gd name="connsiteY144" fmla="*/ 2591164 h 6858000"/>
              <a:gd name="connsiteX145" fmla="*/ 840423 w 6572708"/>
              <a:gd name="connsiteY145" fmla="*/ 2567492 h 6858000"/>
              <a:gd name="connsiteX146" fmla="*/ 839313 w 6572708"/>
              <a:gd name="connsiteY146" fmla="*/ 2566722 h 6858000"/>
              <a:gd name="connsiteX147" fmla="*/ 838361 w 6572708"/>
              <a:gd name="connsiteY147" fmla="*/ 2558109 h 6858000"/>
              <a:gd name="connsiteX148" fmla="*/ 839637 w 6572708"/>
              <a:gd name="connsiteY148" fmla="*/ 2542662 h 6858000"/>
              <a:gd name="connsiteX149" fmla="*/ 825800 w 6572708"/>
              <a:gd name="connsiteY149" fmla="*/ 2501548 h 6858000"/>
              <a:gd name="connsiteX150" fmla="*/ 844035 w 6572708"/>
              <a:gd name="connsiteY150" fmla="*/ 2476819 h 6858000"/>
              <a:gd name="connsiteX151" fmla="*/ 846972 w 6572708"/>
              <a:gd name="connsiteY151" fmla="*/ 2471590 h 6858000"/>
              <a:gd name="connsiteX152" fmla="*/ 846730 w 6572708"/>
              <a:gd name="connsiteY152" fmla="*/ 2471378 h 6858000"/>
              <a:gd name="connsiteX153" fmla="*/ 849228 w 6572708"/>
              <a:gd name="connsiteY153" fmla="*/ 2465654 h 6858000"/>
              <a:gd name="connsiteX154" fmla="*/ 852330 w 6572708"/>
              <a:gd name="connsiteY154" fmla="*/ 2462052 h 6858000"/>
              <a:gd name="connsiteX155" fmla="*/ 858029 w 6572708"/>
              <a:gd name="connsiteY155" fmla="*/ 2451906 h 6858000"/>
              <a:gd name="connsiteX156" fmla="*/ 857986 w 6572708"/>
              <a:gd name="connsiteY156" fmla="*/ 2447716 h 6858000"/>
              <a:gd name="connsiteX157" fmla="*/ 855075 w 6572708"/>
              <a:gd name="connsiteY157" fmla="*/ 2445047 h 6858000"/>
              <a:gd name="connsiteX158" fmla="*/ 856006 w 6572708"/>
              <a:gd name="connsiteY158" fmla="*/ 2444265 h 6858000"/>
              <a:gd name="connsiteX159" fmla="*/ 856444 w 6572708"/>
              <a:gd name="connsiteY159" fmla="*/ 2421759 h 6858000"/>
              <a:gd name="connsiteX160" fmla="*/ 868981 w 6572708"/>
              <a:gd name="connsiteY160" fmla="*/ 2375200 h 6858000"/>
              <a:gd name="connsiteX161" fmla="*/ 880811 w 6572708"/>
              <a:gd name="connsiteY161" fmla="*/ 2350147 h 6858000"/>
              <a:gd name="connsiteX162" fmla="*/ 908124 w 6572708"/>
              <a:gd name="connsiteY162" fmla="*/ 2279761 h 6858000"/>
              <a:gd name="connsiteX163" fmla="*/ 931678 w 6572708"/>
              <a:gd name="connsiteY163" fmla="*/ 2207772 h 6858000"/>
              <a:gd name="connsiteX164" fmla="*/ 921761 w 6572708"/>
              <a:gd name="connsiteY164" fmla="*/ 2164302 h 6858000"/>
              <a:gd name="connsiteX165" fmla="*/ 923058 w 6572708"/>
              <a:gd name="connsiteY165" fmla="*/ 2160162 h 6858000"/>
              <a:gd name="connsiteX166" fmla="*/ 931663 w 6572708"/>
              <a:gd name="connsiteY166" fmla="*/ 2151458 h 6858000"/>
              <a:gd name="connsiteX167" fmla="*/ 935730 w 6572708"/>
              <a:gd name="connsiteY167" fmla="*/ 2148616 h 6858000"/>
              <a:gd name="connsiteX168" fmla="*/ 939910 w 6572708"/>
              <a:gd name="connsiteY168" fmla="*/ 2143540 h 6858000"/>
              <a:gd name="connsiteX169" fmla="*/ 939746 w 6572708"/>
              <a:gd name="connsiteY169" fmla="*/ 2143278 h 6858000"/>
              <a:gd name="connsiteX170" fmla="*/ 944182 w 6572708"/>
              <a:gd name="connsiteY170" fmla="*/ 2138791 h 6858000"/>
              <a:gd name="connsiteX171" fmla="*/ 969240 w 6572708"/>
              <a:gd name="connsiteY171" fmla="*/ 2118565 h 6858000"/>
              <a:gd name="connsiteX172" fmla="*/ 969333 w 6572708"/>
              <a:gd name="connsiteY172" fmla="*/ 2074914 h 6858000"/>
              <a:gd name="connsiteX173" fmla="*/ 975462 w 6572708"/>
              <a:gd name="connsiteY173" fmla="*/ 2059981 h 6858000"/>
              <a:gd name="connsiteX174" fmla="*/ 977313 w 6572708"/>
              <a:gd name="connsiteY174" fmla="*/ 2051279 h 6858000"/>
              <a:gd name="connsiteX175" fmla="*/ 976512 w 6572708"/>
              <a:gd name="connsiteY175" fmla="*/ 2050269 h 6858000"/>
              <a:gd name="connsiteX176" fmla="*/ 1000665 w 6572708"/>
              <a:gd name="connsiteY176" fmla="*/ 2030946 h 6858000"/>
              <a:gd name="connsiteX177" fmla="*/ 1001735 w 6572708"/>
              <a:gd name="connsiteY177" fmla="*/ 2027284 h 6858000"/>
              <a:gd name="connsiteX178" fmla="*/ 1020214 w 6572708"/>
              <a:gd name="connsiteY178" fmla="*/ 2016095 h 6858000"/>
              <a:gd name="connsiteX179" fmla="*/ 1028302 w 6572708"/>
              <a:gd name="connsiteY179" fmla="*/ 2009567 h 6858000"/>
              <a:gd name="connsiteX180" fmla="*/ 1033598 w 6572708"/>
              <a:gd name="connsiteY180" fmla="*/ 2009267 h 6858000"/>
              <a:gd name="connsiteX181" fmla="*/ 1044008 w 6572708"/>
              <a:gd name="connsiteY181" fmla="*/ 1998844 h 6858000"/>
              <a:gd name="connsiteX182" fmla="*/ 1044069 w 6572708"/>
              <a:gd name="connsiteY182" fmla="*/ 1997063 h 6858000"/>
              <a:gd name="connsiteX183" fmla="*/ 1056878 w 6572708"/>
              <a:gd name="connsiteY183" fmla="*/ 1990634 h 6858000"/>
              <a:gd name="connsiteX184" fmla="*/ 1072722 w 6572708"/>
              <a:gd name="connsiteY184" fmla="*/ 1987868 h 6858000"/>
              <a:gd name="connsiteX185" fmla="*/ 1145252 w 6572708"/>
              <a:gd name="connsiteY185" fmla="*/ 1891028 h 6858000"/>
              <a:gd name="connsiteX186" fmla="*/ 1226890 w 6572708"/>
              <a:gd name="connsiteY186" fmla="*/ 1845992 h 6858000"/>
              <a:gd name="connsiteX187" fmla="*/ 1323685 w 6572708"/>
              <a:gd name="connsiteY187" fmla="*/ 1758717 h 6858000"/>
              <a:gd name="connsiteX188" fmla="*/ 1398273 w 6572708"/>
              <a:gd name="connsiteY188" fmla="*/ 1627389 h 6858000"/>
              <a:gd name="connsiteX189" fmla="*/ 1417786 w 6572708"/>
              <a:gd name="connsiteY189" fmla="*/ 1591233 h 6858000"/>
              <a:gd name="connsiteX190" fmla="*/ 1456144 w 6572708"/>
              <a:gd name="connsiteY190" fmla="*/ 1570271 h 6858000"/>
              <a:gd name="connsiteX191" fmla="*/ 1458351 w 6572708"/>
              <a:gd name="connsiteY191" fmla="*/ 1554550 h 6858000"/>
              <a:gd name="connsiteX192" fmla="*/ 1458500 w 6572708"/>
              <a:gd name="connsiteY192" fmla="*/ 1551719 h 6858000"/>
              <a:gd name="connsiteX193" fmla="*/ 1464150 w 6572708"/>
              <a:gd name="connsiteY193" fmla="*/ 1542986 h 6858000"/>
              <a:gd name="connsiteX194" fmla="*/ 1459426 w 6572708"/>
              <a:gd name="connsiteY194" fmla="*/ 1537283 h 6858000"/>
              <a:gd name="connsiteX195" fmla="*/ 1463401 w 6572708"/>
              <a:gd name="connsiteY195" fmla="*/ 1521818 h 6858000"/>
              <a:gd name="connsiteX196" fmla="*/ 1475565 w 6572708"/>
              <a:gd name="connsiteY196" fmla="*/ 1506648 h 6858000"/>
              <a:gd name="connsiteX197" fmla="*/ 1540362 w 6572708"/>
              <a:gd name="connsiteY197" fmla="*/ 1438265 h 6858000"/>
              <a:gd name="connsiteX198" fmla="*/ 1575141 w 6572708"/>
              <a:gd name="connsiteY198" fmla="*/ 1395238 h 6858000"/>
              <a:gd name="connsiteX199" fmla="*/ 1582090 w 6572708"/>
              <a:gd name="connsiteY199" fmla="*/ 1375575 h 6858000"/>
              <a:gd name="connsiteX200" fmla="*/ 1596005 w 6572708"/>
              <a:gd name="connsiteY200" fmla="*/ 1350347 h 6858000"/>
              <a:gd name="connsiteX201" fmla="*/ 1615711 w 6572708"/>
              <a:gd name="connsiteY201" fmla="*/ 1303251 h 6858000"/>
              <a:gd name="connsiteX202" fmla="*/ 1650622 w 6572708"/>
              <a:gd name="connsiteY202" fmla="*/ 1244447 h 6858000"/>
              <a:gd name="connsiteX203" fmla="*/ 1702792 w 6572708"/>
              <a:gd name="connsiteY203" fmla="*/ 1215797 h 6858000"/>
              <a:gd name="connsiteX204" fmla="*/ 1700885 w 6572708"/>
              <a:gd name="connsiteY204" fmla="*/ 1209814 h 6858000"/>
              <a:gd name="connsiteX205" fmla="*/ 1723848 w 6572708"/>
              <a:gd name="connsiteY205" fmla="*/ 1183123 h 6858000"/>
              <a:gd name="connsiteX206" fmla="*/ 1759968 w 6572708"/>
              <a:gd name="connsiteY206" fmla="*/ 1166871 h 6858000"/>
              <a:gd name="connsiteX207" fmla="*/ 1767742 w 6572708"/>
              <a:gd name="connsiteY207" fmla="*/ 1158484 h 6858000"/>
              <a:gd name="connsiteX208" fmla="*/ 1773870 w 6572708"/>
              <a:gd name="connsiteY208" fmla="*/ 1125979 h 6858000"/>
              <a:gd name="connsiteX209" fmla="*/ 1767392 w 6572708"/>
              <a:gd name="connsiteY209" fmla="*/ 1121685 h 6858000"/>
              <a:gd name="connsiteX210" fmla="*/ 1770175 w 6572708"/>
              <a:gd name="connsiteY210" fmla="*/ 1112182 h 6858000"/>
              <a:gd name="connsiteX211" fmla="*/ 1769418 w 6572708"/>
              <a:gd name="connsiteY211" fmla="*/ 1109483 h 6858000"/>
              <a:gd name="connsiteX212" fmla="*/ 1766580 w 6572708"/>
              <a:gd name="connsiteY212" fmla="*/ 1094184 h 6858000"/>
              <a:gd name="connsiteX213" fmla="*/ 1797677 w 6572708"/>
              <a:gd name="connsiteY213" fmla="*/ 1065740 h 6858000"/>
              <a:gd name="connsiteX214" fmla="*/ 1805371 w 6572708"/>
              <a:gd name="connsiteY214" fmla="*/ 1027273 h 6858000"/>
              <a:gd name="connsiteX215" fmla="*/ 1882128 w 6572708"/>
              <a:gd name="connsiteY215" fmla="*/ 887059 h 6858000"/>
              <a:gd name="connsiteX216" fmla="*/ 1922110 w 6572708"/>
              <a:gd name="connsiteY216" fmla="*/ 824781 h 6858000"/>
              <a:gd name="connsiteX217" fmla="*/ 1970558 w 6572708"/>
              <a:gd name="connsiteY217" fmla="*/ 721635 h 6858000"/>
              <a:gd name="connsiteX218" fmla="*/ 1974257 w 6572708"/>
              <a:gd name="connsiteY218" fmla="*/ 713733 h 6858000"/>
              <a:gd name="connsiteX219" fmla="*/ 1971701 w 6572708"/>
              <a:gd name="connsiteY219" fmla="*/ 704563 h 6858000"/>
              <a:gd name="connsiteX220" fmla="*/ 1966819 w 6572708"/>
              <a:gd name="connsiteY220" fmla="*/ 628924 h 6858000"/>
              <a:gd name="connsiteX221" fmla="*/ 1956004 w 6572708"/>
              <a:gd name="connsiteY221" fmla="*/ 621102 h 6858000"/>
              <a:gd name="connsiteX222" fmla="*/ 1948613 w 6572708"/>
              <a:gd name="connsiteY222" fmla="*/ 609156 h 6858000"/>
              <a:gd name="connsiteX223" fmla="*/ 1949145 w 6572708"/>
              <a:gd name="connsiteY223" fmla="*/ 606753 h 6858000"/>
              <a:gd name="connsiteX224" fmla="*/ 1944819 w 6572708"/>
              <a:gd name="connsiteY224" fmla="*/ 590072 h 6858000"/>
              <a:gd name="connsiteX225" fmla="*/ 1941001 w 6572708"/>
              <a:gd name="connsiteY225" fmla="*/ 588296 h 6858000"/>
              <a:gd name="connsiteX226" fmla="*/ 1937134 w 6572708"/>
              <a:gd name="connsiteY226" fmla="*/ 577443 h 6858000"/>
              <a:gd name="connsiteX227" fmla="*/ 1927092 w 6572708"/>
              <a:gd name="connsiteY227" fmla="*/ 557642 h 6858000"/>
              <a:gd name="connsiteX228" fmla="*/ 1927484 w 6572708"/>
              <a:gd name="connsiteY228" fmla="*/ 552451 h 6858000"/>
              <a:gd name="connsiteX229" fmla="*/ 1915874 w 6572708"/>
              <a:gd name="connsiteY229" fmla="*/ 520271 h 6858000"/>
              <a:gd name="connsiteX230" fmla="*/ 1916793 w 6572708"/>
              <a:gd name="connsiteY230" fmla="*/ 519123 h 6858000"/>
              <a:gd name="connsiteX231" fmla="*/ 1918236 w 6572708"/>
              <a:gd name="connsiteY231" fmla="*/ 506970 h 6858000"/>
              <a:gd name="connsiteX232" fmla="*/ 1918529 w 6572708"/>
              <a:gd name="connsiteY232" fmla="*/ 485354 h 6858000"/>
              <a:gd name="connsiteX233" fmla="*/ 1932556 w 6572708"/>
              <a:gd name="connsiteY233" fmla="*/ 426779 h 6858000"/>
              <a:gd name="connsiteX234" fmla="*/ 1920572 w 6572708"/>
              <a:gd name="connsiteY234" fmla="*/ 393150 h 6858000"/>
              <a:gd name="connsiteX235" fmla="*/ 1918744 w 6572708"/>
              <a:gd name="connsiteY235" fmla="*/ 385981 h 6858000"/>
              <a:gd name="connsiteX236" fmla="*/ 1918949 w 6572708"/>
              <a:gd name="connsiteY236" fmla="*/ 385674 h 6858000"/>
              <a:gd name="connsiteX237" fmla="*/ 1917499 w 6572708"/>
              <a:gd name="connsiteY237" fmla="*/ 377782 h 6858000"/>
              <a:gd name="connsiteX238" fmla="*/ 1915412 w 6572708"/>
              <a:gd name="connsiteY238" fmla="*/ 372914 h 6858000"/>
              <a:gd name="connsiteX239" fmla="*/ 1911865 w 6572708"/>
              <a:gd name="connsiteY239" fmla="*/ 359009 h 6858000"/>
              <a:gd name="connsiteX240" fmla="*/ 1912244 w 6572708"/>
              <a:gd name="connsiteY240" fmla="*/ 353121 h 6858000"/>
              <a:gd name="connsiteX241" fmla="*/ 1933610 w 6572708"/>
              <a:gd name="connsiteY241" fmla="*/ 297387 h 6858000"/>
              <a:gd name="connsiteX242" fmla="*/ 1939454 w 6572708"/>
              <a:gd name="connsiteY242" fmla="*/ 194719 h 6858000"/>
              <a:gd name="connsiteX243" fmla="*/ 1942001 w 6572708"/>
              <a:gd name="connsiteY243" fmla="*/ 93227 h 6858000"/>
              <a:gd name="connsiteX244" fmla="*/ 1941351 w 6572708"/>
              <a:gd name="connsiteY244" fmla="*/ 56555 h 6858000"/>
              <a:gd name="connsiteX245" fmla="*/ 1950955 w 6572708"/>
              <a:gd name="connsiteY245" fmla="*/ 5312 h 6858000"/>
              <a:gd name="connsiteX246" fmla="*/ 1949546 w 6572708"/>
              <a:gd name="connsiteY246"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149610 w 6572708"/>
              <a:gd name="connsiteY32" fmla="*/ 5918672 h 6858000"/>
              <a:gd name="connsiteX33" fmla="*/ 160505 w 6572708"/>
              <a:gd name="connsiteY33" fmla="*/ 5887690 h 6858000"/>
              <a:gd name="connsiteX34" fmla="*/ 156200 w 6572708"/>
              <a:gd name="connsiteY34" fmla="*/ 5882649 h 6858000"/>
              <a:gd name="connsiteX35" fmla="*/ 194213 w 6572708"/>
              <a:gd name="connsiteY35" fmla="*/ 5841953 h 6858000"/>
              <a:gd name="connsiteX36" fmla="*/ 203216 w 6572708"/>
              <a:gd name="connsiteY36" fmla="*/ 5777927 h 6858000"/>
              <a:gd name="connsiteX37" fmla="*/ 202536 w 6572708"/>
              <a:gd name="connsiteY37" fmla="*/ 5728879 h 6858000"/>
              <a:gd name="connsiteX38" fmla="*/ 205380 w 6572708"/>
              <a:gd name="connsiteY38" fmla="*/ 5701696 h 6858000"/>
              <a:gd name="connsiteX39" fmla="*/ 203870 w 6572708"/>
              <a:gd name="connsiteY39" fmla="*/ 5681563 h 6858000"/>
              <a:gd name="connsiteX40" fmla="*/ 219294 w 6572708"/>
              <a:gd name="connsiteY40" fmla="*/ 5632219 h 6858000"/>
              <a:gd name="connsiteX41" fmla="*/ 252910 w 6572708"/>
              <a:gd name="connsiteY41" fmla="*/ 5551224 h 6858000"/>
              <a:gd name="connsiteX42" fmla="*/ 258253 w 6572708"/>
              <a:gd name="connsiteY42" fmla="*/ 5533854 h 6858000"/>
              <a:gd name="connsiteX43" fmla="*/ 255640 w 6572708"/>
              <a:gd name="connsiteY43" fmla="*/ 5518422 h 6858000"/>
              <a:gd name="connsiteX44" fmla="*/ 248756 w 6572708"/>
              <a:gd name="connsiteY44" fmla="*/ 5514403 h 6858000"/>
              <a:gd name="connsiteX45" fmla="*/ 250538 w 6572708"/>
              <a:gd name="connsiteY45" fmla="*/ 5504771 h 6858000"/>
              <a:gd name="connsiteX46" fmla="*/ 249507 w 6572708"/>
              <a:gd name="connsiteY46" fmla="*/ 5502102 h 6858000"/>
              <a:gd name="connsiteX47" fmla="*/ 245101 w 6572708"/>
              <a:gd name="connsiteY47" fmla="*/ 5486913 h 6858000"/>
              <a:gd name="connsiteX48" fmla="*/ 273088 w 6572708"/>
              <a:gd name="connsiteY48" fmla="*/ 5457083 h 6858000"/>
              <a:gd name="connsiteX49" fmla="*/ 276759 w 6572708"/>
              <a:gd name="connsiteY49" fmla="*/ 5418245 h 6858000"/>
              <a:gd name="connsiteX50" fmla="*/ 314712 w 6572708"/>
              <a:gd name="connsiteY50" fmla="*/ 5305770 h 6858000"/>
              <a:gd name="connsiteX51" fmla="*/ 320056 w 6572708"/>
              <a:gd name="connsiteY51" fmla="*/ 5298784 h 6858000"/>
              <a:gd name="connsiteX52" fmla="*/ 320763 w 6572708"/>
              <a:gd name="connsiteY52" fmla="*/ 5282149 h 6858000"/>
              <a:gd name="connsiteX53" fmla="*/ 325879 w 6572708"/>
              <a:gd name="connsiteY53" fmla="*/ 5270957 h 6858000"/>
              <a:gd name="connsiteX54" fmla="*/ 318913 w 6572708"/>
              <a:gd name="connsiteY54" fmla="*/ 5268991 h 6858000"/>
              <a:gd name="connsiteX55" fmla="*/ 317275 w 6572708"/>
              <a:gd name="connsiteY55" fmla="*/ 5230130 h 6858000"/>
              <a:gd name="connsiteX56" fmla="*/ 329641 w 6572708"/>
              <a:gd name="connsiteY56" fmla="*/ 5216534 h 6858000"/>
              <a:gd name="connsiteX57" fmla="*/ 329088 w 6572708"/>
              <a:gd name="connsiteY57" fmla="*/ 5211732 h 6858000"/>
              <a:gd name="connsiteX58" fmla="*/ 331669 w 6572708"/>
              <a:gd name="connsiteY58" fmla="*/ 5058537 h 6858000"/>
              <a:gd name="connsiteX59" fmla="*/ 323855 w 6572708"/>
              <a:gd name="connsiteY59" fmla="*/ 4827737 h 6858000"/>
              <a:gd name="connsiteX60" fmla="*/ 333687 w 6572708"/>
              <a:gd name="connsiteY60" fmla="*/ 4774692 h 6858000"/>
              <a:gd name="connsiteX61" fmla="*/ 322637 w 6572708"/>
              <a:gd name="connsiteY61" fmla="*/ 4727427 h 6858000"/>
              <a:gd name="connsiteX62" fmla="*/ 330798 w 6572708"/>
              <a:gd name="connsiteY62" fmla="*/ 4708193 h 6858000"/>
              <a:gd name="connsiteX63" fmla="*/ 332420 w 6572708"/>
              <a:gd name="connsiteY63" fmla="*/ 4704882 h 6858000"/>
              <a:gd name="connsiteX64" fmla="*/ 334216 w 6572708"/>
              <a:gd name="connsiteY64" fmla="*/ 4691500 h 6858000"/>
              <a:gd name="connsiteX65" fmla="*/ 340601 w 6572708"/>
              <a:gd name="connsiteY65" fmla="*/ 4687895 h 6858000"/>
              <a:gd name="connsiteX66" fmla="*/ 347516 w 6572708"/>
              <a:gd name="connsiteY66" fmla="*/ 4667873 h 6858000"/>
              <a:gd name="connsiteX67" fmla="*/ 349175 w 6572708"/>
              <a:gd name="connsiteY67" fmla="*/ 4643189 h 6858000"/>
              <a:gd name="connsiteX68" fmla="*/ 350492 w 6572708"/>
              <a:gd name="connsiteY68" fmla="*/ 4525833 h 6858000"/>
              <a:gd name="connsiteX69" fmla="*/ 355031 w 6572708"/>
              <a:gd name="connsiteY69" fmla="*/ 4455649 h 6858000"/>
              <a:gd name="connsiteX70" fmla="*/ 362651 w 6572708"/>
              <a:gd name="connsiteY70" fmla="*/ 4429036 h 6858000"/>
              <a:gd name="connsiteX71" fmla="*/ 369327 w 6572708"/>
              <a:gd name="connsiteY71" fmla="*/ 4391840 h 6858000"/>
              <a:gd name="connsiteX72" fmla="*/ 371272 w 6572708"/>
              <a:gd name="connsiteY72" fmla="*/ 4358845 h 6858000"/>
              <a:gd name="connsiteX73" fmla="*/ 382342 w 6572708"/>
              <a:gd name="connsiteY73" fmla="*/ 4333764 h 6858000"/>
              <a:gd name="connsiteX74" fmla="*/ 381365 w 6572708"/>
              <a:gd name="connsiteY74" fmla="*/ 4331730 h 6858000"/>
              <a:gd name="connsiteX75" fmla="*/ 364244 w 6572708"/>
              <a:gd name="connsiteY75" fmla="*/ 4309700 h 6858000"/>
              <a:gd name="connsiteX76" fmla="*/ 363377 w 6572708"/>
              <a:gd name="connsiteY76" fmla="*/ 4285388 h 6858000"/>
              <a:gd name="connsiteX77" fmla="*/ 357697 w 6572708"/>
              <a:gd name="connsiteY77" fmla="*/ 4266169 h 6858000"/>
              <a:gd name="connsiteX78" fmla="*/ 356998 w 6572708"/>
              <a:gd name="connsiteY78" fmla="*/ 4247672 h 6858000"/>
              <a:gd name="connsiteX79" fmla="*/ 357549 w 6572708"/>
              <a:gd name="connsiteY79" fmla="*/ 4237120 h 6858000"/>
              <a:gd name="connsiteX80" fmla="*/ 358116 w 6572708"/>
              <a:gd name="connsiteY80" fmla="*/ 4232936 h 6858000"/>
              <a:gd name="connsiteX81" fmla="*/ 366243 w 6572708"/>
              <a:gd name="connsiteY81" fmla="*/ 4224051 h 6858000"/>
              <a:gd name="connsiteX82" fmla="*/ 363841 w 6572708"/>
              <a:gd name="connsiteY82" fmla="*/ 4211782 h 6858000"/>
              <a:gd name="connsiteX83" fmla="*/ 372159 w 6572708"/>
              <a:gd name="connsiteY83" fmla="*/ 4198810 h 6858000"/>
              <a:gd name="connsiteX84" fmla="*/ 366211 w 6572708"/>
              <a:gd name="connsiteY84" fmla="*/ 4195262 h 6858000"/>
              <a:gd name="connsiteX85" fmla="*/ 360561 w 6572708"/>
              <a:gd name="connsiteY85" fmla="*/ 4184054 h 6858000"/>
              <a:gd name="connsiteX86" fmla="*/ 373972 w 6572708"/>
              <a:gd name="connsiteY86" fmla="*/ 4155792 h 6858000"/>
              <a:gd name="connsiteX87" fmla="*/ 373150 w 6572708"/>
              <a:gd name="connsiteY87" fmla="*/ 4150364 h 6858000"/>
              <a:gd name="connsiteX88" fmla="*/ 383773 w 6572708"/>
              <a:gd name="connsiteY88" fmla="*/ 4132084 h 6858000"/>
              <a:gd name="connsiteX89" fmla="*/ 389140 w 6572708"/>
              <a:gd name="connsiteY89" fmla="*/ 4115873 h 6858000"/>
              <a:gd name="connsiteX90" fmla="*/ 378846 w 6572708"/>
              <a:gd name="connsiteY90" fmla="*/ 4082551 h 6858000"/>
              <a:gd name="connsiteX91" fmla="*/ 368001 w 6572708"/>
              <a:gd name="connsiteY91" fmla="*/ 3968090 h 6858000"/>
              <a:gd name="connsiteX92" fmla="*/ 372661 w 6572708"/>
              <a:gd name="connsiteY92" fmla="*/ 3881355 h 6858000"/>
              <a:gd name="connsiteX93" fmla="*/ 379210 w 6572708"/>
              <a:gd name="connsiteY93" fmla="*/ 3850569 h 6858000"/>
              <a:gd name="connsiteX94" fmla="*/ 389880 w 6572708"/>
              <a:gd name="connsiteY94" fmla="*/ 3798988 h 6858000"/>
              <a:gd name="connsiteX95" fmla="*/ 409909 w 6572708"/>
              <a:gd name="connsiteY95" fmla="*/ 3760424 h 6858000"/>
              <a:gd name="connsiteX96" fmla="*/ 414051 w 6572708"/>
              <a:gd name="connsiteY96" fmla="*/ 3717298 h 6858000"/>
              <a:gd name="connsiteX97" fmla="*/ 399424 w 6572708"/>
              <a:gd name="connsiteY97" fmla="*/ 3707291 h 6858000"/>
              <a:gd name="connsiteX98" fmla="*/ 394460 w 6572708"/>
              <a:gd name="connsiteY98" fmla="*/ 3673415 h 6858000"/>
              <a:gd name="connsiteX99" fmla="*/ 408918 w 6572708"/>
              <a:gd name="connsiteY99" fmla="*/ 3661155 h 6858000"/>
              <a:gd name="connsiteX100" fmla="*/ 425028 w 6572708"/>
              <a:gd name="connsiteY100" fmla="*/ 3591166 h 6858000"/>
              <a:gd name="connsiteX101" fmla="*/ 430292 w 6572708"/>
              <a:gd name="connsiteY101" fmla="*/ 3550801 h 6858000"/>
              <a:gd name="connsiteX102" fmla="*/ 437149 w 6572708"/>
              <a:gd name="connsiteY102" fmla="*/ 3497399 h 6858000"/>
              <a:gd name="connsiteX103" fmla="*/ 442017 w 6572708"/>
              <a:gd name="connsiteY103" fmla="*/ 3474143 h 6858000"/>
              <a:gd name="connsiteX104" fmla="*/ 437175 w 6572708"/>
              <a:gd name="connsiteY104" fmla="*/ 3463057 h 6858000"/>
              <a:gd name="connsiteX105" fmla="*/ 438483 w 6572708"/>
              <a:gd name="connsiteY105" fmla="*/ 3457563 h 6858000"/>
              <a:gd name="connsiteX106" fmla="*/ 438642 w 6572708"/>
              <a:gd name="connsiteY106" fmla="*/ 3439053 h 6858000"/>
              <a:gd name="connsiteX107" fmla="*/ 439678 w 6572708"/>
              <a:gd name="connsiteY107" fmla="*/ 3428537 h 6858000"/>
              <a:gd name="connsiteX108" fmla="*/ 440437 w 6572708"/>
              <a:gd name="connsiteY108" fmla="*/ 3424381 h 6858000"/>
              <a:gd name="connsiteX109" fmla="*/ 448781 w 6572708"/>
              <a:gd name="connsiteY109" fmla="*/ 3416042 h 6858000"/>
              <a:gd name="connsiteX110" fmla="*/ 448765 w 6572708"/>
              <a:gd name="connsiteY110" fmla="*/ 3414504 h 6858000"/>
              <a:gd name="connsiteX111" fmla="*/ 447134 w 6572708"/>
              <a:gd name="connsiteY111" fmla="*/ 3403498 h 6858000"/>
              <a:gd name="connsiteX112" fmla="*/ 452387 w 6572708"/>
              <a:gd name="connsiteY112" fmla="*/ 3396070 h 6858000"/>
              <a:gd name="connsiteX113" fmla="*/ 453996 w 6572708"/>
              <a:gd name="connsiteY113" fmla="*/ 3389553 h 6858000"/>
              <a:gd name="connsiteX114" fmla="*/ 450265 w 6572708"/>
              <a:gd name="connsiteY114" fmla="*/ 3387098 h 6858000"/>
              <a:gd name="connsiteX115" fmla="*/ 445137 w 6572708"/>
              <a:gd name="connsiteY115" fmla="*/ 3375655 h 6858000"/>
              <a:gd name="connsiteX116" fmla="*/ 453359 w 6572708"/>
              <a:gd name="connsiteY116" fmla="*/ 3367050 h 6858000"/>
              <a:gd name="connsiteX117" fmla="*/ 459842 w 6572708"/>
              <a:gd name="connsiteY117" fmla="*/ 3348005 h 6858000"/>
              <a:gd name="connsiteX118" fmla="*/ 459268 w 6572708"/>
              <a:gd name="connsiteY118" fmla="*/ 3342546 h 6858000"/>
              <a:gd name="connsiteX119" fmla="*/ 470590 w 6572708"/>
              <a:gd name="connsiteY119" fmla="*/ 3324958 h 6858000"/>
              <a:gd name="connsiteX120" fmla="*/ 468579 w 6572708"/>
              <a:gd name="connsiteY120" fmla="*/ 3306990 h 6858000"/>
              <a:gd name="connsiteX121" fmla="*/ 480123 w 6572708"/>
              <a:gd name="connsiteY121" fmla="*/ 3295094 h 6858000"/>
              <a:gd name="connsiteX122" fmla="*/ 482298 w 6572708"/>
              <a:gd name="connsiteY122" fmla="*/ 3293541 h 6858000"/>
              <a:gd name="connsiteX123" fmla="*/ 489102 w 6572708"/>
              <a:gd name="connsiteY123" fmla="*/ 3262198 h 6858000"/>
              <a:gd name="connsiteX124" fmla="*/ 497561 w 6572708"/>
              <a:gd name="connsiteY124" fmla="*/ 3253284 h 6858000"/>
              <a:gd name="connsiteX125" fmla="*/ 522157 w 6572708"/>
              <a:gd name="connsiteY125" fmla="*/ 3192563 h 6858000"/>
              <a:gd name="connsiteX126" fmla="*/ 529302 w 6572708"/>
              <a:gd name="connsiteY126" fmla="*/ 3175520 h 6858000"/>
              <a:gd name="connsiteX127" fmla="*/ 528284 w 6572708"/>
              <a:gd name="connsiteY127" fmla="*/ 3160058 h 6858000"/>
              <a:gd name="connsiteX128" fmla="*/ 521806 w 6572708"/>
              <a:gd name="connsiteY128" fmla="*/ 3155764 h 6858000"/>
              <a:gd name="connsiteX129" fmla="*/ 524589 w 6572708"/>
              <a:gd name="connsiteY129" fmla="*/ 3146261 h 6858000"/>
              <a:gd name="connsiteX130" fmla="*/ 523832 w 6572708"/>
              <a:gd name="connsiteY130" fmla="*/ 3143561 h 6858000"/>
              <a:gd name="connsiteX131" fmla="*/ 520994 w 6572708"/>
              <a:gd name="connsiteY131" fmla="*/ 3128263 h 6858000"/>
              <a:gd name="connsiteX132" fmla="*/ 552091 w 6572708"/>
              <a:gd name="connsiteY132" fmla="*/ 3099818 h 6858000"/>
              <a:gd name="connsiteX133" fmla="*/ 618216 w 6572708"/>
              <a:gd name="connsiteY133" fmla="*/ 2895965 h 6858000"/>
              <a:gd name="connsiteX134" fmla="*/ 724973 w 6572708"/>
              <a:gd name="connsiteY134" fmla="*/ 2755713 h 6858000"/>
              <a:gd name="connsiteX135" fmla="*/ 765538 w 6572708"/>
              <a:gd name="connsiteY135" fmla="*/ 2648081 h 6858000"/>
              <a:gd name="connsiteX136" fmla="*/ 780267 w 6572708"/>
              <a:gd name="connsiteY136" fmla="*/ 2641879 h 6858000"/>
              <a:gd name="connsiteX137" fmla="*/ 790836 w 6572708"/>
              <a:gd name="connsiteY137" fmla="*/ 2632919 h 6858000"/>
              <a:gd name="connsiteX138" fmla="*/ 790328 w 6572708"/>
              <a:gd name="connsiteY138" fmla="*/ 2631229 h 6858000"/>
              <a:gd name="connsiteX139" fmla="*/ 797257 w 6572708"/>
              <a:gd name="connsiteY139" fmla="*/ 2619054 h 6858000"/>
              <a:gd name="connsiteX140" fmla="*/ 802383 w 6572708"/>
              <a:gd name="connsiteY140" fmla="*/ 2617568 h 6858000"/>
              <a:gd name="connsiteX141" fmla="*/ 808267 w 6572708"/>
              <a:gd name="connsiteY141" fmla="*/ 2609586 h 6858000"/>
              <a:gd name="connsiteX142" fmla="*/ 822908 w 6572708"/>
              <a:gd name="connsiteY142" fmla="*/ 2594856 h 6858000"/>
              <a:gd name="connsiteX143" fmla="*/ 822791 w 6572708"/>
              <a:gd name="connsiteY143" fmla="*/ 2591164 h 6858000"/>
              <a:gd name="connsiteX144" fmla="*/ 840423 w 6572708"/>
              <a:gd name="connsiteY144" fmla="*/ 2567492 h 6858000"/>
              <a:gd name="connsiteX145" fmla="*/ 839313 w 6572708"/>
              <a:gd name="connsiteY145" fmla="*/ 2566722 h 6858000"/>
              <a:gd name="connsiteX146" fmla="*/ 838361 w 6572708"/>
              <a:gd name="connsiteY146" fmla="*/ 2558109 h 6858000"/>
              <a:gd name="connsiteX147" fmla="*/ 839637 w 6572708"/>
              <a:gd name="connsiteY147" fmla="*/ 2542662 h 6858000"/>
              <a:gd name="connsiteX148" fmla="*/ 825800 w 6572708"/>
              <a:gd name="connsiteY148" fmla="*/ 2501548 h 6858000"/>
              <a:gd name="connsiteX149" fmla="*/ 844035 w 6572708"/>
              <a:gd name="connsiteY149" fmla="*/ 2476819 h 6858000"/>
              <a:gd name="connsiteX150" fmla="*/ 846972 w 6572708"/>
              <a:gd name="connsiteY150" fmla="*/ 2471590 h 6858000"/>
              <a:gd name="connsiteX151" fmla="*/ 846730 w 6572708"/>
              <a:gd name="connsiteY151" fmla="*/ 2471378 h 6858000"/>
              <a:gd name="connsiteX152" fmla="*/ 849228 w 6572708"/>
              <a:gd name="connsiteY152" fmla="*/ 2465654 h 6858000"/>
              <a:gd name="connsiteX153" fmla="*/ 852330 w 6572708"/>
              <a:gd name="connsiteY153" fmla="*/ 2462052 h 6858000"/>
              <a:gd name="connsiteX154" fmla="*/ 858029 w 6572708"/>
              <a:gd name="connsiteY154" fmla="*/ 2451906 h 6858000"/>
              <a:gd name="connsiteX155" fmla="*/ 857986 w 6572708"/>
              <a:gd name="connsiteY155" fmla="*/ 2447716 h 6858000"/>
              <a:gd name="connsiteX156" fmla="*/ 855075 w 6572708"/>
              <a:gd name="connsiteY156" fmla="*/ 2445047 h 6858000"/>
              <a:gd name="connsiteX157" fmla="*/ 856006 w 6572708"/>
              <a:gd name="connsiteY157" fmla="*/ 2444265 h 6858000"/>
              <a:gd name="connsiteX158" fmla="*/ 856444 w 6572708"/>
              <a:gd name="connsiteY158" fmla="*/ 2421759 h 6858000"/>
              <a:gd name="connsiteX159" fmla="*/ 868981 w 6572708"/>
              <a:gd name="connsiteY159" fmla="*/ 2375200 h 6858000"/>
              <a:gd name="connsiteX160" fmla="*/ 880811 w 6572708"/>
              <a:gd name="connsiteY160" fmla="*/ 2350147 h 6858000"/>
              <a:gd name="connsiteX161" fmla="*/ 908124 w 6572708"/>
              <a:gd name="connsiteY161" fmla="*/ 2279761 h 6858000"/>
              <a:gd name="connsiteX162" fmla="*/ 931678 w 6572708"/>
              <a:gd name="connsiteY162" fmla="*/ 2207772 h 6858000"/>
              <a:gd name="connsiteX163" fmla="*/ 921761 w 6572708"/>
              <a:gd name="connsiteY163" fmla="*/ 2164302 h 6858000"/>
              <a:gd name="connsiteX164" fmla="*/ 923058 w 6572708"/>
              <a:gd name="connsiteY164" fmla="*/ 2160162 h 6858000"/>
              <a:gd name="connsiteX165" fmla="*/ 931663 w 6572708"/>
              <a:gd name="connsiteY165" fmla="*/ 2151458 h 6858000"/>
              <a:gd name="connsiteX166" fmla="*/ 935730 w 6572708"/>
              <a:gd name="connsiteY166" fmla="*/ 2148616 h 6858000"/>
              <a:gd name="connsiteX167" fmla="*/ 939910 w 6572708"/>
              <a:gd name="connsiteY167" fmla="*/ 2143540 h 6858000"/>
              <a:gd name="connsiteX168" fmla="*/ 939746 w 6572708"/>
              <a:gd name="connsiteY168" fmla="*/ 2143278 h 6858000"/>
              <a:gd name="connsiteX169" fmla="*/ 944182 w 6572708"/>
              <a:gd name="connsiteY169" fmla="*/ 2138791 h 6858000"/>
              <a:gd name="connsiteX170" fmla="*/ 969240 w 6572708"/>
              <a:gd name="connsiteY170" fmla="*/ 2118565 h 6858000"/>
              <a:gd name="connsiteX171" fmla="*/ 969333 w 6572708"/>
              <a:gd name="connsiteY171" fmla="*/ 2074914 h 6858000"/>
              <a:gd name="connsiteX172" fmla="*/ 975462 w 6572708"/>
              <a:gd name="connsiteY172" fmla="*/ 2059981 h 6858000"/>
              <a:gd name="connsiteX173" fmla="*/ 977313 w 6572708"/>
              <a:gd name="connsiteY173" fmla="*/ 2051279 h 6858000"/>
              <a:gd name="connsiteX174" fmla="*/ 976512 w 6572708"/>
              <a:gd name="connsiteY174" fmla="*/ 2050269 h 6858000"/>
              <a:gd name="connsiteX175" fmla="*/ 1000665 w 6572708"/>
              <a:gd name="connsiteY175" fmla="*/ 2030946 h 6858000"/>
              <a:gd name="connsiteX176" fmla="*/ 1001735 w 6572708"/>
              <a:gd name="connsiteY176" fmla="*/ 2027284 h 6858000"/>
              <a:gd name="connsiteX177" fmla="*/ 1020214 w 6572708"/>
              <a:gd name="connsiteY177" fmla="*/ 2016095 h 6858000"/>
              <a:gd name="connsiteX178" fmla="*/ 1028302 w 6572708"/>
              <a:gd name="connsiteY178" fmla="*/ 2009567 h 6858000"/>
              <a:gd name="connsiteX179" fmla="*/ 1033598 w 6572708"/>
              <a:gd name="connsiteY179" fmla="*/ 2009267 h 6858000"/>
              <a:gd name="connsiteX180" fmla="*/ 1044008 w 6572708"/>
              <a:gd name="connsiteY180" fmla="*/ 1998844 h 6858000"/>
              <a:gd name="connsiteX181" fmla="*/ 1044069 w 6572708"/>
              <a:gd name="connsiteY181" fmla="*/ 1997063 h 6858000"/>
              <a:gd name="connsiteX182" fmla="*/ 1056878 w 6572708"/>
              <a:gd name="connsiteY182" fmla="*/ 1990634 h 6858000"/>
              <a:gd name="connsiteX183" fmla="*/ 1072722 w 6572708"/>
              <a:gd name="connsiteY183" fmla="*/ 1987868 h 6858000"/>
              <a:gd name="connsiteX184" fmla="*/ 1145252 w 6572708"/>
              <a:gd name="connsiteY184" fmla="*/ 1891028 h 6858000"/>
              <a:gd name="connsiteX185" fmla="*/ 1226890 w 6572708"/>
              <a:gd name="connsiteY185" fmla="*/ 1845992 h 6858000"/>
              <a:gd name="connsiteX186" fmla="*/ 1323685 w 6572708"/>
              <a:gd name="connsiteY186" fmla="*/ 1758717 h 6858000"/>
              <a:gd name="connsiteX187" fmla="*/ 1398273 w 6572708"/>
              <a:gd name="connsiteY187" fmla="*/ 1627389 h 6858000"/>
              <a:gd name="connsiteX188" fmla="*/ 1417786 w 6572708"/>
              <a:gd name="connsiteY188" fmla="*/ 1591233 h 6858000"/>
              <a:gd name="connsiteX189" fmla="*/ 1456144 w 6572708"/>
              <a:gd name="connsiteY189" fmla="*/ 1570271 h 6858000"/>
              <a:gd name="connsiteX190" fmla="*/ 1458351 w 6572708"/>
              <a:gd name="connsiteY190" fmla="*/ 1554550 h 6858000"/>
              <a:gd name="connsiteX191" fmla="*/ 1458500 w 6572708"/>
              <a:gd name="connsiteY191" fmla="*/ 1551719 h 6858000"/>
              <a:gd name="connsiteX192" fmla="*/ 1464150 w 6572708"/>
              <a:gd name="connsiteY192" fmla="*/ 1542986 h 6858000"/>
              <a:gd name="connsiteX193" fmla="*/ 1459426 w 6572708"/>
              <a:gd name="connsiteY193" fmla="*/ 1537283 h 6858000"/>
              <a:gd name="connsiteX194" fmla="*/ 1463401 w 6572708"/>
              <a:gd name="connsiteY194" fmla="*/ 1521818 h 6858000"/>
              <a:gd name="connsiteX195" fmla="*/ 1475565 w 6572708"/>
              <a:gd name="connsiteY195" fmla="*/ 1506648 h 6858000"/>
              <a:gd name="connsiteX196" fmla="*/ 1540362 w 6572708"/>
              <a:gd name="connsiteY196" fmla="*/ 1438265 h 6858000"/>
              <a:gd name="connsiteX197" fmla="*/ 1575141 w 6572708"/>
              <a:gd name="connsiteY197" fmla="*/ 1395238 h 6858000"/>
              <a:gd name="connsiteX198" fmla="*/ 1582090 w 6572708"/>
              <a:gd name="connsiteY198" fmla="*/ 1375575 h 6858000"/>
              <a:gd name="connsiteX199" fmla="*/ 1596005 w 6572708"/>
              <a:gd name="connsiteY199" fmla="*/ 1350347 h 6858000"/>
              <a:gd name="connsiteX200" fmla="*/ 1615711 w 6572708"/>
              <a:gd name="connsiteY200" fmla="*/ 1303251 h 6858000"/>
              <a:gd name="connsiteX201" fmla="*/ 1650622 w 6572708"/>
              <a:gd name="connsiteY201" fmla="*/ 1244447 h 6858000"/>
              <a:gd name="connsiteX202" fmla="*/ 1702792 w 6572708"/>
              <a:gd name="connsiteY202" fmla="*/ 1215797 h 6858000"/>
              <a:gd name="connsiteX203" fmla="*/ 1700885 w 6572708"/>
              <a:gd name="connsiteY203" fmla="*/ 1209814 h 6858000"/>
              <a:gd name="connsiteX204" fmla="*/ 1723848 w 6572708"/>
              <a:gd name="connsiteY204" fmla="*/ 1183123 h 6858000"/>
              <a:gd name="connsiteX205" fmla="*/ 1759968 w 6572708"/>
              <a:gd name="connsiteY205" fmla="*/ 1166871 h 6858000"/>
              <a:gd name="connsiteX206" fmla="*/ 1767742 w 6572708"/>
              <a:gd name="connsiteY206" fmla="*/ 1158484 h 6858000"/>
              <a:gd name="connsiteX207" fmla="*/ 1773870 w 6572708"/>
              <a:gd name="connsiteY207" fmla="*/ 1125979 h 6858000"/>
              <a:gd name="connsiteX208" fmla="*/ 1767392 w 6572708"/>
              <a:gd name="connsiteY208" fmla="*/ 1121685 h 6858000"/>
              <a:gd name="connsiteX209" fmla="*/ 1770175 w 6572708"/>
              <a:gd name="connsiteY209" fmla="*/ 1112182 h 6858000"/>
              <a:gd name="connsiteX210" fmla="*/ 1769418 w 6572708"/>
              <a:gd name="connsiteY210" fmla="*/ 1109483 h 6858000"/>
              <a:gd name="connsiteX211" fmla="*/ 1766580 w 6572708"/>
              <a:gd name="connsiteY211" fmla="*/ 1094184 h 6858000"/>
              <a:gd name="connsiteX212" fmla="*/ 1797677 w 6572708"/>
              <a:gd name="connsiteY212" fmla="*/ 1065740 h 6858000"/>
              <a:gd name="connsiteX213" fmla="*/ 1805371 w 6572708"/>
              <a:gd name="connsiteY213" fmla="*/ 1027273 h 6858000"/>
              <a:gd name="connsiteX214" fmla="*/ 1882128 w 6572708"/>
              <a:gd name="connsiteY214" fmla="*/ 887059 h 6858000"/>
              <a:gd name="connsiteX215" fmla="*/ 1922110 w 6572708"/>
              <a:gd name="connsiteY215" fmla="*/ 824781 h 6858000"/>
              <a:gd name="connsiteX216" fmla="*/ 1970558 w 6572708"/>
              <a:gd name="connsiteY216" fmla="*/ 721635 h 6858000"/>
              <a:gd name="connsiteX217" fmla="*/ 1974257 w 6572708"/>
              <a:gd name="connsiteY217" fmla="*/ 713733 h 6858000"/>
              <a:gd name="connsiteX218" fmla="*/ 1971701 w 6572708"/>
              <a:gd name="connsiteY218" fmla="*/ 704563 h 6858000"/>
              <a:gd name="connsiteX219" fmla="*/ 1966819 w 6572708"/>
              <a:gd name="connsiteY219" fmla="*/ 628924 h 6858000"/>
              <a:gd name="connsiteX220" fmla="*/ 1956004 w 6572708"/>
              <a:gd name="connsiteY220" fmla="*/ 621102 h 6858000"/>
              <a:gd name="connsiteX221" fmla="*/ 1948613 w 6572708"/>
              <a:gd name="connsiteY221" fmla="*/ 609156 h 6858000"/>
              <a:gd name="connsiteX222" fmla="*/ 1949145 w 6572708"/>
              <a:gd name="connsiteY222" fmla="*/ 606753 h 6858000"/>
              <a:gd name="connsiteX223" fmla="*/ 1944819 w 6572708"/>
              <a:gd name="connsiteY223" fmla="*/ 590072 h 6858000"/>
              <a:gd name="connsiteX224" fmla="*/ 1941001 w 6572708"/>
              <a:gd name="connsiteY224" fmla="*/ 588296 h 6858000"/>
              <a:gd name="connsiteX225" fmla="*/ 1937134 w 6572708"/>
              <a:gd name="connsiteY225" fmla="*/ 577443 h 6858000"/>
              <a:gd name="connsiteX226" fmla="*/ 1927092 w 6572708"/>
              <a:gd name="connsiteY226" fmla="*/ 557642 h 6858000"/>
              <a:gd name="connsiteX227" fmla="*/ 1927484 w 6572708"/>
              <a:gd name="connsiteY227" fmla="*/ 552451 h 6858000"/>
              <a:gd name="connsiteX228" fmla="*/ 1915874 w 6572708"/>
              <a:gd name="connsiteY228" fmla="*/ 520271 h 6858000"/>
              <a:gd name="connsiteX229" fmla="*/ 1916793 w 6572708"/>
              <a:gd name="connsiteY229" fmla="*/ 519123 h 6858000"/>
              <a:gd name="connsiteX230" fmla="*/ 1918236 w 6572708"/>
              <a:gd name="connsiteY230" fmla="*/ 506970 h 6858000"/>
              <a:gd name="connsiteX231" fmla="*/ 1918529 w 6572708"/>
              <a:gd name="connsiteY231" fmla="*/ 485354 h 6858000"/>
              <a:gd name="connsiteX232" fmla="*/ 1932556 w 6572708"/>
              <a:gd name="connsiteY232" fmla="*/ 426779 h 6858000"/>
              <a:gd name="connsiteX233" fmla="*/ 1920572 w 6572708"/>
              <a:gd name="connsiteY233" fmla="*/ 393150 h 6858000"/>
              <a:gd name="connsiteX234" fmla="*/ 1918744 w 6572708"/>
              <a:gd name="connsiteY234" fmla="*/ 385981 h 6858000"/>
              <a:gd name="connsiteX235" fmla="*/ 1918949 w 6572708"/>
              <a:gd name="connsiteY235" fmla="*/ 385674 h 6858000"/>
              <a:gd name="connsiteX236" fmla="*/ 1917499 w 6572708"/>
              <a:gd name="connsiteY236" fmla="*/ 377782 h 6858000"/>
              <a:gd name="connsiteX237" fmla="*/ 1915412 w 6572708"/>
              <a:gd name="connsiteY237" fmla="*/ 372914 h 6858000"/>
              <a:gd name="connsiteX238" fmla="*/ 1911865 w 6572708"/>
              <a:gd name="connsiteY238" fmla="*/ 359009 h 6858000"/>
              <a:gd name="connsiteX239" fmla="*/ 1912244 w 6572708"/>
              <a:gd name="connsiteY239" fmla="*/ 353121 h 6858000"/>
              <a:gd name="connsiteX240" fmla="*/ 1933610 w 6572708"/>
              <a:gd name="connsiteY240" fmla="*/ 297387 h 6858000"/>
              <a:gd name="connsiteX241" fmla="*/ 1939454 w 6572708"/>
              <a:gd name="connsiteY241" fmla="*/ 194719 h 6858000"/>
              <a:gd name="connsiteX242" fmla="*/ 1942001 w 6572708"/>
              <a:gd name="connsiteY242" fmla="*/ 93227 h 6858000"/>
              <a:gd name="connsiteX243" fmla="*/ 1941351 w 6572708"/>
              <a:gd name="connsiteY243" fmla="*/ 56555 h 6858000"/>
              <a:gd name="connsiteX244" fmla="*/ 1950955 w 6572708"/>
              <a:gd name="connsiteY244" fmla="*/ 5312 h 6858000"/>
              <a:gd name="connsiteX245" fmla="*/ 1949546 w 6572708"/>
              <a:gd name="connsiteY245"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60759 w 6572708"/>
              <a:gd name="connsiteY14" fmla="*/ 6667761 h 6858000"/>
              <a:gd name="connsiteX15" fmla="*/ 44882 w 6572708"/>
              <a:gd name="connsiteY15" fmla="*/ 6635203 h 6858000"/>
              <a:gd name="connsiteX16" fmla="*/ 38884 w 6572708"/>
              <a:gd name="connsiteY16" fmla="*/ 6601215 h 6858000"/>
              <a:gd name="connsiteX17" fmla="*/ 24537 w 6572708"/>
              <a:gd name="connsiteY17" fmla="*/ 6599857 h 6858000"/>
              <a:gd name="connsiteX18" fmla="*/ 30487 w 6572708"/>
              <a:gd name="connsiteY18" fmla="*/ 6582849 h 6858000"/>
              <a:gd name="connsiteX19" fmla="*/ 30797 w 6572708"/>
              <a:gd name="connsiteY19" fmla="*/ 6536021 h 6858000"/>
              <a:gd name="connsiteX20" fmla="*/ 10629 w 6572708"/>
              <a:gd name="connsiteY20" fmla="*/ 6483343 h 6858000"/>
              <a:gd name="connsiteX21" fmla="*/ 16211 w 6572708"/>
              <a:gd name="connsiteY21" fmla="*/ 6402087 h 6858000"/>
              <a:gd name="connsiteX22" fmla="*/ 25932 w 6572708"/>
              <a:gd name="connsiteY22" fmla="*/ 6321765 h 6858000"/>
              <a:gd name="connsiteX23" fmla="*/ 31488 w 6572708"/>
              <a:gd name="connsiteY23" fmla="*/ 6292746 h 6858000"/>
              <a:gd name="connsiteX24" fmla="*/ 32413 w 6572708"/>
              <a:gd name="connsiteY24" fmla="*/ 6240744 h 6858000"/>
              <a:gd name="connsiteX25" fmla="*/ 34430 w 6572708"/>
              <a:gd name="connsiteY25" fmla="*/ 6206738 h 6858000"/>
              <a:gd name="connsiteX26" fmla="*/ 55689 w 6572708"/>
              <a:gd name="connsiteY26" fmla="*/ 6203389 h 6858000"/>
              <a:gd name="connsiteX27" fmla="*/ 63475 w 6572708"/>
              <a:gd name="connsiteY27" fmla="*/ 6172740 h 6858000"/>
              <a:gd name="connsiteX28" fmla="*/ 50070 w 6572708"/>
              <a:gd name="connsiteY28" fmla="*/ 6141398 h 6858000"/>
              <a:gd name="connsiteX29" fmla="*/ 52252 w 6572708"/>
              <a:gd name="connsiteY29" fmla="*/ 6103364 h 6858000"/>
              <a:gd name="connsiteX30" fmla="*/ 53329 w 6572708"/>
              <a:gd name="connsiteY30" fmla="*/ 6080619 h 6858000"/>
              <a:gd name="connsiteX31" fmla="*/ 149610 w 6572708"/>
              <a:gd name="connsiteY31" fmla="*/ 5918672 h 6858000"/>
              <a:gd name="connsiteX32" fmla="*/ 160505 w 6572708"/>
              <a:gd name="connsiteY32" fmla="*/ 5887690 h 6858000"/>
              <a:gd name="connsiteX33" fmla="*/ 156200 w 6572708"/>
              <a:gd name="connsiteY33" fmla="*/ 5882649 h 6858000"/>
              <a:gd name="connsiteX34" fmla="*/ 194213 w 6572708"/>
              <a:gd name="connsiteY34" fmla="*/ 5841953 h 6858000"/>
              <a:gd name="connsiteX35" fmla="*/ 203216 w 6572708"/>
              <a:gd name="connsiteY35" fmla="*/ 5777927 h 6858000"/>
              <a:gd name="connsiteX36" fmla="*/ 202536 w 6572708"/>
              <a:gd name="connsiteY36" fmla="*/ 5728879 h 6858000"/>
              <a:gd name="connsiteX37" fmla="*/ 205380 w 6572708"/>
              <a:gd name="connsiteY37" fmla="*/ 5701696 h 6858000"/>
              <a:gd name="connsiteX38" fmla="*/ 203870 w 6572708"/>
              <a:gd name="connsiteY38" fmla="*/ 5681563 h 6858000"/>
              <a:gd name="connsiteX39" fmla="*/ 219294 w 6572708"/>
              <a:gd name="connsiteY39" fmla="*/ 5632219 h 6858000"/>
              <a:gd name="connsiteX40" fmla="*/ 252910 w 6572708"/>
              <a:gd name="connsiteY40" fmla="*/ 5551224 h 6858000"/>
              <a:gd name="connsiteX41" fmla="*/ 258253 w 6572708"/>
              <a:gd name="connsiteY41" fmla="*/ 5533854 h 6858000"/>
              <a:gd name="connsiteX42" fmla="*/ 255640 w 6572708"/>
              <a:gd name="connsiteY42" fmla="*/ 5518422 h 6858000"/>
              <a:gd name="connsiteX43" fmla="*/ 248756 w 6572708"/>
              <a:gd name="connsiteY43" fmla="*/ 5514403 h 6858000"/>
              <a:gd name="connsiteX44" fmla="*/ 250538 w 6572708"/>
              <a:gd name="connsiteY44" fmla="*/ 5504771 h 6858000"/>
              <a:gd name="connsiteX45" fmla="*/ 249507 w 6572708"/>
              <a:gd name="connsiteY45" fmla="*/ 5502102 h 6858000"/>
              <a:gd name="connsiteX46" fmla="*/ 245101 w 6572708"/>
              <a:gd name="connsiteY46" fmla="*/ 5486913 h 6858000"/>
              <a:gd name="connsiteX47" fmla="*/ 273088 w 6572708"/>
              <a:gd name="connsiteY47" fmla="*/ 5457083 h 6858000"/>
              <a:gd name="connsiteX48" fmla="*/ 276759 w 6572708"/>
              <a:gd name="connsiteY48" fmla="*/ 5418245 h 6858000"/>
              <a:gd name="connsiteX49" fmla="*/ 314712 w 6572708"/>
              <a:gd name="connsiteY49" fmla="*/ 5305770 h 6858000"/>
              <a:gd name="connsiteX50" fmla="*/ 320056 w 6572708"/>
              <a:gd name="connsiteY50" fmla="*/ 5298784 h 6858000"/>
              <a:gd name="connsiteX51" fmla="*/ 320763 w 6572708"/>
              <a:gd name="connsiteY51" fmla="*/ 5282149 h 6858000"/>
              <a:gd name="connsiteX52" fmla="*/ 325879 w 6572708"/>
              <a:gd name="connsiteY52" fmla="*/ 5270957 h 6858000"/>
              <a:gd name="connsiteX53" fmla="*/ 318913 w 6572708"/>
              <a:gd name="connsiteY53" fmla="*/ 5268991 h 6858000"/>
              <a:gd name="connsiteX54" fmla="*/ 317275 w 6572708"/>
              <a:gd name="connsiteY54" fmla="*/ 5230130 h 6858000"/>
              <a:gd name="connsiteX55" fmla="*/ 329641 w 6572708"/>
              <a:gd name="connsiteY55" fmla="*/ 5216534 h 6858000"/>
              <a:gd name="connsiteX56" fmla="*/ 329088 w 6572708"/>
              <a:gd name="connsiteY56" fmla="*/ 5211732 h 6858000"/>
              <a:gd name="connsiteX57" fmla="*/ 331669 w 6572708"/>
              <a:gd name="connsiteY57" fmla="*/ 5058537 h 6858000"/>
              <a:gd name="connsiteX58" fmla="*/ 323855 w 6572708"/>
              <a:gd name="connsiteY58" fmla="*/ 4827737 h 6858000"/>
              <a:gd name="connsiteX59" fmla="*/ 333687 w 6572708"/>
              <a:gd name="connsiteY59" fmla="*/ 4774692 h 6858000"/>
              <a:gd name="connsiteX60" fmla="*/ 322637 w 6572708"/>
              <a:gd name="connsiteY60" fmla="*/ 4727427 h 6858000"/>
              <a:gd name="connsiteX61" fmla="*/ 330798 w 6572708"/>
              <a:gd name="connsiteY61" fmla="*/ 4708193 h 6858000"/>
              <a:gd name="connsiteX62" fmla="*/ 332420 w 6572708"/>
              <a:gd name="connsiteY62" fmla="*/ 4704882 h 6858000"/>
              <a:gd name="connsiteX63" fmla="*/ 334216 w 6572708"/>
              <a:gd name="connsiteY63" fmla="*/ 4691500 h 6858000"/>
              <a:gd name="connsiteX64" fmla="*/ 340601 w 6572708"/>
              <a:gd name="connsiteY64" fmla="*/ 4687895 h 6858000"/>
              <a:gd name="connsiteX65" fmla="*/ 347516 w 6572708"/>
              <a:gd name="connsiteY65" fmla="*/ 4667873 h 6858000"/>
              <a:gd name="connsiteX66" fmla="*/ 349175 w 6572708"/>
              <a:gd name="connsiteY66" fmla="*/ 4643189 h 6858000"/>
              <a:gd name="connsiteX67" fmla="*/ 350492 w 6572708"/>
              <a:gd name="connsiteY67" fmla="*/ 4525833 h 6858000"/>
              <a:gd name="connsiteX68" fmla="*/ 355031 w 6572708"/>
              <a:gd name="connsiteY68" fmla="*/ 4455649 h 6858000"/>
              <a:gd name="connsiteX69" fmla="*/ 362651 w 6572708"/>
              <a:gd name="connsiteY69" fmla="*/ 4429036 h 6858000"/>
              <a:gd name="connsiteX70" fmla="*/ 369327 w 6572708"/>
              <a:gd name="connsiteY70" fmla="*/ 4391840 h 6858000"/>
              <a:gd name="connsiteX71" fmla="*/ 371272 w 6572708"/>
              <a:gd name="connsiteY71" fmla="*/ 4358845 h 6858000"/>
              <a:gd name="connsiteX72" fmla="*/ 382342 w 6572708"/>
              <a:gd name="connsiteY72" fmla="*/ 4333764 h 6858000"/>
              <a:gd name="connsiteX73" fmla="*/ 381365 w 6572708"/>
              <a:gd name="connsiteY73" fmla="*/ 4331730 h 6858000"/>
              <a:gd name="connsiteX74" fmla="*/ 364244 w 6572708"/>
              <a:gd name="connsiteY74" fmla="*/ 4309700 h 6858000"/>
              <a:gd name="connsiteX75" fmla="*/ 363377 w 6572708"/>
              <a:gd name="connsiteY75" fmla="*/ 4285388 h 6858000"/>
              <a:gd name="connsiteX76" fmla="*/ 357697 w 6572708"/>
              <a:gd name="connsiteY76" fmla="*/ 4266169 h 6858000"/>
              <a:gd name="connsiteX77" fmla="*/ 356998 w 6572708"/>
              <a:gd name="connsiteY77" fmla="*/ 4247672 h 6858000"/>
              <a:gd name="connsiteX78" fmla="*/ 357549 w 6572708"/>
              <a:gd name="connsiteY78" fmla="*/ 4237120 h 6858000"/>
              <a:gd name="connsiteX79" fmla="*/ 358116 w 6572708"/>
              <a:gd name="connsiteY79" fmla="*/ 4232936 h 6858000"/>
              <a:gd name="connsiteX80" fmla="*/ 366243 w 6572708"/>
              <a:gd name="connsiteY80" fmla="*/ 4224051 h 6858000"/>
              <a:gd name="connsiteX81" fmla="*/ 363841 w 6572708"/>
              <a:gd name="connsiteY81" fmla="*/ 4211782 h 6858000"/>
              <a:gd name="connsiteX82" fmla="*/ 372159 w 6572708"/>
              <a:gd name="connsiteY82" fmla="*/ 4198810 h 6858000"/>
              <a:gd name="connsiteX83" fmla="*/ 366211 w 6572708"/>
              <a:gd name="connsiteY83" fmla="*/ 4195262 h 6858000"/>
              <a:gd name="connsiteX84" fmla="*/ 360561 w 6572708"/>
              <a:gd name="connsiteY84" fmla="*/ 4184054 h 6858000"/>
              <a:gd name="connsiteX85" fmla="*/ 373972 w 6572708"/>
              <a:gd name="connsiteY85" fmla="*/ 4155792 h 6858000"/>
              <a:gd name="connsiteX86" fmla="*/ 373150 w 6572708"/>
              <a:gd name="connsiteY86" fmla="*/ 4150364 h 6858000"/>
              <a:gd name="connsiteX87" fmla="*/ 383773 w 6572708"/>
              <a:gd name="connsiteY87" fmla="*/ 4132084 h 6858000"/>
              <a:gd name="connsiteX88" fmla="*/ 389140 w 6572708"/>
              <a:gd name="connsiteY88" fmla="*/ 4115873 h 6858000"/>
              <a:gd name="connsiteX89" fmla="*/ 378846 w 6572708"/>
              <a:gd name="connsiteY89" fmla="*/ 4082551 h 6858000"/>
              <a:gd name="connsiteX90" fmla="*/ 368001 w 6572708"/>
              <a:gd name="connsiteY90" fmla="*/ 3968090 h 6858000"/>
              <a:gd name="connsiteX91" fmla="*/ 372661 w 6572708"/>
              <a:gd name="connsiteY91" fmla="*/ 3881355 h 6858000"/>
              <a:gd name="connsiteX92" fmla="*/ 379210 w 6572708"/>
              <a:gd name="connsiteY92" fmla="*/ 3850569 h 6858000"/>
              <a:gd name="connsiteX93" fmla="*/ 389880 w 6572708"/>
              <a:gd name="connsiteY93" fmla="*/ 3798988 h 6858000"/>
              <a:gd name="connsiteX94" fmla="*/ 409909 w 6572708"/>
              <a:gd name="connsiteY94" fmla="*/ 3760424 h 6858000"/>
              <a:gd name="connsiteX95" fmla="*/ 414051 w 6572708"/>
              <a:gd name="connsiteY95" fmla="*/ 3717298 h 6858000"/>
              <a:gd name="connsiteX96" fmla="*/ 399424 w 6572708"/>
              <a:gd name="connsiteY96" fmla="*/ 3707291 h 6858000"/>
              <a:gd name="connsiteX97" fmla="*/ 394460 w 6572708"/>
              <a:gd name="connsiteY97" fmla="*/ 3673415 h 6858000"/>
              <a:gd name="connsiteX98" fmla="*/ 408918 w 6572708"/>
              <a:gd name="connsiteY98" fmla="*/ 3661155 h 6858000"/>
              <a:gd name="connsiteX99" fmla="*/ 425028 w 6572708"/>
              <a:gd name="connsiteY99" fmla="*/ 3591166 h 6858000"/>
              <a:gd name="connsiteX100" fmla="*/ 430292 w 6572708"/>
              <a:gd name="connsiteY100" fmla="*/ 3550801 h 6858000"/>
              <a:gd name="connsiteX101" fmla="*/ 437149 w 6572708"/>
              <a:gd name="connsiteY101" fmla="*/ 3497399 h 6858000"/>
              <a:gd name="connsiteX102" fmla="*/ 442017 w 6572708"/>
              <a:gd name="connsiteY102" fmla="*/ 3474143 h 6858000"/>
              <a:gd name="connsiteX103" fmla="*/ 437175 w 6572708"/>
              <a:gd name="connsiteY103" fmla="*/ 3463057 h 6858000"/>
              <a:gd name="connsiteX104" fmla="*/ 438483 w 6572708"/>
              <a:gd name="connsiteY104" fmla="*/ 3457563 h 6858000"/>
              <a:gd name="connsiteX105" fmla="*/ 438642 w 6572708"/>
              <a:gd name="connsiteY105" fmla="*/ 3439053 h 6858000"/>
              <a:gd name="connsiteX106" fmla="*/ 439678 w 6572708"/>
              <a:gd name="connsiteY106" fmla="*/ 3428537 h 6858000"/>
              <a:gd name="connsiteX107" fmla="*/ 440437 w 6572708"/>
              <a:gd name="connsiteY107" fmla="*/ 3424381 h 6858000"/>
              <a:gd name="connsiteX108" fmla="*/ 448781 w 6572708"/>
              <a:gd name="connsiteY108" fmla="*/ 3416042 h 6858000"/>
              <a:gd name="connsiteX109" fmla="*/ 448765 w 6572708"/>
              <a:gd name="connsiteY109" fmla="*/ 3414504 h 6858000"/>
              <a:gd name="connsiteX110" fmla="*/ 447134 w 6572708"/>
              <a:gd name="connsiteY110" fmla="*/ 3403498 h 6858000"/>
              <a:gd name="connsiteX111" fmla="*/ 452387 w 6572708"/>
              <a:gd name="connsiteY111" fmla="*/ 3396070 h 6858000"/>
              <a:gd name="connsiteX112" fmla="*/ 453996 w 6572708"/>
              <a:gd name="connsiteY112" fmla="*/ 3389553 h 6858000"/>
              <a:gd name="connsiteX113" fmla="*/ 450265 w 6572708"/>
              <a:gd name="connsiteY113" fmla="*/ 3387098 h 6858000"/>
              <a:gd name="connsiteX114" fmla="*/ 445137 w 6572708"/>
              <a:gd name="connsiteY114" fmla="*/ 3375655 h 6858000"/>
              <a:gd name="connsiteX115" fmla="*/ 453359 w 6572708"/>
              <a:gd name="connsiteY115" fmla="*/ 3367050 h 6858000"/>
              <a:gd name="connsiteX116" fmla="*/ 459842 w 6572708"/>
              <a:gd name="connsiteY116" fmla="*/ 3348005 h 6858000"/>
              <a:gd name="connsiteX117" fmla="*/ 459268 w 6572708"/>
              <a:gd name="connsiteY117" fmla="*/ 3342546 h 6858000"/>
              <a:gd name="connsiteX118" fmla="*/ 470590 w 6572708"/>
              <a:gd name="connsiteY118" fmla="*/ 3324958 h 6858000"/>
              <a:gd name="connsiteX119" fmla="*/ 468579 w 6572708"/>
              <a:gd name="connsiteY119" fmla="*/ 3306990 h 6858000"/>
              <a:gd name="connsiteX120" fmla="*/ 480123 w 6572708"/>
              <a:gd name="connsiteY120" fmla="*/ 3295094 h 6858000"/>
              <a:gd name="connsiteX121" fmla="*/ 482298 w 6572708"/>
              <a:gd name="connsiteY121" fmla="*/ 3293541 h 6858000"/>
              <a:gd name="connsiteX122" fmla="*/ 489102 w 6572708"/>
              <a:gd name="connsiteY122" fmla="*/ 3262198 h 6858000"/>
              <a:gd name="connsiteX123" fmla="*/ 497561 w 6572708"/>
              <a:gd name="connsiteY123" fmla="*/ 3253284 h 6858000"/>
              <a:gd name="connsiteX124" fmla="*/ 522157 w 6572708"/>
              <a:gd name="connsiteY124" fmla="*/ 3192563 h 6858000"/>
              <a:gd name="connsiteX125" fmla="*/ 529302 w 6572708"/>
              <a:gd name="connsiteY125" fmla="*/ 3175520 h 6858000"/>
              <a:gd name="connsiteX126" fmla="*/ 528284 w 6572708"/>
              <a:gd name="connsiteY126" fmla="*/ 3160058 h 6858000"/>
              <a:gd name="connsiteX127" fmla="*/ 521806 w 6572708"/>
              <a:gd name="connsiteY127" fmla="*/ 3155764 h 6858000"/>
              <a:gd name="connsiteX128" fmla="*/ 524589 w 6572708"/>
              <a:gd name="connsiteY128" fmla="*/ 3146261 h 6858000"/>
              <a:gd name="connsiteX129" fmla="*/ 523832 w 6572708"/>
              <a:gd name="connsiteY129" fmla="*/ 3143561 h 6858000"/>
              <a:gd name="connsiteX130" fmla="*/ 520994 w 6572708"/>
              <a:gd name="connsiteY130" fmla="*/ 3128263 h 6858000"/>
              <a:gd name="connsiteX131" fmla="*/ 552091 w 6572708"/>
              <a:gd name="connsiteY131" fmla="*/ 3099818 h 6858000"/>
              <a:gd name="connsiteX132" fmla="*/ 618216 w 6572708"/>
              <a:gd name="connsiteY132" fmla="*/ 2895965 h 6858000"/>
              <a:gd name="connsiteX133" fmla="*/ 724973 w 6572708"/>
              <a:gd name="connsiteY133" fmla="*/ 2755713 h 6858000"/>
              <a:gd name="connsiteX134" fmla="*/ 765538 w 6572708"/>
              <a:gd name="connsiteY134" fmla="*/ 2648081 h 6858000"/>
              <a:gd name="connsiteX135" fmla="*/ 780267 w 6572708"/>
              <a:gd name="connsiteY135" fmla="*/ 2641879 h 6858000"/>
              <a:gd name="connsiteX136" fmla="*/ 790836 w 6572708"/>
              <a:gd name="connsiteY136" fmla="*/ 2632919 h 6858000"/>
              <a:gd name="connsiteX137" fmla="*/ 790328 w 6572708"/>
              <a:gd name="connsiteY137" fmla="*/ 2631229 h 6858000"/>
              <a:gd name="connsiteX138" fmla="*/ 797257 w 6572708"/>
              <a:gd name="connsiteY138" fmla="*/ 2619054 h 6858000"/>
              <a:gd name="connsiteX139" fmla="*/ 802383 w 6572708"/>
              <a:gd name="connsiteY139" fmla="*/ 2617568 h 6858000"/>
              <a:gd name="connsiteX140" fmla="*/ 808267 w 6572708"/>
              <a:gd name="connsiteY140" fmla="*/ 2609586 h 6858000"/>
              <a:gd name="connsiteX141" fmla="*/ 822908 w 6572708"/>
              <a:gd name="connsiteY141" fmla="*/ 2594856 h 6858000"/>
              <a:gd name="connsiteX142" fmla="*/ 822791 w 6572708"/>
              <a:gd name="connsiteY142" fmla="*/ 2591164 h 6858000"/>
              <a:gd name="connsiteX143" fmla="*/ 840423 w 6572708"/>
              <a:gd name="connsiteY143" fmla="*/ 2567492 h 6858000"/>
              <a:gd name="connsiteX144" fmla="*/ 839313 w 6572708"/>
              <a:gd name="connsiteY144" fmla="*/ 2566722 h 6858000"/>
              <a:gd name="connsiteX145" fmla="*/ 838361 w 6572708"/>
              <a:gd name="connsiteY145" fmla="*/ 2558109 h 6858000"/>
              <a:gd name="connsiteX146" fmla="*/ 839637 w 6572708"/>
              <a:gd name="connsiteY146" fmla="*/ 2542662 h 6858000"/>
              <a:gd name="connsiteX147" fmla="*/ 825800 w 6572708"/>
              <a:gd name="connsiteY147" fmla="*/ 2501548 h 6858000"/>
              <a:gd name="connsiteX148" fmla="*/ 844035 w 6572708"/>
              <a:gd name="connsiteY148" fmla="*/ 2476819 h 6858000"/>
              <a:gd name="connsiteX149" fmla="*/ 846972 w 6572708"/>
              <a:gd name="connsiteY149" fmla="*/ 2471590 h 6858000"/>
              <a:gd name="connsiteX150" fmla="*/ 846730 w 6572708"/>
              <a:gd name="connsiteY150" fmla="*/ 2471378 h 6858000"/>
              <a:gd name="connsiteX151" fmla="*/ 849228 w 6572708"/>
              <a:gd name="connsiteY151" fmla="*/ 2465654 h 6858000"/>
              <a:gd name="connsiteX152" fmla="*/ 852330 w 6572708"/>
              <a:gd name="connsiteY152" fmla="*/ 2462052 h 6858000"/>
              <a:gd name="connsiteX153" fmla="*/ 858029 w 6572708"/>
              <a:gd name="connsiteY153" fmla="*/ 2451906 h 6858000"/>
              <a:gd name="connsiteX154" fmla="*/ 857986 w 6572708"/>
              <a:gd name="connsiteY154" fmla="*/ 2447716 h 6858000"/>
              <a:gd name="connsiteX155" fmla="*/ 855075 w 6572708"/>
              <a:gd name="connsiteY155" fmla="*/ 2445047 h 6858000"/>
              <a:gd name="connsiteX156" fmla="*/ 856006 w 6572708"/>
              <a:gd name="connsiteY156" fmla="*/ 2444265 h 6858000"/>
              <a:gd name="connsiteX157" fmla="*/ 856444 w 6572708"/>
              <a:gd name="connsiteY157" fmla="*/ 2421759 h 6858000"/>
              <a:gd name="connsiteX158" fmla="*/ 868981 w 6572708"/>
              <a:gd name="connsiteY158" fmla="*/ 2375200 h 6858000"/>
              <a:gd name="connsiteX159" fmla="*/ 880811 w 6572708"/>
              <a:gd name="connsiteY159" fmla="*/ 2350147 h 6858000"/>
              <a:gd name="connsiteX160" fmla="*/ 908124 w 6572708"/>
              <a:gd name="connsiteY160" fmla="*/ 2279761 h 6858000"/>
              <a:gd name="connsiteX161" fmla="*/ 931678 w 6572708"/>
              <a:gd name="connsiteY161" fmla="*/ 2207772 h 6858000"/>
              <a:gd name="connsiteX162" fmla="*/ 921761 w 6572708"/>
              <a:gd name="connsiteY162" fmla="*/ 2164302 h 6858000"/>
              <a:gd name="connsiteX163" fmla="*/ 923058 w 6572708"/>
              <a:gd name="connsiteY163" fmla="*/ 2160162 h 6858000"/>
              <a:gd name="connsiteX164" fmla="*/ 931663 w 6572708"/>
              <a:gd name="connsiteY164" fmla="*/ 2151458 h 6858000"/>
              <a:gd name="connsiteX165" fmla="*/ 935730 w 6572708"/>
              <a:gd name="connsiteY165" fmla="*/ 2148616 h 6858000"/>
              <a:gd name="connsiteX166" fmla="*/ 939910 w 6572708"/>
              <a:gd name="connsiteY166" fmla="*/ 2143540 h 6858000"/>
              <a:gd name="connsiteX167" fmla="*/ 939746 w 6572708"/>
              <a:gd name="connsiteY167" fmla="*/ 2143278 h 6858000"/>
              <a:gd name="connsiteX168" fmla="*/ 944182 w 6572708"/>
              <a:gd name="connsiteY168" fmla="*/ 2138791 h 6858000"/>
              <a:gd name="connsiteX169" fmla="*/ 969240 w 6572708"/>
              <a:gd name="connsiteY169" fmla="*/ 2118565 h 6858000"/>
              <a:gd name="connsiteX170" fmla="*/ 969333 w 6572708"/>
              <a:gd name="connsiteY170" fmla="*/ 2074914 h 6858000"/>
              <a:gd name="connsiteX171" fmla="*/ 975462 w 6572708"/>
              <a:gd name="connsiteY171" fmla="*/ 2059981 h 6858000"/>
              <a:gd name="connsiteX172" fmla="*/ 977313 w 6572708"/>
              <a:gd name="connsiteY172" fmla="*/ 2051279 h 6858000"/>
              <a:gd name="connsiteX173" fmla="*/ 976512 w 6572708"/>
              <a:gd name="connsiteY173" fmla="*/ 2050269 h 6858000"/>
              <a:gd name="connsiteX174" fmla="*/ 1000665 w 6572708"/>
              <a:gd name="connsiteY174" fmla="*/ 2030946 h 6858000"/>
              <a:gd name="connsiteX175" fmla="*/ 1001735 w 6572708"/>
              <a:gd name="connsiteY175" fmla="*/ 2027284 h 6858000"/>
              <a:gd name="connsiteX176" fmla="*/ 1020214 w 6572708"/>
              <a:gd name="connsiteY176" fmla="*/ 2016095 h 6858000"/>
              <a:gd name="connsiteX177" fmla="*/ 1028302 w 6572708"/>
              <a:gd name="connsiteY177" fmla="*/ 2009567 h 6858000"/>
              <a:gd name="connsiteX178" fmla="*/ 1033598 w 6572708"/>
              <a:gd name="connsiteY178" fmla="*/ 2009267 h 6858000"/>
              <a:gd name="connsiteX179" fmla="*/ 1044008 w 6572708"/>
              <a:gd name="connsiteY179" fmla="*/ 1998844 h 6858000"/>
              <a:gd name="connsiteX180" fmla="*/ 1044069 w 6572708"/>
              <a:gd name="connsiteY180" fmla="*/ 1997063 h 6858000"/>
              <a:gd name="connsiteX181" fmla="*/ 1056878 w 6572708"/>
              <a:gd name="connsiteY181" fmla="*/ 1990634 h 6858000"/>
              <a:gd name="connsiteX182" fmla="*/ 1072722 w 6572708"/>
              <a:gd name="connsiteY182" fmla="*/ 1987868 h 6858000"/>
              <a:gd name="connsiteX183" fmla="*/ 1145252 w 6572708"/>
              <a:gd name="connsiteY183" fmla="*/ 1891028 h 6858000"/>
              <a:gd name="connsiteX184" fmla="*/ 1226890 w 6572708"/>
              <a:gd name="connsiteY184" fmla="*/ 1845992 h 6858000"/>
              <a:gd name="connsiteX185" fmla="*/ 1323685 w 6572708"/>
              <a:gd name="connsiteY185" fmla="*/ 1758717 h 6858000"/>
              <a:gd name="connsiteX186" fmla="*/ 1398273 w 6572708"/>
              <a:gd name="connsiteY186" fmla="*/ 1627389 h 6858000"/>
              <a:gd name="connsiteX187" fmla="*/ 1417786 w 6572708"/>
              <a:gd name="connsiteY187" fmla="*/ 1591233 h 6858000"/>
              <a:gd name="connsiteX188" fmla="*/ 1456144 w 6572708"/>
              <a:gd name="connsiteY188" fmla="*/ 1570271 h 6858000"/>
              <a:gd name="connsiteX189" fmla="*/ 1458351 w 6572708"/>
              <a:gd name="connsiteY189" fmla="*/ 1554550 h 6858000"/>
              <a:gd name="connsiteX190" fmla="*/ 1458500 w 6572708"/>
              <a:gd name="connsiteY190" fmla="*/ 1551719 h 6858000"/>
              <a:gd name="connsiteX191" fmla="*/ 1464150 w 6572708"/>
              <a:gd name="connsiteY191" fmla="*/ 1542986 h 6858000"/>
              <a:gd name="connsiteX192" fmla="*/ 1459426 w 6572708"/>
              <a:gd name="connsiteY192" fmla="*/ 1537283 h 6858000"/>
              <a:gd name="connsiteX193" fmla="*/ 1463401 w 6572708"/>
              <a:gd name="connsiteY193" fmla="*/ 1521818 h 6858000"/>
              <a:gd name="connsiteX194" fmla="*/ 1475565 w 6572708"/>
              <a:gd name="connsiteY194" fmla="*/ 1506648 h 6858000"/>
              <a:gd name="connsiteX195" fmla="*/ 1540362 w 6572708"/>
              <a:gd name="connsiteY195" fmla="*/ 1438265 h 6858000"/>
              <a:gd name="connsiteX196" fmla="*/ 1575141 w 6572708"/>
              <a:gd name="connsiteY196" fmla="*/ 1395238 h 6858000"/>
              <a:gd name="connsiteX197" fmla="*/ 1582090 w 6572708"/>
              <a:gd name="connsiteY197" fmla="*/ 1375575 h 6858000"/>
              <a:gd name="connsiteX198" fmla="*/ 1596005 w 6572708"/>
              <a:gd name="connsiteY198" fmla="*/ 1350347 h 6858000"/>
              <a:gd name="connsiteX199" fmla="*/ 1615711 w 6572708"/>
              <a:gd name="connsiteY199" fmla="*/ 1303251 h 6858000"/>
              <a:gd name="connsiteX200" fmla="*/ 1650622 w 6572708"/>
              <a:gd name="connsiteY200" fmla="*/ 1244447 h 6858000"/>
              <a:gd name="connsiteX201" fmla="*/ 1702792 w 6572708"/>
              <a:gd name="connsiteY201" fmla="*/ 1215797 h 6858000"/>
              <a:gd name="connsiteX202" fmla="*/ 1700885 w 6572708"/>
              <a:gd name="connsiteY202" fmla="*/ 1209814 h 6858000"/>
              <a:gd name="connsiteX203" fmla="*/ 1723848 w 6572708"/>
              <a:gd name="connsiteY203" fmla="*/ 1183123 h 6858000"/>
              <a:gd name="connsiteX204" fmla="*/ 1759968 w 6572708"/>
              <a:gd name="connsiteY204" fmla="*/ 1166871 h 6858000"/>
              <a:gd name="connsiteX205" fmla="*/ 1767742 w 6572708"/>
              <a:gd name="connsiteY205" fmla="*/ 1158484 h 6858000"/>
              <a:gd name="connsiteX206" fmla="*/ 1773870 w 6572708"/>
              <a:gd name="connsiteY206" fmla="*/ 1125979 h 6858000"/>
              <a:gd name="connsiteX207" fmla="*/ 1767392 w 6572708"/>
              <a:gd name="connsiteY207" fmla="*/ 1121685 h 6858000"/>
              <a:gd name="connsiteX208" fmla="*/ 1770175 w 6572708"/>
              <a:gd name="connsiteY208" fmla="*/ 1112182 h 6858000"/>
              <a:gd name="connsiteX209" fmla="*/ 1769418 w 6572708"/>
              <a:gd name="connsiteY209" fmla="*/ 1109483 h 6858000"/>
              <a:gd name="connsiteX210" fmla="*/ 1766580 w 6572708"/>
              <a:gd name="connsiteY210" fmla="*/ 1094184 h 6858000"/>
              <a:gd name="connsiteX211" fmla="*/ 1797677 w 6572708"/>
              <a:gd name="connsiteY211" fmla="*/ 1065740 h 6858000"/>
              <a:gd name="connsiteX212" fmla="*/ 1805371 w 6572708"/>
              <a:gd name="connsiteY212" fmla="*/ 1027273 h 6858000"/>
              <a:gd name="connsiteX213" fmla="*/ 1882128 w 6572708"/>
              <a:gd name="connsiteY213" fmla="*/ 887059 h 6858000"/>
              <a:gd name="connsiteX214" fmla="*/ 1922110 w 6572708"/>
              <a:gd name="connsiteY214" fmla="*/ 824781 h 6858000"/>
              <a:gd name="connsiteX215" fmla="*/ 1970558 w 6572708"/>
              <a:gd name="connsiteY215" fmla="*/ 721635 h 6858000"/>
              <a:gd name="connsiteX216" fmla="*/ 1974257 w 6572708"/>
              <a:gd name="connsiteY216" fmla="*/ 713733 h 6858000"/>
              <a:gd name="connsiteX217" fmla="*/ 1971701 w 6572708"/>
              <a:gd name="connsiteY217" fmla="*/ 704563 h 6858000"/>
              <a:gd name="connsiteX218" fmla="*/ 1966819 w 6572708"/>
              <a:gd name="connsiteY218" fmla="*/ 628924 h 6858000"/>
              <a:gd name="connsiteX219" fmla="*/ 1956004 w 6572708"/>
              <a:gd name="connsiteY219" fmla="*/ 621102 h 6858000"/>
              <a:gd name="connsiteX220" fmla="*/ 1948613 w 6572708"/>
              <a:gd name="connsiteY220" fmla="*/ 609156 h 6858000"/>
              <a:gd name="connsiteX221" fmla="*/ 1949145 w 6572708"/>
              <a:gd name="connsiteY221" fmla="*/ 606753 h 6858000"/>
              <a:gd name="connsiteX222" fmla="*/ 1944819 w 6572708"/>
              <a:gd name="connsiteY222" fmla="*/ 590072 h 6858000"/>
              <a:gd name="connsiteX223" fmla="*/ 1941001 w 6572708"/>
              <a:gd name="connsiteY223" fmla="*/ 588296 h 6858000"/>
              <a:gd name="connsiteX224" fmla="*/ 1937134 w 6572708"/>
              <a:gd name="connsiteY224" fmla="*/ 577443 h 6858000"/>
              <a:gd name="connsiteX225" fmla="*/ 1927092 w 6572708"/>
              <a:gd name="connsiteY225" fmla="*/ 557642 h 6858000"/>
              <a:gd name="connsiteX226" fmla="*/ 1927484 w 6572708"/>
              <a:gd name="connsiteY226" fmla="*/ 552451 h 6858000"/>
              <a:gd name="connsiteX227" fmla="*/ 1915874 w 6572708"/>
              <a:gd name="connsiteY227" fmla="*/ 520271 h 6858000"/>
              <a:gd name="connsiteX228" fmla="*/ 1916793 w 6572708"/>
              <a:gd name="connsiteY228" fmla="*/ 519123 h 6858000"/>
              <a:gd name="connsiteX229" fmla="*/ 1918236 w 6572708"/>
              <a:gd name="connsiteY229" fmla="*/ 506970 h 6858000"/>
              <a:gd name="connsiteX230" fmla="*/ 1918529 w 6572708"/>
              <a:gd name="connsiteY230" fmla="*/ 485354 h 6858000"/>
              <a:gd name="connsiteX231" fmla="*/ 1932556 w 6572708"/>
              <a:gd name="connsiteY231" fmla="*/ 426779 h 6858000"/>
              <a:gd name="connsiteX232" fmla="*/ 1920572 w 6572708"/>
              <a:gd name="connsiteY232" fmla="*/ 393150 h 6858000"/>
              <a:gd name="connsiteX233" fmla="*/ 1918744 w 6572708"/>
              <a:gd name="connsiteY233" fmla="*/ 385981 h 6858000"/>
              <a:gd name="connsiteX234" fmla="*/ 1918949 w 6572708"/>
              <a:gd name="connsiteY234" fmla="*/ 385674 h 6858000"/>
              <a:gd name="connsiteX235" fmla="*/ 1917499 w 6572708"/>
              <a:gd name="connsiteY235" fmla="*/ 377782 h 6858000"/>
              <a:gd name="connsiteX236" fmla="*/ 1915412 w 6572708"/>
              <a:gd name="connsiteY236" fmla="*/ 372914 h 6858000"/>
              <a:gd name="connsiteX237" fmla="*/ 1911865 w 6572708"/>
              <a:gd name="connsiteY237" fmla="*/ 359009 h 6858000"/>
              <a:gd name="connsiteX238" fmla="*/ 1912244 w 6572708"/>
              <a:gd name="connsiteY238" fmla="*/ 353121 h 6858000"/>
              <a:gd name="connsiteX239" fmla="*/ 1933610 w 6572708"/>
              <a:gd name="connsiteY239" fmla="*/ 297387 h 6858000"/>
              <a:gd name="connsiteX240" fmla="*/ 1939454 w 6572708"/>
              <a:gd name="connsiteY240" fmla="*/ 194719 h 6858000"/>
              <a:gd name="connsiteX241" fmla="*/ 1942001 w 6572708"/>
              <a:gd name="connsiteY241" fmla="*/ 93227 h 6858000"/>
              <a:gd name="connsiteX242" fmla="*/ 1941351 w 6572708"/>
              <a:gd name="connsiteY242" fmla="*/ 56555 h 6858000"/>
              <a:gd name="connsiteX243" fmla="*/ 1950955 w 6572708"/>
              <a:gd name="connsiteY243" fmla="*/ 5312 h 6858000"/>
              <a:gd name="connsiteX244" fmla="*/ 1949546 w 6572708"/>
              <a:gd name="connsiteY24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60759 w 6572708"/>
              <a:gd name="connsiteY13" fmla="*/ 6667761 h 6858000"/>
              <a:gd name="connsiteX14" fmla="*/ 44882 w 6572708"/>
              <a:gd name="connsiteY14" fmla="*/ 6635203 h 6858000"/>
              <a:gd name="connsiteX15" fmla="*/ 38884 w 6572708"/>
              <a:gd name="connsiteY15" fmla="*/ 6601215 h 6858000"/>
              <a:gd name="connsiteX16" fmla="*/ 24537 w 6572708"/>
              <a:gd name="connsiteY16" fmla="*/ 6599857 h 6858000"/>
              <a:gd name="connsiteX17" fmla="*/ 30487 w 6572708"/>
              <a:gd name="connsiteY17" fmla="*/ 6582849 h 6858000"/>
              <a:gd name="connsiteX18" fmla="*/ 30797 w 6572708"/>
              <a:gd name="connsiteY18" fmla="*/ 6536021 h 6858000"/>
              <a:gd name="connsiteX19" fmla="*/ 10629 w 6572708"/>
              <a:gd name="connsiteY19" fmla="*/ 6483343 h 6858000"/>
              <a:gd name="connsiteX20" fmla="*/ 16211 w 6572708"/>
              <a:gd name="connsiteY20" fmla="*/ 6402087 h 6858000"/>
              <a:gd name="connsiteX21" fmla="*/ 25932 w 6572708"/>
              <a:gd name="connsiteY21" fmla="*/ 6321765 h 6858000"/>
              <a:gd name="connsiteX22" fmla="*/ 31488 w 6572708"/>
              <a:gd name="connsiteY22" fmla="*/ 6292746 h 6858000"/>
              <a:gd name="connsiteX23" fmla="*/ 32413 w 6572708"/>
              <a:gd name="connsiteY23" fmla="*/ 6240744 h 6858000"/>
              <a:gd name="connsiteX24" fmla="*/ 34430 w 6572708"/>
              <a:gd name="connsiteY24" fmla="*/ 6206738 h 6858000"/>
              <a:gd name="connsiteX25" fmla="*/ 55689 w 6572708"/>
              <a:gd name="connsiteY25" fmla="*/ 6203389 h 6858000"/>
              <a:gd name="connsiteX26" fmla="*/ 63475 w 6572708"/>
              <a:gd name="connsiteY26" fmla="*/ 6172740 h 6858000"/>
              <a:gd name="connsiteX27" fmla="*/ 50070 w 6572708"/>
              <a:gd name="connsiteY27" fmla="*/ 6141398 h 6858000"/>
              <a:gd name="connsiteX28" fmla="*/ 52252 w 6572708"/>
              <a:gd name="connsiteY28" fmla="*/ 6103364 h 6858000"/>
              <a:gd name="connsiteX29" fmla="*/ 53329 w 6572708"/>
              <a:gd name="connsiteY29" fmla="*/ 6080619 h 6858000"/>
              <a:gd name="connsiteX30" fmla="*/ 149610 w 6572708"/>
              <a:gd name="connsiteY30" fmla="*/ 5918672 h 6858000"/>
              <a:gd name="connsiteX31" fmla="*/ 160505 w 6572708"/>
              <a:gd name="connsiteY31" fmla="*/ 5887690 h 6858000"/>
              <a:gd name="connsiteX32" fmla="*/ 156200 w 6572708"/>
              <a:gd name="connsiteY32" fmla="*/ 5882649 h 6858000"/>
              <a:gd name="connsiteX33" fmla="*/ 194213 w 6572708"/>
              <a:gd name="connsiteY33" fmla="*/ 5841953 h 6858000"/>
              <a:gd name="connsiteX34" fmla="*/ 203216 w 6572708"/>
              <a:gd name="connsiteY34" fmla="*/ 5777927 h 6858000"/>
              <a:gd name="connsiteX35" fmla="*/ 202536 w 6572708"/>
              <a:gd name="connsiteY35" fmla="*/ 5728879 h 6858000"/>
              <a:gd name="connsiteX36" fmla="*/ 205380 w 6572708"/>
              <a:gd name="connsiteY36" fmla="*/ 5701696 h 6858000"/>
              <a:gd name="connsiteX37" fmla="*/ 203870 w 6572708"/>
              <a:gd name="connsiteY37" fmla="*/ 5681563 h 6858000"/>
              <a:gd name="connsiteX38" fmla="*/ 219294 w 6572708"/>
              <a:gd name="connsiteY38" fmla="*/ 5632219 h 6858000"/>
              <a:gd name="connsiteX39" fmla="*/ 252910 w 6572708"/>
              <a:gd name="connsiteY39" fmla="*/ 5551224 h 6858000"/>
              <a:gd name="connsiteX40" fmla="*/ 258253 w 6572708"/>
              <a:gd name="connsiteY40" fmla="*/ 5533854 h 6858000"/>
              <a:gd name="connsiteX41" fmla="*/ 255640 w 6572708"/>
              <a:gd name="connsiteY41" fmla="*/ 5518422 h 6858000"/>
              <a:gd name="connsiteX42" fmla="*/ 248756 w 6572708"/>
              <a:gd name="connsiteY42" fmla="*/ 5514403 h 6858000"/>
              <a:gd name="connsiteX43" fmla="*/ 250538 w 6572708"/>
              <a:gd name="connsiteY43" fmla="*/ 5504771 h 6858000"/>
              <a:gd name="connsiteX44" fmla="*/ 249507 w 6572708"/>
              <a:gd name="connsiteY44" fmla="*/ 5502102 h 6858000"/>
              <a:gd name="connsiteX45" fmla="*/ 245101 w 6572708"/>
              <a:gd name="connsiteY45" fmla="*/ 5486913 h 6858000"/>
              <a:gd name="connsiteX46" fmla="*/ 273088 w 6572708"/>
              <a:gd name="connsiteY46" fmla="*/ 5457083 h 6858000"/>
              <a:gd name="connsiteX47" fmla="*/ 276759 w 6572708"/>
              <a:gd name="connsiteY47" fmla="*/ 5418245 h 6858000"/>
              <a:gd name="connsiteX48" fmla="*/ 314712 w 6572708"/>
              <a:gd name="connsiteY48" fmla="*/ 5305770 h 6858000"/>
              <a:gd name="connsiteX49" fmla="*/ 320056 w 6572708"/>
              <a:gd name="connsiteY49" fmla="*/ 5298784 h 6858000"/>
              <a:gd name="connsiteX50" fmla="*/ 320763 w 6572708"/>
              <a:gd name="connsiteY50" fmla="*/ 5282149 h 6858000"/>
              <a:gd name="connsiteX51" fmla="*/ 325879 w 6572708"/>
              <a:gd name="connsiteY51" fmla="*/ 5270957 h 6858000"/>
              <a:gd name="connsiteX52" fmla="*/ 318913 w 6572708"/>
              <a:gd name="connsiteY52" fmla="*/ 5268991 h 6858000"/>
              <a:gd name="connsiteX53" fmla="*/ 317275 w 6572708"/>
              <a:gd name="connsiteY53" fmla="*/ 5230130 h 6858000"/>
              <a:gd name="connsiteX54" fmla="*/ 329641 w 6572708"/>
              <a:gd name="connsiteY54" fmla="*/ 5216534 h 6858000"/>
              <a:gd name="connsiteX55" fmla="*/ 329088 w 6572708"/>
              <a:gd name="connsiteY55" fmla="*/ 5211732 h 6858000"/>
              <a:gd name="connsiteX56" fmla="*/ 331669 w 6572708"/>
              <a:gd name="connsiteY56" fmla="*/ 5058537 h 6858000"/>
              <a:gd name="connsiteX57" fmla="*/ 323855 w 6572708"/>
              <a:gd name="connsiteY57" fmla="*/ 4827737 h 6858000"/>
              <a:gd name="connsiteX58" fmla="*/ 333687 w 6572708"/>
              <a:gd name="connsiteY58" fmla="*/ 4774692 h 6858000"/>
              <a:gd name="connsiteX59" fmla="*/ 322637 w 6572708"/>
              <a:gd name="connsiteY59" fmla="*/ 4727427 h 6858000"/>
              <a:gd name="connsiteX60" fmla="*/ 330798 w 6572708"/>
              <a:gd name="connsiteY60" fmla="*/ 4708193 h 6858000"/>
              <a:gd name="connsiteX61" fmla="*/ 332420 w 6572708"/>
              <a:gd name="connsiteY61" fmla="*/ 4704882 h 6858000"/>
              <a:gd name="connsiteX62" fmla="*/ 334216 w 6572708"/>
              <a:gd name="connsiteY62" fmla="*/ 4691500 h 6858000"/>
              <a:gd name="connsiteX63" fmla="*/ 340601 w 6572708"/>
              <a:gd name="connsiteY63" fmla="*/ 4687895 h 6858000"/>
              <a:gd name="connsiteX64" fmla="*/ 347516 w 6572708"/>
              <a:gd name="connsiteY64" fmla="*/ 4667873 h 6858000"/>
              <a:gd name="connsiteX65" fmla="*/ 349175 w 6572708"/>
              <a:gd name="connsiteY65" fmla="*/ 4643189 h 6858000"/>
              <a:gd name="connsiteX66" fmla="*/ 350492 w 6572708"/>
              <a:gd name="connsiteY66" fmla="*/ 4525833 h 6858000"/>
              <a:gd name="connsiteX67" fmla="*/ 355031 w 6572708"/>
              <a:gd name="connsiteY67" fmla="*/ 4455649 h 6858000"/>
              <a:gd name="connsiteX68" fmla="*/ 362651 w 6572708"/>
              <a:gd name="connsiteY68" fmla="*/ 4429036 h 6858000"/>
              <a:gd name="connsiteX69" fmla="*/ 369327 w 6572708"/>
              <a:gd name="connsiteY69" fmla="*/ 4391840 h 6858000"/>
              <a:gd name="connsiteX70" fmla="*/ 371272 w 6572708"/>
              <a:gd name="connsiteY70" fmla="*/ 4358845 h 6858000"/>
              <a:gd name="connsiteX71" fmla="*/ 382342 w 6572708"/>
              <a:gd name="connsiteY71" fmla="*/ 4333764 h 6858000"/>
              <a:gd name="connsiteX72" fmla="*/ 381365 w 6572708"/>
              <a:gd name="connsiteY72" fmla="*/ 4331730 h 6858000"/>
              <a:gd name="connsiteX73" fmla="*/ 364244 w 6572708"/>
              <a:gd name="connsiteY73" fmla="*/ 4309700 h 6858000"/>
              <a:gd name="connsiteX74" fmla="*/ 363377 w 6572708"/>
              <a:gd name="connsiteY74" fmla="*/ 4285388 h 6858000"/>
              <a:gd name="connsiteX75" fmla="*/ 357697 w 6572708"/>
              <a:gd name="connsiteY75" fmla="*/ 4266169 h 6858000"/>
              <a:gd name="connsiteX76" fmla="*/ 356998 w 6572708"/>
              <a:gd name="connsiteY76" fmla="*/ 4247672 h 6858000"/>
              <a:gd name="connsiteX77" fmla="*/ 357549 w 6572708"/>
              <a:gd name="connsiteY77" fmla="*/ 4237120 h 6858000"/>
              <a:gd name="connsiteX78" fmla="*/ 358116 w 6572708"/>
              <a:gd name="connsiteY78" fmla="*/ 4232936 h 6858000"/>
              <a:gd name="connsiteX79" fmla="*/ 366243 w 6572708"/>
              <a:gd name="connsiteY79" fmla="*/ 4224051 h 6858000"/>
              <a:gd name="connsiteX80" fmla="*/ 363841 w 6572708"/>
              <a:gd name="connsiteY80" fmla="*/ 4211782 h 6858000"/>
              <a:gd name="connsiteX81" fmla="*/ 372159 w 6572708"/>
              <a:gd name="connsiteY81" fmla="*/ 4198810 h 6858000"/>
              <a:gd name="connsiteX82" fmla="*/ 366211 w 6572708"/>
              <a:gd name="connsiteY82" fmla="*/ 4195262 h 6858000"/>
              <a:gd name="connsiteX83" fmla="*/ 360561 w 6572708"/>
              <a:gd name="connsiteY83" fmla="*/ 4184054 h 6858000"/>
              <a:gd name="connsiteX84" fmla="*/ 373972 w 6572708"/>
              <a:gd name="connsiteY84" fmla="*/ 4155792 h 6858000"/>
              <a:gd name="connsiteX85" fmla="*/ 373150 w 6572708"/>
              <a:gd name="connsiteY85" fmla="*/ 4150364 h 6858000"/>
              <a:gd name="connsiteX86" fmla="*/ 383773 w 6572708"/>
              <a:gd name="connsiteY86" fmla="*/ 4132084 h 6858000"/>
              <a:gd name="connsiteX87" fmla="*/ 389140 w 6572708"/>
              <a:gd name="connsiteY87" fmla="*/ 4115873 h 6858000"/>
              <a:gd name="connsiteX88" fmla="*/ 378846 w 6572708"/>
              <a:gd name="connsiteY88" fmla="*/ 4082551 h 6858000"/>
              <a:gd name="connsiteX89" fmla="*/ 368001 w 6572708"/>
              <a:gd name="connsiteY89" fmla="*/ 3968090 h 6858000"/>
              <a:gd name="connsiteX90" fmla="*/ 372661 w 6572708"/>
              <a:gd name="connsiteY90" fmla="*/ 3881355 h 6858000"/>
              <a:gd name="connsiteX91" fmla="*/ 379210 w 6572708"/>
              <a:gd name="connsiteY91" fmla="*/ 3850569 h 6858000"/>
              <a:gd name="connsiteX92" fmla="*/ 389880 w 6572708"/>
              <a:gd name="connsiteY92" fmla="*/ 3798988 h 6858000"/>
              <a:gd name="connsiteX93" fmla="*/ 409909 w 6572708"/>
              <a:gd name="connsiteY93" fmla="*/ 3760424 h 6858000"/>
              <a:gd name="connsiteX94" fmla="*/ 414051 w 6572708"/>
              <a:gd name="connsiteY94" fmla="*/ 3717298 h 6858000"/>
              <a:gd name="connsiteX95" fmla="*/ 399424 w 6572708"/>
              <a:gd name="connsiteY95" fmla="*/ 3707291 h 6858000"/>
              <a:gd name="connsiteX96" fmla="*/ 394460 w 6572708"/>
              <a:gd name="connsiteY96" fmla="*/ 3673415 h 6858000"/>
              <a:gd name="connsiteX97" fmla="*/ 408918 w 6572708"/>
              <a:gd name="connsiteY97" fmla="*/ 3661155 h 6858000"/>
              <a:gd name="connsiteX98" fmla="*/ 425028 w 6572708"/>
              <a:gd name="connsiteY98" fmla="*/ 3591166 h 6858000"/>
              <a:gd name="connsiteX99" fmla="*/ 430292 w 6572708"/>
              <a:gd name="connsiteY99" fmla="*/ 3550801 h 6858000"/>
              <a:gd name="connsiteX100" fmla="*/ 437149 w 6572708"/>
              <a:gd name="connsiteY100" fmla="*/ 3497399 h 6858000"/>
              <a:gd name="connsiteX101" fmla="*/ 442017 w 6572708"/>
              <a:gd name="connsiteY101" fmla="*/ 3474143 h 6858000"/>
              <a:gd name="connsiteX102" fmla="*/ 437175 w 6572708"/>
              <a:gd name="connsiteY102" fmla="*/ 3463057 h 6858000"/>
              <a:gd name="connsiteX103" fmla="*/ 438483 w 6572708"/>
              <a:gd name="connsiteY103" fmla="*/ 3457563 h 6858000"/>
              <a:gd name="connsiteX104" fmla="*/ 438642 w 6572708"/>
              <a:gd name="connsiteY104" fmla="*/ 3439053 h 6858000"/>
              <a:gd name="connsiteX105" fmla="*/ 439678 w 6572708"/>
              <a:gd name="connsiteY105" fmla="*/ 3428537 h 6858000"/>
              <a:gd name="connsiteX106" fmla="*/ 440437 w 6572708"/>
              <a:gd name="connsiteY106" fmla="*/ 3424381 h 6858000"/>
              <a:gd name="connsiteX107" fmla="*/ 448781 w 6572708"/>
              <a:gd name="connsiteY107" fmla="*/ 3416042 h 6858000"/>
              <a:gd name="connsiteX108" fmla="*/ 448765 w 6572708"/>
              <a:gd name="connsiteY108" fmla="*/ 3414504 h 6858000"/>
              <a:gd name="connsiteX109" fmla="*/ 447134 w 6572708"/>
              <a:gd name="connsiteY109" fmla="*/ 3403498 h 6858000"/>
              <a:gd name="connsiteX110" fmla="*/ 452387 w 6572708"/>
              <a:gd name="connsiteY110" fmla="*/ 3396070 h 6858000"/>
              <a:gd name="connsiteX111" fmla="*/ 453996 w 6572708"/>
              <a:gd name="connsiteY111" fmla="*/ 3389553 h 6858000"/>
              <a:gd name="connsiteX112" fmla="*/ 450265 w 6572708"/>
              <a:gd name="connsiteY112" fmla="*/ 3387098 h 6858000"/>
              <a:gd name="connsiteX113" fmla="*/ 445137 w 6572708"/>
              <a:gd name="connsiteY113" fmla="*/ 3375655 h 6858000"/>
              <a:gd name="connsiteX114" fmla="*/ 453359 w 6572708"/>
              <a:gd name="connsiteY114" fmla="*/ 3367050 h 6858000"/>
              <a:gd name="connsiteX115" fmla="*/ 459842 w 6572708"/>
              <a:gd name="connsiteY115" fmla="*/ 3348005 h 6858000"/>
              <a:gd name="connsiteX116" fmla="*/ 459268 w 6572708"/>
              <a:gd name="connsiteY116" fmla="*/ 3342546 h 6858000"/>
              <a:gd name="connsiteX117" fmla="*/ 470590 w 6572708"/>
              <a:gd name="connsiteY117" fmla="*/ 3324958 h 6858000"/>
              <a:gd name="connsiteX118" fmla="*/ 468579 w 6572708"/>
              <a:gd name="connsiteY118" fmla="*/ 3306990 h 6858000"/>
              <a:gd name="connsiteX119" fmla="*/ 480123 w 6572708"/>
              <a:gd name="connsiteY119" fmla="*/ 3295094 h 6858000"/>
              <a:gd name="connsiteX120" fmla="*/ 482298 w 6572708"/>
              <a:gd name="connsiteY120" fmla="*/ 3293541 h 6858000"/>
              <a:gd name="connsiteX121" fmla="*/ 489102 w 6572708"/>
              <a:gd name="connsiteY121" fmla="*/ 3262198 h 6858000"/>
              <a:gd name="connsiteX122" fmla="*/ 497561 w 6572708"/>
              <a:gd name="connsiteY122" fmla="*/ 3253284 h 6858000"/>
              <a:gd name="connsiteX123" fmla="*/ 522157 w 6572708"/>
              <a:gd name="connsiteY123" fmla="*/ 3192563 h 6858000"/>
              <a:gd name="connsiteX124" fmla="*/ 529302 w 6572708"/>
              <a:gd name="connsiteY124" fmla="*/ 3175520 h 6858000"/>
              <a:gd name="connsiteX125" fmla="*/ 528284 w 6572708"/>
              <a:gd name="connsiteY125" fmla="*/ 3160058 h 6858000"/>
              <a:gd name="connsiteX126" fmla="*/ 521806 w 6572708"/>
              <a:gd name="connsiteY126" fmla="*/ 3155764 h 6858000"/>
              <a:gd name="connsiteX127" fmla="*/ 524589 w 6572708"/>
              <a:gd name="connsiteY127" fmla="*/ 3146261 h 6858000"/>
              <a:gd name="connsiteX128" fmla="*/ 523832 w 6572708"/>
              <a:gd name="connsiteY128" fmla="*/ 3143561 h 6858000"/>
              <a:gd name="connsiteX129" fmla="*/ 520994 w 6572708"/>
              <a:gd name="connsiteY129" fmla="*/ 3128263 h 6858000"/>
              <a:gd name="connsiteX130" fmla="*/ 552091 w 6572708"/>
              <a:gd name="connsiteY130" fmla="*/ 3099818 h 6858000"/>
              <a:gd name="connsiteX131" fmla="*/ 618216 w 6572708"/>
              <a:gd name="connsiteY131" fmla="*/ 2895965 h 6858000"/>
              <a:gd name="connsiteX132" fmla="*/ 724973 w 6572708"/>
              <a:gd name="connsiteY132" fmla="*/ 2755713 h 6858000"/>
              <a:gd name="connsiteX133" fmla="*/ 765538 w 6572708"/>
              <a:gd name="connsiteY133" fmla="*/ 2648081 h 6858000"/>
              <a:gd name="connsiteX134" fmla="*/ 780267 w 6572708"/>
              <a:gd name="connsiteY134" fmla="*/ 2641879 h 6858000"/>
              <a:gd name="connsiteX135" fmla="*/ 790836 w 6572708"/>
              <a:gd name="connsiteY135" fmla="*/ 2632919 h 6858000"/>
              <a:gd name="connsiteX136" fmla="*/ 790328 w 6572708"/>
              <a:gd name="connsiteY136" fmla="*/ 2631229 h 6858000"/>
              <a:gd name="connsiteX137" fmla="*/ 797257 w 6572708"/>
              <a:gd name="connsiteY137" fmla="*/ 2619054 h 6858000"/>
              <a:gd name="connsiteX138" fmla="*/ 802383 w 6572708"/>
              <a:gd name="connsiteY138" fmla="*/ 2617568 h 6858000"/>
              <a:gd name="connsiteX139" fmla="*/ 808267 w 6572708"/>
              <a:gd name="connsiteY139" fmla="*/ 2609586 h 6858000"/>
              <a:gd name="connsiteX140" fmla="*/ 822908 w 6572708"/>
              <a:gd name="connsiteY140" fmla="*/ 2594856 h 6858000"/>
              <a:gd name="connsiteX141" fmla="*/ 822791 w 6572708"/>
              <a:gd name="connsiteY141" fmla="*/ 2591164 h 6858000"/>
              <a:gd name="connsiteX142" fmla="*/ 840423 w 6572708"/>
              <a:gd name="connsiteY142" fmla="*/ 2567492 h 6858000"/>
              <a:gd name="connsiteX143" fmla="*/ 839313 w 6572708"/>
              <a:gd name="connsiteY143" fmla="*/ 2566722 h 6858000"/>
              <a:gd name="connsiteX144" fmla="*/ 838361 w 6572708"/>
              <a:gd name="connsiteY144" fmla="*/ 2558109 h 6858000"/>
              <a:gd name="connsiteX145" fmla="*/ 839637 w 6572708"/>
              <a:gd name="connsiteY145" fmla="*/ 2542662 h 6858000"/>
              <a:gd name="connsiteX146" fmla="*/ 825800 w 6572708"/>
              <a:gd name="connsiteY146" fmla="*/ 2501548 h 6858000"/>
              <a:gd name="connsiteX147" fmla="*/ 844035 w 6572708"/>
              <a:gd name="connsiteY147" fmla="*/ 2476819 h 6858000"/>
              <a:gd name="connsiteX148" fmla="*/ 846972 w 6572708"/>
              <a:gd name="connsiteY148" fmla="*/ 2471590 h 6858000"/>
              <a:gd name="connsiteX149" fmla="*/ 846730 w 6572708"/>
              <a:gd name="connsiteY149" fmla="*/ 2471378 h 6858000"/>
              <a:gd name="connsiteX150" fmla="*/ 849228 w 6572708"/>
              <a:gd name="connsiteY150" fmla="*/ 2465654 h 6858000"/>
              <a:gd name="connsiteX151" fmla="*/ 852330 w 6572708"/>
              <a:gd name="connsiteY151" fmla="*/ 2462052 h 6858000"/>
              <a:gd name="connsiteX152" fmla="*/ 858029 w 6572708"/>
              <a:gd name="connsiteY152" fmla="*/ 2451906 h 6858000"/>
              <a:gd name="connsiteX153" fmla="*/ 857986 w 6572708"/>
              <a:gd name="connsiteY153" fmla="*/ 2447716 h 6858000"/>
              <a:gd name="connsiteX154" fmla="*/ 855075 w 6572708"/>
              <a:gd name="connsiteY154" fmla="*/ 2445047 h 6858000"/>
              <a:gd name="connsiteX155" fmla="*/ 856006 w 6572708"/>
              <a:gd name="connsiteY155" fmla="*/ 2444265 h 6858000"/>
              <a:gd name="connsiteX156" fmla="*/ 856444 w 6572708"/>
              <a:gd name="connsiteY156" fmla="*/ 2421759 h 6858000"/>
              <a:gd name="connsiteX157" fmla="*/ 868981 w 6572708"/>
              <a:gd name="connsiteY157" fmla="*/ 2375200 h 6858000"/>
              <a:gd name="connsiteX158" fmla="*/ 880811 w 6572708"/>
              <a:gd name="connsiteY158" fmla="*/ 2350147 h 6858000"/>
              <a:gd name="connsiteX159" fmla="*/ 908124 w 6572708"/>
              <a:gd name="connsiteY159" fmla="*/ 2279761 h 6858000"/>
              <a:gd name="connsiteX160" fmla="*/ 931678 w 6572708"/>
              <a:gd name="connsiteY160" fmla="*/ 2207772 h 6858000"/>
              <a:gd name="connsiteX161" fmla="*/ 921761 w 6572708"/>
              <a:gd name="connsiteY161" fmla="*/ 2164302 h 6858000"/>
              <a:gd name="connsiteX162" fmla="*/ 923058 w 6572708"/>
              <a:gd name="connsiteY162" fmla="*/ 2160162 h 6858000"/>
              <a:gd name="connsiteX163" fmla="*/ 931663 w 6572708"/>
              <a:gd name="connsiteY163" fmla="*/ 2151458 h 6858000"/>
              <a:gd name="connsiteX164" fmla="*/ 935730 w 6572708"/>
              <a:gd name="connsiteY164" fmla="*/ 2148616 h 6858000"/>
              <a:gd name="connsiteX165" fmla="*/ 939910 w 6572708"/>
              <a:gd name="connsiteY165" fmla="*/ 2143540 h 6858000"/>
              <a:gd name="connsiteX166" fmla="*/ 939746 w 6572708"/>
              <a:gd name="connsiteY166" fmla="*/ 2143278 h 6858000"/>
              <a:gd name="connsiteX167" fmla="*/ 944182 w 6572708"/>
              <a:gd name="connsiteY167" fmla="*/ 2138791 h 6858000"/>
              <a:gd name="connsiteX168" fmla="*/ 969240 w 6572708"/>
              <a:gd name="connsiteY168" fmla="*/ 2118565 h 6858000"/>
              <a:gd name="connsiteX169" fmla="*/ 969333 w 6572708"/>
              <a:gd name="connsiteY169" fmla="*/ 2074914 h 6858000"/>
              <a:gd name="connsiteX170" fmla="*/ 975462 w 6572708"/>
              <a:gd name="connsiteY170" fmla="*/ 2059981 h 6858000"/>
              <a:gd name="connsiteX171" fmla="*/ 977313 w 6572708"/>
              <a:gd name="connsiteY171" fmla="*/ 2051279 h 6858000"/>
              <a:gd name="connsiteX172" fmla="*/ 976512 w 6572708"/>
              <a:gd name="connsiteY172" fmla="*/ 2050269 h 6858000"/>
              <a:gd name="connsiteX173" fmla="*/ 1000665 w 6572708"/>
              <a:gd name="connsiteY173" fmla="*/ 2030946 h 6858000"/>
              <a:gd name="connsiteX174" fmla="*/ 1001735 w 6572708"/>
              <a:gd name="connsiteY174" fmla="*/ 2027284 h 6858000"/>
              <a:gd name="connsiteX175" fmla="*/ 1020214 w 6572708"/>
              <a:gd name="connsiteY175" fmla="*/ 2016095 h 6858000"/>
              <a:gd name="connsiteX176" fmla="*/ 1028302 w 6572708"/>
              <a:gd name="connsiteY176" fmla="*/ 2009567 h 6858000"/>
              <a:gd name="connsiteX177" fmla="*/ 1033598 w 6572708"/>
              <a:gd name="connsiteY177" fmla="*/ 2009267 h 6858000"/>
              <a:gd name="connsiteX178" fmla="*/ 1044008 w 6572708"/>
              <a:gd name="connsiteY178" fmla="*/ 1998844 h 6858000"/>
              <a:gd name="connsiteX179" fmla="*/ 1044069 w 6572708"/>
              <a:gd name="connsiteY179" fmla="*/ 1997063 h 6858000"/>
              <a:gd name="connsiteX180" fmla="*/ 1056878 w 6572708"/>
              <a:gd name="connsiteY180" fmla="*/ 1990634 h 6858000"/>
              <a:gd name="connsiteX181" fmla="*/ 1072722 w 6572708"/>
              <a:gd name="connsiteY181" fmla="*/ 1987868 h 6858000"/>
              <a:gd name="connsiteX182" fmla="*/ 1145252 w 6572708"/>
              <a:gd name="connsiteY182" fmla="*/ 1891028 h 6858000"/>
              <a:gd name="connsiteX183" fmla="*/ 1226890 w 6572708"/>
              <a:gd name="connsiteY183" fmla="*/ 1845992 h 6858000"/>
              <a:gd name="connsiteX184" fmla="*/ 1323685 w 6572708"/>
              <a:gd name="connsiteY184" fmla="*/ 1758717 h 6858000"/>
              <a:gd name="connsiteX185" fmla="*/ 1398273 w 6572708"/>
              <a:gd name="connsiteY185" fmla="*/ 1627389 h 6858000"/>
              <a:gd name="connsiteX186" fmla="*/ 1417786 w 6572708"/>
              <a:gd name="connsiteY186" fmla="*/ 1591233 h 6858000"/>
              <a:gd name="connsiteX187" fmla="*/ 1456144 w 6572708"/>
              <a:gd name="connsiteY187" fmla="*/ 1570271 h 6858000"/>
              <a:gd name="connsiteX188" fmla="*/ 1458351 w 6572708"/>
              <a:gd name="connsiteY188" fmla="*/ 1554550 h 6858000"/>
              <a:gd name="connsiteX189" fmla="*/ 1458500 w 6572708"/>
              <a:gd name="connsiteY189" fmla="*/ 1551719 h 6858000"/>
              <a:gd name="connsiteX190" fmla="*/ 1464150 w 6572708"/>
              <a:gd name="connsiteY190" fmla="*/ 1542986 h 6858000"/>
              <a:gd name="connsiteX191" fmla="*/ 1459426 w 6572708"/>
              <a:gd name="connsiteY191" fmla="*/ 1537283 h 6858000"/>
              <a:gd name="connsiteX192" fmla="*/ 1463401 w 6572708"/>
              <a:gd name="connsiteY192" fmla="*/ 1521818 h 6858000"/>
              <a:gd name="connsiteX193" fmla="*/ 1475565 w 6572708"/>
              <a:gd name="connsiteY193" fmla="*/ 1506648 h 6858000"/>
              <a:gd name="connsiteX194" fmla="*/ 1540362 w 6572708"/>
              <a:gd name="connsiteY194" fmla="*/ 1438265 h 6858000"/>
              <a:gd name="connsiteX195" fmla="*/ 1575141 w 6572708"/>
              <a:gd name="connsiteY195" fmla="*/ 1395238 h 6858000"/>
              <a:gd name="connsiteX196" fmla="*/ 1582090 w 6572708"/>
              <a:gd name="connsiteY196" fmla="*/ 1375575 h 6858000"/>
              <a:gd name="connsiteX197" fmla="*/ 1596005 w 6572708"/>
              <a:gd name="connsiteY197" fmla="*/ 1350347 h 6858000"/>
              <a:gd name="connsiteX198" fmla="*/ 1615711 w 6572708"/>
              <a:gd name="connsiteY198" fmla="*/ 1303251 h 6858000"/>
              <a:gd name="connsiteX199" fmla="*/ 1650622 w 6572708"/>
              <a:gd name="connsiteY199" fmla="*/ 1244447 h 6858000"/>
              <a:gd name="connsiteX200" fmla="*/ 1702792 w 6572708"/>
              <a:gd name="connsiteY200" fmla="*/ 1215797 h 6858000"/>
              <a:gd name="connsiteX201" fmla="*/ 1700885 w 6572708"/>
              <a:gd name="connsiteY201" fmla="*/ 1209814 h 6858000"/>
              <a:gd name="connsiteX202" fmla="*/ 1723848 w 6572708"/>
              <a:gd name="connsiteY202" fmla="*/ 1183123 h 6858000"/>
              <a:gd name="connsiteX203" fmla="*/ 1759968 w 6572708"/>
              <a:gd name="connsiteY203" fmla="*/ 1166871 h 6858000"/>
              <a:gd name="connsiteX204" fmla="*/ 1767742 w 6572708"/>
              <a:gd name="connsiteY204" fmla="*/ 1158484 h 6858000"/>
              <a:gd name="connsiteX205" fmla="*/ 1773870 w 6572708"/>
              <a:gd name="connsiteY205" fmla="*/ 1125979 h 6858000"/>
              <a:gd name="connsiteX206" fmla="*/ 1767392 w 6572708"/>
              <a:gd name="connsiteY206" fmla="*/ 1121685 h 6858000"/>
              <a:gd name="connsiteX207" fmla="*/ 1770175 w 6572708"/>
              <a:gd name="connsiteY207" fmla="*/ 1112182 h 6858000"/>
              <a:gd name="connsiteX208" fmla="*/ 1769418 w 6572708"/>
              <a:gd name="connsiteY208" fmla="*/ 1109483 h 6858000"/>
              <a:gd name="connsiteX209" fmla="*/ 1766580 w 6572708"/>
              <a:gd name="connsiteY209" fmla="*/ 1094184 h 6858000"/>
              <a:gd name="connsiteX210" fmla="*/ 1797677 w 6572708"/>
              <a:gd name="connsiteY210" fmla="*/ 1065740 h 6858000"/>
              <a:gd name="connsiteX211" fmla="*/ 1805371 w 6572708"/>
              <a:gd name="connsiteY211" fmla="*/ 1027273 h 6858000"/>
              <a:gd name="connsiteX212" fmla="*/ 1882128 w 6572708"/>
              <a:gd name="connsiteY212" fmla="*/ 887059 h 6858000"/>
              <a:gd name="connsiteX213" fmla="*/ 1922110 w 6572708"/>
              <a:gd name="connsiteY213" fmla="*/ 824781 h 6858000"/>
              <a:gd name="connsiteX214" fmla="*/ 1970558 w 6572708"/>
              <a:gd name="connsiteY214" fmla="*/ 721635 h 6858000"/>
              <a:gd name="connsiteX215" fmla="*/ 1974257 w 6572708"/>
              <a:gd name="connsiteY215" fmla="*/ 713733 h 6858000"/>
              <a:gd name="connsiteX216" fmla="*/ 1971701 w 6572708"/>
              <a:gd name="connsiteY216" fmla="*/ 704563 h 6858000"/>
              <a:gd name="connsiteX217" fmla="*/ 1966819 w 6572708"/>
              <a:gd name="connsiteY217" fmla="*/ 628924 h 6858000"/>
              <a:gd name="connsiteX218" fmla="*/ 1956004 w 6572708"/>
              <a:gd name="connsiteY218" fmla="*/ 621102 h 6858000"/>
              <a:gd name="connsiteX219" fmla="*/ 1948613 w 6572708"/>
              <a:gd name="connsiteY219" fmla="*/ 609156 h 6858000"/>
              <a:gd name="connsiteX220" fmla="*/ 1949145 w 6572708"/>
              <a:gd name="connsiteY220" fmla="*/ 606753 h 6858000"/>
              <a:gd name="connsiteX221" fmla="*/ 1944819 w 6572708"/>
              <a:gd name="connsiteY221" fmla="*/ 590072 h 6858000"/>
              <a:gd name="connsiteX222" fmla="*/ 1941001 w 6572708"/>
              <a:gd name="connsiteY222" fmla="*/ 588296 h 6858000"/>
              <a:gd name="connsiteX223" fmla="*/ 1937134 w 6572708"/>
              <a:gd name="connsiteY223" fmla="*/ 577443 h 6858000"/>
              <a:gd name="connsiteX224" fmla="*/ 1927092 w 6572708"/>
              <a:gd name="connsiteY224" fmla="*/ 557642 h 6858000"/>
              <a:gd name="connsiteX225" fmla="*/ 1927484 w 6572708"/>
              <a:gd name="connsiteY225" fmla="*/ 552451 h 6858000"/>
              <a:gd name="connsiteX226" fmla="*/ 1915874 w 6572708"/>
              <a:gd name="connsiteY226" fmla="*/ 520271 h 6858000"/>
              <a:gd name="connsiteX227" fmla="*/ 1916793 w 6572708"/>
              <a:gd name="connsiteY227" fmla="*/ 519123 h 6858000"/>
              <a:gd name="connsiteX228" fmla="*/ 1918236 w 6572708"/>
              <a:gd name="connsiteY228" fmla="*/ 506970 h 6858000"/>
              <a:gd name="connsiteX229" fmla="*/ 1918529 w 6572708"/>
              <a:gd name="connsiteY229" fmla="*/ 485354 h 6858000"/>
              <a:gd name="connsiteX230" fmla="*/ 1932556 w 6572708"/>
              <a:gd name="connsiteY230" fmla="*/ 426779 h 6858000"/>
              <a:gd name="connsiteX231" fmla="*/ 1920572 w 6572708"/>
              <a:gd name="connsiteY231" fmla="*/ 393150 h 6858000"/>
              <a:gd name="connsiteX232" fmla="*/ 1918744 w 6572708"/>
              <a:gd name="connsiteY232" fmla="*/ 385981 h 6858000"/>
              <a:gd name="connsiteX233" fmla="*/ 1918949 w 6572708"/>
              <a:gd name="connsiteY233" fmla="*/ 385674 h 6858000"/>
              <a:gd name="connsiteX234" fmla="*/ 1917499 w 6572708"/>
              <a:gd name="connsiteY234" fmla="*/ 377782 h 6858000"/>
              <a:gd name="connsiteX235" fmla="*/ 1915412 w 6572708"/>
              <a:gd name="connsiteY235" fmla="*/ 372914 h 6858000"/>
              <a:gd name="connsiteX236" fmla="*/ 1911865 w 6572708"/>
              <a:gd name="connsiteY236" fmla="*/ 359009 h 6858000"/>
              <a:gd name="connsiteX237" fmla="*/ 1912244 w 6572708"/>
              <a:gd name="connsiteY237" fmla="*/ 353121 h 6858000"/>
              <a:gd name="connsiteX238" fmla="*/ 1933610 w 6572708"/>
              <a:gd name="connsiteY238" fmla="*/ 297387 h 6858000"/>
              <a:gd name="connsiteX239" fmla="*/ 1939454 w 6572708"/>
              <a:gd name="connsiteY239" fmla="*/ 194719 h 6858000"/>
              <a:gd name="connsiteX240" fmla="*/ 1942001 w 6572708"/>
              <a:gd name="connsiteY240" fmla="*/ 93227 h 6858000"/>
              <a:gd name="connsiteX241" fmla="*/ 1941351 w 6572708"/>
              <a:gd name="connsiteY241" fmla="*/ 56555 h 6858000"/>
              <a:gd name="connsiteX242" fmla="*/ 1950955 w 6572708"/>
              <a:gd name="connsiteY242" fmla="*/ 5312 h 6858000"/>
              <a:gd name="connsiteX243" fmla="*/ 1949546 w 6572708"/>
              <a:gd name="connsiteY243"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0 w 6572708"/>
              <a:gd name="connsiteY10" fmla="*/ 6858000 h 6858000"/>
              <a:gd name="connsiteX11" fmla="*/ 9990 w 6572708"/>
              <a:gd name="connsiteY11" fmla="*/ 6815347 h 6858000"/>
              <a:gd name="connsiteX12" fmla="*/ 60759 w 6572708"/>
              <a:gd name="connsiteY12" fmla="*/ 6667761 h 6858000"/>
              <a:gd name="connsiteX13" fmla="*/ 44882 w 6572708"/>
              <a:gd name="connsiteY13" fmla="*/ 6635203 h 6858000"/>
              <a:gd name="connsiteX14" fmla="*/ 38884 w 6572708"/>
              <a:gd name="connsiteY14" fmla="*/ 6601215 h 6858000"/>
              <a:gd name="connsiteX15" fmla="*/ 24537 w 6572708"/>
              <a:gd name="connsiteY15" fmla="*/ 6599857 h 6858000"/>
              <a:gd name="connsiteX16" fmla="*/ 30487 w 6572708"/>
              <a:gd name="connsiteY16" fmla="*/ 6582849 h 6858000"/>
              <a:gd name="connsiteX17" fmla="*/ 30797 w 6572708"/>
              <a:gd name="connsiteY17" fmla="*/ 6536021 h 6858000"/>
              <a:gd name="connsiteX18" fmla="*/ 10629 w 6572708"/>
              <a:gd name="connsiteY18" fmla="*/ 6483343 h 6858000"/>
              <a:gd name="connsiteX19" fmla="*/ 16211 w 6572708"/>
              <a:gd name="connsiteY19" fmla="*/ 6402087 h 6858000"/>
              <a:gd name="connsiteX20" fmla="*/ 25932 w 6572708"/>
              <a:gd name="connsiteY20" fmla="*/ 6321765 h 6858000"/>
              <a:gd name="connsiteX21" fmla="*/ 31488 w 6572708"/>
              <a:gd name="connsiteY21" fmla="*/ 6292746 h 6858000"/>
              <a:gd name="connsiteX22" fmla="*/ 32413 w 6572708"/>
              <a:gd name="connsiteY22" fmla="*/ 6240744 h 6858000"/>
              <a:gd name="connsiteX23" fmla="*/ 34430 w 6572708"/>
              <a:gd name="connsiteY23" fmla="*/ 6206738 h 6858000"/>
              <a:gd name="connsiteX24" fmla="*/ 55689 w 6572708"/>
              <a:gd name="connsiteY24" fmla="*/ 6203389 h 6858000"/>
              <a:gd name="connsiteX25" fmla="*/ 63475 w 6572708"/>
              <a:gd name="connsiteY25" fmla="*/ 6172740 h 6858000"/>
              <a:gd name="connsiteX26" fmla="*/ 50070 w 6572708"/>
              <a:gd name="connsiteY26" fmla="*/ 6141398 h 6858000"/>
              <a:gd name="connsiteX27" fmla="*/ 52252 w 6572708"/>
              <a:gd name="connsiteY27" fmla="*/ 6103364 h 6858000"/>
              <a:gd name="connsiteX28" fmla="*/ 53329 w 6572708"/>
              <a:gd name="connsiteY28" fmla="*/ 6080619 h 6858000"/>
              <a:gd name="connsiteX29" fmla="*/ 149610 w 6572708"/>
              <a:gd name="connsiteY29" fmla="*/ 5918672 h 6858000"/>
              <a:gd name="connsiteX30" fmla="*/ 160505 w 6572708"/>
              <a:gd name="connsiteY30" fmla="*/ 5887690 h 6858000"/>
              <a:gd name="connsiteX31" fmla="*/ 156200 w 6572708"/>
              <a:gd name="connsiteY31" fmla="*/ 5882649 h 6858000"/>
              <a:gd name="connsiteX32" fmla="*/ 194213 w 6572708"/>
              <a:gd name="connsiteY32" fmla="*/ 5841953 h 6858000"/>
              <a:gd name="connsiteX33" fmla="*/ 203216 w 6572708"/>
              <a:gd name="connsiteY33" fmla="*/ 5777927 h 6858000"/>
              <a:gd name="connsiteX34" fmla="*/ 202536 w 6572708"/>
              <a:gd name="connsiteY34" fmla="*/ 5728879 h 6858000"/>
              <a:gd name="connsiteX35" fmla="*/ 205380 w 6572708"/>
              <a:gd name="connsiteY35" fmla="*/ 5701696 h 6858000"/>
              <a:gd name="connsiteX36" fmla="*/ 203870 w 6572708"/>
              <a:gd name="connsiteY36" fmla="*/ 5681563 h 6858000"/>
              <a:gd name="connsiteX37" fmla="*/ 219294 w 6572708"/>
              <a:gd name="connsiteY37" fmla="*/ 5632219 h 6858000"/>
              <a:gd name="connsiteX38" fmla="*/ 252910 w 6572708"/>
              <a:gd name="connsiteY38" fmla="*/ 5551224 h 6858000"/>
              <a:gd name="connsiteX39" fmla="*/ 258253 w 6572708"/>
              <a:gd name="connsiteY39" fmla="*/ 5533854 h 6858000"/>
              <a:gd name="connsiteX40" fmla="*/ 255640 w 6572708"/>
              <a:gd name="connsiteY40" fmla="*/ 5518422 h 6858000"/>
              <a:gd name="connsiteX41" fmla="*/ 248756 w 6572708"/>
              <a:gd name="connsiteY41" fmla="*/ 5514403 h 6858000"/>
              <a:gd name="connsiteX42" fmla="*/ 250538 w 6572708"/>
              <a:gd name="connsiteY42" fmla="*/ 5504771 h 6858000"/>
              <a:gd name="connsiteX43" fmla="*/ 249507 w 6572708"/>
              <a:gd name="connsiteY43" fmla="*/ 5502102 h 6858000"/>
              <a:gd name="connsiteX44" fmla="*/ 245101 w 6572708"/>
              <a:gd name="connsiteY44" fmla="*/ 5486913 h 6858000"/>
              <a:gd name="connsiteX45" fmla="*/ 273088 w 6572708"/>
              <a:gd name="connsiteY45" fmla="*/ 5457083 h 6858000"/>
              <a:gd name="connsiteX46" fmla="*/ 276759 w 6572708"/>
              <a:gd name="connsiteY46" fmla="*/ 5418245 h 6858000"/>
              <a:gd name="connsiteX47" fmla="*/ 314712 w 6572708"/>
              <a:gd name="connsiteY47" fmla="*/ 5305770 h 6858000"/>
              <a:gd name="connsiteX48" fmla="*/ 320056 w 6572708"/>
              <a:gd name="connsiteY48" fmla="*/ 5298784 h 6858000"/>
              <a:gd name="connsiteX49" fmla="*/ 320763 w 6572708"/>
              <a:gd name="connsiteY49" fmla="*/ 5282149 h 6858000"/>
              <a:gd name="connsiteX50" fmla="*/ 325879 w 6572708"/>
              <a:gd name="connsiteY50" fmla="*/ 5270957 h 6858000"/>
              <a:gd name="connsiteX51" fmla="*/ 318913 w 6572708"/>
              <a:gd name="connsiteY51" fmla="*/ 5268991 h 6858000"/>
              <a:gd name="connsiteX52" fmla="*/ 317275 w 6572708"/>
              <a:gd name="connsiteY52" fmla="*/ 5230130 h 6858000"/>
              <a:gd name="connsiteX53" fmla="*/ 329641 w 6572708"/>
              <a:gd name="connsiteY53" fmla="*/ 5216534 h 6858000"/>
              <a:gd name="connsiteX54" fmla="*/ 329088 w 6572708"/>
              <a:gd name="connsiteY54" fmla="*/ 5211732 h 6858000"/>
              <a:gd name="connsiteX55" fmla="*/ 331669 w 6572708"/>
              <a:gd name="connsiteY55" fmla="*/ 5058537 h 6858000"/>
              <a:gd name="connsiteX56" fmla="*/ 323855 w 6572708"/>
              <a:gd name="connsiteY56" fmla="*/ 4827737 h 6858000"/>
              <a:gd name="connsiteX57" fmla="*/ 333687 w 6572708"/>
              <a:gd name="connsiteY57" fmla="*/ 4774692 h 6858000"/>
              <a:gd name="connsiteX58" fmla="*/ 322637 w 6572708"/>
              <a:gd name="connsiteY58" fmla="*/ 4727427 h 6858000"/>
              <a:gd name="connsiteX59" fmla="*/ 330798 w 6572708"/>
              <a:gd name="connsiteY59" fmla="*/ 4708193 h 6858000"/>
              <a:gd name="connsiteX60" fmla="*/ 332420 w 6572708"/>
              <a:gd name="connsiteY60" fmla="*/ 4704882 h 6858000"/>
              <a:gd name="connsiteX61" fmla="*/ 334216 w 6572708"/>
              <a:gd name="connsiteY61" fmla="*/ 4691500 h 6858000"/>
              <a:gd name="connsiteX62" fmla="*/ 340601 w 6572708"/>
              <a:gd name="connsiteY62" fmla="*/ 4687895 h 6858000"/>
              <a:gd name="connsiteX63" fmla="*/ 347516 w 6572708"/>
              <a:gd name="connsiteY63" fmla="*/ 4667873 h 6858000"/>
              <a:gd name="connsiteX64" fmla="*/ 349175 w 6572708"/>
              <a:gd name="connsiteY64" fmla="*/ 4643189 h 6858000"/>
              <a:gd name="connsiteX65" fmla="*/ 350492 w 6572708"/>
              <a:gd name="connsiteY65" fmla="*/ 4525833 h 6858000"/>
              <a:gd name="connsiteX66" fmla="*/ 355031 w 6572708"/>
              <a:gd name="connsiteY66" fmla="*/ 4455649 h 6858000"/>
              <a:gd name="connsiteX67" fmla="*/ 362651 w 6572708"/>
              <a:gd name="connsiteY67" fmla="*/ 4429036 h 6858000"/>
              <a:gd name="connsiteX68" fmla="*/ 369327 w 6572708"/>
              <a:gd name="connsiteY68" fmla="*/ 4391840 h 6858000"/>
              <a:gd name="connsiteX69" fmla="*/ 371272 w 6572708"/>
              <a:gd name="connsiteY69" fmla="*/ 4358845 h 6858000"/>
              <a:gd name="connsiteX70" fmla="*/ 382342 w 6572708"/>
              <a:gd name="connsiteY70" fmla="*/ 4333764 h 6858000"/>
              <a:gd name="connsiteX71" fmla="*/ 381365 w 6572708"/>
              <a:gd name="connsiteY71" fmla="*/ 4331730 h 6858000"/>
              <a:gd name="connsiteX72" fmla="*/ 364244 w 6572708"/>
              <a:gd name="connsiteY72" fmla="*/ 4309700 h 6858000"/>
              <a:gd name="connsiteX73" fmla="*/ 363377 w 6572708"/>
              <a:gd name="connsiteY73" fmla="*/ 4285388 h 6858000"/>
              <a:gd name="connsiteX74" fmla="*/ 357697 w 6572708"/>
              <a:gd name="connsiteY74" fmla="*/ 4266169 h 6858000"/>
              <a:gd name="connsiteX75" fmla="*/ 356998 w 6572708"/>
              <a:gd name="connsiteY75" fmla="*/ 4247672 h 6858000"/>
              <a:gd name="connsiteX76" fmla="*/ 357549 w 6572708"/>
              <a:gd name="connsiteY76" fmla="*/ 4237120 h 6858000"/>
              <a:gd name="connsiteX77" fmla="*/ 358116 w 6572708"/>
              <a:gd name="connsiteY77" fmla="*/ 4232936 h 6858000"/>
              <a:gd name="connsiteX78" fmla="*/ 366243 w 6572708"/>
              <a:gd name="connsiteY78" fmla="*/ 4224051 h 6858000"/>
              <a:gd name="connsiteX79" fmla="*/ 363841 w 6572708"/>
              <a:gd name="connsiteY79" fmla="*/ 4211782 h 6858000"/>
              <a:gd name="connsiteX80" fmla="*/ 372159 w 6572708"/>
              <a:gd name="connsiteY80" fmla="*/ 4198810 h 6858000"/>
              <a:gd name="connsiteX81" fmla="*/ 366211 w 6572708"/>
              <a:gd name="connsiteY81" fmla="*/ 4195262 h 6858000"/>
              <a:gd name="connsiteX82" fmla="*/ 360561 w 6572708"/>
              <a:gd name="connsiteY82" fmla="*/ 4184054 h 6858000"/>
              <a:gd name="connsiteX83" fmla="*/ 373972 w 6572708"/>
              <a:gd name="connsiteY83" fmla="*/ 4155792 h 6858000"/>
              <a:gd name="connsiteX84" fmla="*/ 373150 w 6572708"/>
              <a:gd name="connsiteY84" fmla="*/ 4150364 h 6858000"/>
              <a:gd name="connsiteX85" fmla="*/ 383773 w 6572708"/>
              <a:gd name="connsiteY85" fmla="*/ 4132084 h 6858000"/>
              <a:gd name="connsiteX86" fmla="*/ 389140 w 6572708"/>
              <a:gd name="connsiteY86" fmla="*/ 4115873 h 6858000"/>
              <a:gd name="connsiteX87" fmla="*/ 378846 w 6572708"/>
              <a:gd name="connsiteY87" fmla="*/ 4082551 h 6858000"/>
              <a:gd name="connsiteX88" fmla="*/ 368001 w 6572708"/>
              <a:gd name="connsiteY88" fmla="*/ 3968090 h 6858000"/>
              <a:gd name="connsiteX89" fmla="*/ 372661 w 6572708"/>
              <a:gd name="connsiteY89" fmla="*/ 3881355 h 6858000"/>
              <a:gd name="connsiteX90" fmla="*/ 379210 w 6572708"/>
              <a:gd name="connsiteY90" fmla="*/ 3850569 h 6858000"/>
              <a:gd name="connsiteX91" fmla="*/ 389880 w 6572708"/>
              <a:gd name="connsiteY91" fmla="*/ 3798988 h 6858000"/>
              <a:gd name="connsiteX92" fmla="*/ 409909 w 6572708"/>
              <a:gd name="connsiteY92" fmla="*/ 3760424 h 6858000"/>
              <a:gd name="connsiteX93" fmla="*/ 414051 w 6572708"/>
              <a:gd name="connsiteY93" fmla="*/ 3717298 h 6858000"/>
              <a:gd name="connsiteX94" fmla="*/ 399424 w 6572708"/>
              <a:gd name="connsiteY94" fmla="*/ 3707291 h 6858000"/>
              <a:gd name="connsiteX95" fmla="*/ 394460 w 6572708"/>
              <a:gd name="connsiteY95" fmla="*/ 3673415 h 6858000"/>
              <a:gd name="connsiteX96" fmla="*/ 408918 w 6572708"/>
              <a:gd name="connsiteY96" fmla="*/ 3661155 h 6858000"/>
              <a:gd name="connsiteX97" fmla="*/ 425028 w 6572708"/>
              <a:gd name="connsiteY97" fmla="*/ 3591166 h 6858000"/>
              <a:gd name="connsiteX98" fmla="*/ 430292 w 6572708"/>
              <a:gd name="connsiteY98" fmla="*/ 3550801 h 6858000"/>
              <a:gd name="connsiteX99" fmla="*/ 437149 w 6572708"/>
              <a:gd name="connsiteY99" fmla="*/ 3497399 h 6858000"/>
              <a:gd name="connsiteX100" fmla="*/ 442017 w 6572708"/>
              <a:gd name="connsiteY100" fmla="*/ 3474143 h 6858000"/>
              <a:gd name="connsiteX101" fmla="*/ 437175 w 6572708"/>
              <a:gd name="connsiteY101" fmla="*/ 3463057 h 6858000"/>
              <a:gd name="connsiteX102" fmla="*/ 438483 w 6572708"/>
              <a:gd name="connsiteY102" fmla="*/ 3457563 h 6858000"/>
              <a:gd name="connsiteX103" fmla="*/ 438642 w 6572708"/>
              <a:gd name="connsiteY103" fmla="*/ 3439053 h 6858000"/>
              <a:gd name="connsiteX104" fmla="*/ 439678 w 6572708"/>
              <a:gd name="connsiteY104" fmla="*/ 3428537 h 6858000"/>
              <a:gd name="connsiteX105" fmla="*/ 440437 w 6572708"/>
              <a:gd name="connsiteY105" fmla="*/ 3424381 h 6858000"/>
              <a:gd name="connsiteX106" fmla="*/ 448781 w 6572708"/>
              <a:gd name="connsiteY106" fmla="*/ 3416042 h 6858000"/>
              <a:gd name="connsiteX107" fmla="*/ 448765 w 6572708"/>
              <a:gd name="connsiteY107" fmla="*/ 3414504 h 6858000"/>
              <a:gd name="connsiteX108" fmla="*/ 447134 w 6572708"/>
              <a:gd name="connsiteY108" fmla="*/ 3403498 h 6858000"/>
              <a:gd name="connsiteX109" fmla="*/ 452387 w 6572708"/>
              <a:gd name="connsiteY109" fmla="*/ 3396070 h 6858000"/>
              <a:gd name="connsiteX110" fmla="*/ 453996 w 6572708"/>
              <a:gd name="connsiteY110" fmla="*/ 3389553 h 6858000"/>
              <a:gd name="connsiteX111" fmla="*/ 450265 w 6572708"/>
              <a:gd name="connsiteY111" fmla="*/ 3387098 h 6858000"/>
              <a:gd name="connsiteX112" fmla="*/ 445137 w 6572708"/>
              <a:gd name="connsiteY112" fmla="*/ 3375655 h 6858000"/>
              <a:gd name="connsiteX113" fmla="*/ 453359 w 6572708"/>
              <a:gd name="connsiteY113" fmla="*/ 3367050 h 6858000"/>
              <a:gd name="connsiteX114" fmla="*/ 459842 w 6572708"/>
              <a:gd name="connsiteY114" fmla="*/ 3348005 h 6858000"/>
              <a:gd name="connsiteX115" fmla="*/ 459268 w 6572708"/>
              <a:gd name="connsiteY115" fmla="*/ 3342546 h 6858000"/>
              <a:gd name="connsiteX116" fmla="*/ 470590 w 6572708"/>
              <a:gd name="connsiteY116" fmla="*/ 3324958 h 6858000"/>
              <a:gd name="connsiteX117" fmla="*/ 468579 w 6572708"/>
              <a:gd name="connsiteY117" fmla="*/ 3306990 h 6858000"/>
              <a:gd name="connsiteX118" fmla="*/ 480123 w 6572708"/>
              <a:gd name="connsiteY118" fmla="*/ 3295094 h 6858000"/>
              <a:gd name="connsiteX119" fmla="*/ 482298 w 6572708"/>
              <a:gd name="connsiteY119" fmla="*/ 3293541 h 6858000"/>
              <a:gd name="connsiteX120" fmla="*/ 489102 w 6572708"/>
              <a:gd name="connsiteY120" fmla="*/ 3262198 h 6858000"/>
              <a:gd name="connsiteX121" fmla="*/ 497561 w 6572708"/>
              <a:gd name="connsiteY121" fmla="*/ 3253284 h 6858000"/>
              <a:gd name="connsiteX122" fmla="*/ 522157 w 6572708"/>
              <a:gd name="connsiteY122" fmla="*/ 3192563 h 6858000"/>
              <a:gd name="connsiteX123" fmla="*/ 529302 w 6572708"/>
              <a:gd name="connsiteY123" fmla="*/ 3175520 h 6858000"/>
              <a:gd name="connsiteX124" fmla="*/ 528284 w 6572708"/>
              <a:gd name="connsiteY124" fmla="*/ 3160058 h 6858000"/>
              <a:gd name="connsiteX125" fmla="*/ 521806 w 6572708"/>
              <a:gd name="connsiteY125" fmla="*/ 3155764 h 6858000"/>
              <a:gd name="connsiteX126" fmla="*/ 524589 w 6572708"/>
              <a:gd name="connsiteY126" fmla="*/ 3146261 h 6858000"/>
              <a:gd name="connsiteX127" fmla="*/ 523832 w 6572708"/>
              <a:gd name="connsiteY127" fmla="*/ 3143561 h 6858000"/>
              <a:gd name="connsiteX128" fmla="*/ 520994 w 6572708"/>
              <a:gd name="connsiteY128" fmla="*/ 3128263 h 6858000"/>
              <a:gd name="connsiteX129" fmla="*/ 552091 w 6572708"/>
              <a:gd name="connsiteY129" fmla="*/ 3099818 h 6858000"/>
              <a:gd name="connsiteX130" fmla="*/ 618216 w 6572708"/>
              <a:gd name="connsiteY130" fmla="*/ 2895965 h 6858000"/>
              <a:gd name="connsiteX131" fmla="*/ 724973 w 6572708"/>
              <a:gd name="connsiteY131" fmla="*/ 2755713 h 6858000"/>
              <a:gd name="connsiteX132" fmla="*/ 765538 w 6572708"/>
              <a:gd name="connsiteY132" fmla="*/ 2648081 h 6858000"/>
              <a:gd name="connsiteX133" fmla="*/ 780267 w 6572708"/>
              <a:gd name="connsiteY133" fmla="*/ 2641879 h 6858000"/>
              <a:gd name="connsiteX134" fmla="*/ 790836 w 6572708"/>
              <a:gd name="connsiteY134" fmla="*/ 2632919 h 6858000"/>
              <a:gd name="connsiteX135" fmla="*/ 790328 w 6572708"/>
              <a:gd name="connsiteY135" fmla="*/ 2631229 h 6858000"/>
              <a:gd name="connsiteX136" fmla="*/ 797257 w 6572708"/>
              <a:gd name="connsiteY136" fmla="*/ 2619054 h 6858000"/>
              <a:gd name="connsiteX137" fmla="*/ 802383 w 6572708"/>
              <a:gd name="connsiteY137" fmla="*/ 2617568 h 6858000"/>
              <a:gd name="connsiteX138" fmla="*/ 808267 w 6572708"/>
              <a:gd name="connsiteY138" fmla="*/ 2609586 h 6858000"/>
              <a:gd name="connsiteX139" fmla="*/ 822908 w 6572708"/>
              <a:gd name="connsiteY139" fmla="*/ 2594856 h 6858000"/>
              <a:gd name="connsiteX140" fmla="*/ 822791 w 6572708"/>
              <a:gd name="connsiteY140" fmla="*/ 2591164 h 6858000"/>
              <a:gd name="connsiteX141" fmla="*/ 840423 w 6572708"/>
              <a:gd name="connsiteY141" fmla="*/ 2567492 h 6858000"/>
              <a:gd name="connsiteX142" fmla="*/ 839313 w 6572708"/>
              <a:gd name="connsiteY142" fmla="*/ 2566722 h 6858000"/>
              <a:gd name="connsiteX143" fmla="*/ 838361 w 6572708"/>
              <a:gd name="connsiteY143" fmla="*/ 2558109 h 6858000"/>
              <a:gd name="connsiteX144" fmla="*/ 839637 w 6572708"/>
              <a:gd name="connsiteY144" fmla="*/ 2542662 h 6858000"/>
              <a:gd name="connsiteX145" fmla="*/ 825800 w 6572708"/>
              <a:gd name="connsiteY145" fmla="*/ 2501548 h 6858000"/>
              <a:gd name="connsiteX146" fmla="*/ 844035 w 6572708"/>
              <a:gd name="connsiteY146" fmla="*/ 2476819 h 6858000"/>
              <a:gd name="connsiteX147" fmla="*/ 846972 w 6572708"/>
              <a:gd name="connsiteY147" fmla="*/ 2471590 h 6858000"/>
              <a:gd name="connsiteX148" fmla="*/ 846730 w 6572708"/>
              <a:gd name="connsiteY148" fmla="*/ 2471378 h 6858000"/>
              <a:gd name="connsiteX149" fmla="*/ 849228 w 6572708"/>
              <a:gd name="connsiteY149" fmla="*/ 2465654 h 6858000"/>
              <a:gd name="connsiteX150" fmla="*/ 852330 w 6572708"/>
              <a:gd name="connsiteY150" fmla="*/ 2462052 h 6858000"/>
              <a:gd name="connsiteX151" fmla="*/ 858029 w 6572708"/>
              <a:gd name="connsiteY151" fmla="*/ 2451906 h 6858000"/>
              <a:gd name="connsiteX152" fmla="*/ 857986 w 6572708"/>
              <a:gd name="connsiteY152" fmla="*/ 2447716 h 6858000"/>
              <a:gd name="connsiteX153" fmla="*/ 855075 w 6572708"/>
              <a:gd name="connsiteY153" fmla="*/ 2445047 h 6858000"/>
              <a:gd name="connsiteX154" fmla="*/ 856006 w 6572708"/>
              <a:gd name="connsiteY154" fmla="*/ 2444265 h 6858000"/>
              <a:gd name="connsiteX155" fmla="*/ 856444 w 6572708"/>
              <a:gd name="connsiteY155" fmla="*/ 2421759 h 6858000"/>
              <a:gd name="connsiteX156" fmla="*/ 868981 w 6572708"/>
              <a:gd name="connsiteY156" fmla="*/ 2375200 h 6858000"/>
              <a:gd name="connsiteX157" fmla="*/ 880811 w 6572708"/>
              <a:gd name="connsiteY157" fmla="*/ 2350147 h 6858000"/>
              <a:gd name="connsiteX158" fmla="*/ 908124 w 6572708"/>
              <a:gd name="connsiteY158" fmla="*/ 2279761 h 6858000"/>
              <a:gd name="connsiteX159" fmla="*/ 931678 w 6572708"/>
              <a:gd name="connsiteY159" fmla="*/ 2207772 h 6858000"/>
              <a:gd name="connsiteX160" fmla="*/ 921761 w 6572708"/>
              <a:gd name="connsiteY160" fmla="*/ 2164302 h 6858000"/>
              <a:gd name="connsiteX161" fmla="*/ 923058 w 6572708"/>
              <a:gd name="connsiteY161" fmla="*/ 2160162 h 6858000"/>
              <a:gd name="connsiteX162" fmla="*/ 931663 w 6572708"/>
              <a:gd name="connsiteY162" fmla="*/ 2151458 h 6858000"/>
              <a:gd name="connsiteX163" fmla="*/ 935730 w 6572708"/>
              <a:gd name="connsiteY163" fmla="*/ 2148616 h 6858000"/>
              <a:gd name="connsiteX164" fmla="*/ 939910 w 6572708"/>
              <a:gd name="connsiteY164" fmla="*/ 2143540 h 6858000"/>
              <a:gd name="connsiteX165" fmla="*/ 939746 w 6572708"/>
              <a:gd name="connsiteY165" fmla="*/ 2143278 h 6858000"/>
              <a:gd name="connsiteX166" fmla="*/ 944182 w 6572708"/>
              <a:gd name="connsiteY166" fmla="*/ 2138791 h 6858000"/>
              <a:gd name="connsiteX167" fmla="*/ 969240 w 6572708"/>
              <a:gd name="connsiteY167" fmla="*/ 2118565 h 6858000"/>
              <a:gd name="connsiteX168" fmla="*/ 969333 w 6572708"/>
              <a:gd name="connsiteY168" fmla="*/ 2074914 h 6858000"/>
              <a:gd name="connsiteX169" fmla="*/ 975462 w 6572708"/>
              <a:gd name="connsiteY169" fmla="*/ 2059981 h 6858000"/>
              <a:gd name="connsiteX170" fmla="*/ 977313 w 6572708"/>
              <a:gd name="connsiteY170" fmla="*/ 2051279 h 6858000"/>
              <a:gd name="connsiteX171" fmla="*/ 976512 w 6572708"/>
              <a:gd name="connsiteY171" fmla="*/ 2050269 h 6858000"/>
              <a:gd name="connsiteX172" fmla="*/ 1000665 w 6572708"/>
              <a:gd name="connsiteY172" fmla="*/ 2030946 h 6858000"/>
              <a:gd name="connsiteX173" fmla="*/ 1001735 w 6572708"/>
              <a:gd name="connsiteY173" fmla="*/ 2027284 h 6858000"/>
              <a:gd name="connsiteX174" fmla="*/ 1020214 w 6572708"/>
              <a:gd name="connsiteY174" fmla="*/ 2016095 h 6858000"/>
              <a:gd name="connsiteX175" fmla="*/ 1028302 w 6572708"/>
              <a:gd name="connsiteY175" fmla="*/ 2009567 h 6858000"/>
              <a:gd name="connsiteX176" fmla="*/ 1033598 w 6572708"/>
              <a:gd name="connsiteY176" fmla="*/ 2009267 h 6858000"/>
              <a:gd name="connsiteX177" fmla="*/ 1044008 w 6572708"/>
              <a:gd name="connsiteY177" fmla="*/ 1998844 h 6858000"/>
              <a:gd name="connsiteX178" fmla="*/ 1044069 w 6572708"/>
              <a:gd name="connsiteY178" fmla="*/ 1997063 h 6858000"/>
              <a:gd name="connsiteX179" fmla="*/ 1056878 w 6572708"/>
              <a:gd name="connsiteY179" fmla="*/ 1990634 h 6858000"/>
              <a:gd name="connsiteX180" fmla="*/ 1072722 w 6572708"/>
              <a:gd name="connsiteY180" fmla="*/ 1987868 h 6858000"/>
              <a:gd name="connsiteX181" fmla="*/ 1145252 w 6572708"/>
              <a:gd name="connsiteY181" fmla="*/ 1891028 h 6858000"/>
              <a:gd name="connsiteX182" fmla="*/ 1226890 w 6572708"/>
              <a:gd name="connsiteY182" fmla="*/ 1845992 h 6858000"/>
              <a:gd name="connsiteX183" fmla="*/ 1323685 w 6572708"/>
              <a:gd name="connsiteY183" fmla="*/ 1758717 h 6858000"/>
              <a:gd name="connsiteX184" fmla="*/ 1398273 w 6572708"/>
              <a:gd name="connsiteY184" fmla="*/ 1627389 h 6858000"/>
              <a:gd name="connsiteX185" fmla="*/ 1417786 w 6572708"/>
              <a:gd name="connsiteY185" fmla="*/ 1591233 h 6858000"/>
              <a:gd name="connsiteX186" fmla="*/ 1456144 w 6572708"/>
              <a:gd name="connsiteY186" fmla="*/ 1570271 h 6858000"/>
              <a:gd name="connsiteX187" fmla="*/ 1458351 w 6572708"/>
              <a:gd name="connsiteY187" fmla="*/ 1554550 h 6858000"/>
              <a:gd name="connsiteX188" fmla="*/ 1458500 w 6572708"/>
              <a:gd name="connsiteY188" fmla="*/ 1551719 h 6858000"/>
              <a:gd name="connsiteX189" fmla="*/ 1464150 w 6572708"/>
              <a:gd name="connsiteY189" fmla="*/ 1542986 h 6858000"/>
              <a:gd name="connsiteX190" fmla="*/ 1459426 w 6572708"/>
              <a:gd name="connsiteY190" fmla="*/ 1537283 h 6858000"/>
              <a:gd name="connsiteX191" fmla="*/ 1463401 w 6572708"/>
              <a:gd name="connsiteY191" fmla="*/ 1521818 h 6858000"/>
              <a:gd name="connsiteX192" fmla="*/ 1475565 w 6572708"/>
              <a:gd name="connsiteY192" fmla="*/ 1506648 h 6858000"/>
              <a:gd name="connsiteX193" fmla="*/ 1540362 w 6572708"/>
              <a:gd name="connsiteY193" fmla="*/ 1438265 h 6858000"/>
              <a:gd name="connsiteX194" fmla="*/ 1575141 w 6572708"/>
              <a:gd name="connsiteY194" fmla="*/ 1395238 h 6858000"/>
              <a:gd name="connsiteX195" fmla="*/ 1582090 w 6572708"/>
              <a:gd name="connsiteY195" fmla="*/ 1375575 h 6858000"/>
              <a:gd name="connsiteX196" fmla="*/ 1596005 w 6572708"/>
              <a:gd name="connsiteY196" fmla="*/ 1350347 h 6858000"/>
              <a:gd name="connsiteX197" fmla="*/ 1615711 w 6572708"/>
              <a:gd name="connsiteY197" fmla="*/ 1303251 h 6858000"/>
              <a:gd name="connsiteX198" fmla="*/ 1650622 w 6572708"/>
              <a:gd name="connsiteY198" fmla="*/ 1244447 h 6858000"/>
              <a:gd name="connsiteX199" fmla="*/ 1702792 w 6572708"/>
              <a:gd name="connsiteY199" fmla="*/ 1215797 h 6858000"/>
              <a:gd name="connsiteX200" fmla="*/ 1700885 w 6572708"/>
              <a:gd name="connsiteY200" fmla="*/ 1209814 h 6858000"/>
              <a:gd name="connsiteX201" fmla="*/ 1723848 w 6572708"/>
              <a:gd name="connsiteY201" fmla="*/ 1183123 h 6858000"/>
              <a:gd name="connsiteX202" fmla="*/ 1759968 w 6572708"/>
              <a:gd name="connsiteY202" fmla="*/ 1166871 h 6858000"/>
              <a:gd name="connsiteX203" fmla="*/ 1767742 w 6572708"/>
              <a:gd name="connsiteY203" fmla="*/ 1158484 h 6858000"/>
              <a:gd name="connsiteX204" fmla="*/ 1773870 w 6572708"/>
              <a:gd name="connsiteY204" fmla="*/ 1125979 h 6858000"/>
              <a:gd name="connsiteX205" fmla="*/ 1767392 w 6572708"/>
              <a:gd name="connsiteY205" fmla="*/ 1121685 h 6858000"/>
              <a:gd name="connsiteX206" fmla="*/ 1770175 w 6572708"/>
              <a:gd name="connsiteY206" fmla="*/ 1112182 h 6858000"/>
              <a:gd name="connsiteX207" fmla="*/ 1769418 w 6572708"/>
              <a:gd name="connsiteY207" fmla="*/ 1109483 h 6858000"/>
              <a:gd name="connsiteX208" fmla="*/ 1766580 w 6572708"/>
              <a:gd name="connsiteY208" fmla="*/ 1094184 h 6858000"/>
              <a:gd name="connsiteX209" fmla="*/ 1797677 w 6572708"/>
              <a:gd name="connsiteY209" fmla="*/ 1065740 h 6858000"/>
              <a:gd name="connsiteX210" fmla="*/ 1805371 w 6572708"/>
              <a:gd name="connsiteY210" fmla="*/ 1027273 h 6858000"/>
              <a:gd name="connsiteX211" fmla="*/ 1882128 w 6572708"/>
              <a:gd name="connsiteY211" fmla="*/ 887059 h 6858000"/>
              <a:gd name="connsiteX212" fmla="*/ 1922110 w 6572708"/>
              <a:gd name="connsiteY212" fmla="*/ 824781 h 6858000"/>
              <a:gd name="connsiteX213" fmla="*/ 1970558 w 6572708"/>
              <a:gd name="connsiteY213" fmla="*/ 721635 h 6858000"/>
              <a:gd name="connsiteX214" fmla="*/ 1974257 w 6572708"/>
              <a:gd name="connsiteY214" fmla="*/ 713733 h 6858000"/>
              <a:gd name="connsiteX215" fmla="*/ 1971701 w 6572708"/>
              <a:gd name="connsiteY215" fmla="*/ 704563 h 6858000"/>
              <a:gd name="connsiteX216" fmla="*/ 1966819 w 6572708"/>
              <a:gd name="connsiteY216" fmla="*/ 628924 h 6858000"/>
              <a:gd name="connsiteX217" fmla="*/ 1956004 w 6572708"/>
              <a:gd name="connsiteY217" fmla="*/ 621102 h 6858000"/>
              <a:gd name="connsiteX218" fmla="*/ 1948613 w 6572708"/>
              <a:gd name="connsiteY218" fmla="*/ 609156 h 6858000"/>
              <a:gd name="connsiteX219" fmla="*/ 1949145 w 6572708"/>
              <a:gd name="connsiteY219" fmla="*/ 606753 h 6858000"/>
              <a:gd name="connsiteX220" fmla="*/ 1944819 w 6572708"/>
              <a:gd name="connsiteY220" fmla="*/ 590072 h 6858000"/>
              <a:gd name="connsiteX221" fmla="*/ 1941001 w 6572708"/>
              <a:gd name="connsiteY221" fmla="*/ 588296 h 6858000"/>
              <a:gd name="connsiteX222" fmla="*/ 1937134 w 6572708"/>
              <a:gd name="connsiteY222" fmla="*/ 577443 h 6858000"/>
              <a:gd name="connsiteX223" fmla="*/ 1927092 w 6572708"/>
              <a:gd name="connsiteY223" fmla="*/ 557642 h 6858000"/>
              <a:gd name="connsiteX224" fmla="*/ 1927484 w 6572708"/>
              <a:gd name="connsiteY224" fmla="*/ 552451 h 6858000"/>
              <a:gd name="connsiteX225" fmla="*/ 1915874 w 6572708"/>
              <a:gd name="connsiteY225" fmla="*/ 520271 h 6858000"/>
              <a:gd name="connsiteX226" fmla="*/ 1916793 w 6572708"/>
              <a:gd name="connsiteY226" fmla="*/ 519123 h 6858000"/>
              <a:gd name="connsiteX227" fmla="*/ 1918236 w 6572708"/>
              <a:gd name="connsiteY227" fmla="*/ 506970 h 6858000"/>
              <a:gd name="connsiteX228" fmla="*/ 1918529 w 6572708"/>
              <a:gd name="connsiteY228" fmla="*/ 485354 h 6858000"/>
              <a:gd name="connsiteX229" fmla="*/ 1932556 w 6572708"/>
              <a:gd name="connsiteY229" fmla="*/ 426779 h 6858000"/>
              <a:gd name="connsiteX230" fmla="*/ 1920572 w 6572708"/>
              <a:gd name="connsiteY230" fmla="*/ 393150 h 6858000"/>
              <a:gd name="connsiteX231" fmla="*/ 1918744 w 6572708"/>
              <a:gd name="connsiteY231" fmla="*/ 385981 h 6858000"/>
              <a:gd name="connsiteX232" fmla="*/ 1918949 w 6572708"/>
              <a:gd name="connsiteY232" fmla="*/ 385674 h 6858000"/>
              <a:gd name="connsiteX233" fmla="*/ 1917499 w 6572708"/>
              <a:gd name="connsiteY233" fmla="*/ 377782 h 6858000"/>
              <a:gd name="connsiteX234" fmla="*/ 1915412 w 6572708"/>
              <a:gd name="connsiteY234" fmla="*/ 372914 h 6858000"/>
              <a:gd name="connsiteX235" fmla="*/ 1911865 w 6572708"/>
              <a:gd name="connsiteY235" fmla="*/ 359009 h 6858000"/>
              <a:gd name="connsiteX236" fmla="*/ 1912244 w 6572708"/>
              <a:gd name="connsiteY236" fmla="*/ 353121 h 6858000"/>
              <a:gd name="connsiteX237" fmla="*/ 1933610 w 6572708"/>
              <a:gd name="connsiteY237" fmla="*/ 297387 h 6858000"/>
              <a:gd name="connsiteX238" fmla="*/ 1939454 w 6572708"/>
              <a:gd name="connsiteY238" fmla="*/ 194719 h 6858000"/>
              <a:gd name="connsiteX239" fmla="*/ 1942001 w 6572708"/>
              <a:gd name="connsiteY239" fmla="*/ 93227 h 6858000"/>
              <a:gd name="connsiteX240" fmla="*/ 1941351 w 6572708"/>
              <a:gd name="connsiteY240" fmla="*/ 56555 h 6858000"/>
              <a:gd name="connsiteX241" fmla="*/ 1950955 w 6572708"/>
              <a:gd name="connsiteY241" fmla="*/ 5312 h 6858000"/>
              <a:gd name="connsiteX242" fmla="*/ 1949546 w 6572708"/>
              <a:gd name="connsiteY242"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0 w 6572708"/>
              <a:gd name="connsiteY9" fmla="*/ 6858000 h 6858000"/>
              <a:gd name="connsiteX10" fmla="*/ 9990 w 6572708"/>
              <a:gd name="connsiteY10" fmla="*/ 6815347 h 6858000"/>
              <a:gd name="connsiteX11" fmla="*/ 60759 w 6572708"/>
              <a:gd name="connsiteY11" fmla="*/ 6667761 h 6858000"/>
              <a:gd name="connsiteX12" fmla="*/ 44882 w 6572708"/>
              <a:gd name="connsiteY12" fmla="*/ 6635203 h 6858000"/>
              <a:gd name="connsiteX13" fmla="*/ 38884 w 6572708"/>
              <a:gd name="connsiteY13" fmla="*/ 6601215 h 6858000"/>
              <a:gd name="connsiteX14" fmla="*/ 24537 w 6572708"/>
              <a:gd name="connsiteY14" fmla="*/ 6599857 h 6858000"/>
              <a:gd name="connsiteX15" fmla="*/ 30487 w 6572708"/>
              <a:gd name="connsiteY15" fmla="*/ 6582849 h 6858000"/>
              <a:gd name="connsiteX16" fmla="*/ 30797 w 6572708"/>
              <a:gd name="connsiteY16" fmla="*/ 6536021 h 6858000"/>
              <a:gd name="connsiteX17" fmla="*/ 10629 w 6572708"/>
              <a:gd name="connsiteY17" fmla="*/ 6483343 h 6858000"/>
              <a:gd name="connsiteX18" fmla="*/ 16211 w 6572708"/>
              <a:gd name="connsiteY18" fmla="*/ 6402087 h 6858000"/>
              <a:gd name="connsiteX19" fmla="*/ 25932 w 6572708"/>
              <a:gd name="connsiteY19" fmla="*/ 6321765 h 6858000"/>
              <a:gd name="connsiteX20" fmla="*/ 31488 w 6572708"/>
              <a:gd name="connsiteY20" fmla="*/ 6292746 h 6858000"/>
              <a:gd name="connsiteX21" fmla="*/ 32413 w 6572708"/>
              <a:gd name="connsiteY21" fmla="*/ 6240744 h 6858000"/>
              <a:gd name="connsiteX22" fmla="*/ 34430 w 6572708"/>
              <a:gd name="connsiteY22" fmla="*/ 6206738 h 6858000"/>
              <a:gd name="connsiteX23" fmla="*/ 55689 w 6572708"/>
              <a:gd name="connsiteY23" fmla="*/ 6203389 h 6858000"/>
              <a:gd name="connsiteX24" fmla="*/ 63475 w 6572708"/>
              <a:gd name="connsiteY24" fmla="*/ 6172740 h 6858000"/>
              <a:gd name="connsiteX25" fmla="*/ 50070 w 6572708"/>
              <a:gd name="connsiteY25" fmla="*/ 6141398 h 6858000"/>
              <a:gd name="connsiteX26" fmla="*/ 52252 w 6572708"/>
              <a:gd name="connsiteY26" fmla="*/ 6103364 h 6858000"/>
              <a:gd name="connsiteX27" fmla="*/ 53329 w 6572708"/>
              <a:gd name="connsiteY27" fmla="*/ 6080619 h 6858000"/>
              <a:gd name="connsiteX28" fmla="*/ 149610 w 6572708"/>
              <a:gd name="connsiteY28" fmla="*/ 5918672 h 6858000"/>
              <a:gd name="connsiteX29" fmla="*/ 160505 w 6572708"/>
              <a:gd name="connsiteY29" fmla="*/ 5887690 h 6858000"/>
              <a:gd name="connsiteX30" fmla="*/ 156200 w 6572708"/>
              <a:gd name="connsiteY30" fmla="*/ 5882649 h 6858000"/>
              <a:gd name="connsiteX31" fmla="*/ 194213 w 6572708"/>
              <a:gd name="connsiteY31" fmla="*/ 5841953 h 6858000"/>
              <a:gd name="connsiteX32" fmla="*/ 203216 w 6572708"/>
              <a:gd name="connsiteY32" fmla="*/ 5777927 h 6858000"/>
              <a:gd name="connsiteX33" fmla="*/ 202536 w 6572708"/>
              <a:gd name="connsiteY33" fmla="*/ 5728879 h 6858000"/>
              <a:gd name="connsiteX34" fmla="*/ 205380 w 6572708"/>
              <a:gd name="connsiteY34" fmla="*/ 5701696 h 6858000"/>
              <a:gd name="connsiteX35" fmla="*/ 203870 w 6572708"/>
              <a:gd name="connsiteY35" fmla="*/ 5681563 h 6858000"/>
              <a:gd name="connsiteX36" fmla="*/ 219294 w 6572708"/>
              <a:gd name="connsiteY36" fmla="*/ 5632219 h 6858000"/>
              <a:gd name="connsiteX37" fmla="*/ 252910 w 6572708"/>
              <a:gd name="connsiteY37" fmla="*/ 5551224 h 6858000"/>
              <a:gd name="connsiteX38" fmla="*/ 258253 w 6572708"/>
              <a:gd name="connsiteY38" fmla="*/ 5533854 h 6858000"/>
              <a:gd name="connsiteX39" fmla="*/ 255640 w 6572708"/>
              <a:gd name="connsiteY39" fmla="*/ 5518422 h 6858000"/>
              <a:gd name="connsiteX40" fmla="*/ 248756 w 6572708"/>
              <a:gd name="connsiteY40" fmla="*/ 5514403 h 6858000"/>
              <a:gd name="connsiteX41" fmla="*/ 250538 w 6572708"/>
              <a:gd name="connsiteY41" fmla="*/ 5504771 h 6858000"/>
              <a:gd name="connsiteX42" fmla="*/ 249507 w 6572708"/>
              <a:gd name="connsiteY42" fmla="*/ 5502102 h 6858000"/>
              <a:gd name="connsiteX43" fmla="*/ 245101 w 6572708"/>
              <a:gd name="connsiteY43" fmla="*/ 5486913 h 6858000"/>
              <a:gd name="connsiteX44" fmla="*/ 273088 w 6572708"/>
              <a:gd name="connsiteY44" fmla="*/ 5457083 h 6858000"/>
              <a:gd name="connsiteX45" fmla="*/ 276759 w 6572708"/>
              <a:gd name="connsiteY45" fmla="*/ 5418245 h 6858000"/>
              <a:gd name="connsiteX46" fmla="*/ 314712 w 6572708"/>
              <a:gd name="connsiteY46" fmla="*/ 5305770 h 6858000"/>
              <a:gd name="connsiteX47" fmla="*/ 320056 w 6572708"/>
              <a:gd name="connsiteY47" fmla="*/ 5298784 h 6858000"/>
              <a:gd name="connsiteX48" fmla="*/ 320763 w 6572708"/>
              <a:gd name="connsiteY48" fmla="*/ 5282149 h 6858000"/>
              <a:gd name="connsiteX49" fmla="*/ 325879 w 6572708"/>
              <a:gd name="connsiteY49" fmla="*/ 5270957 h 6858000"/>
              <a:gd name="connsiteX50" fmla="*/ 318913 w 6572708"/>
              <a:gd name="connsiteY50" fmla="*/ 5268991 h 6858000"/>
              <a:gd name="connsiteX51" fmla="*/ 317275 w 6572708"/>
              <a:gd name="connsiteY51" fmla="*/ 5230130 h 6858000"/>
              <a:gd name="connsiteX52" fmla="*/ 329641 w 6572708"/>
              <a:gd name="connsiteY52" fmla="*/ 5216534 h 6858000"/>
              <a:gd name="connsiteX53" fmla="*/ 329088 w 6572708"/>
              <a:gd name="connsiteY53" fmla="*/ 5211732 h 6858000"/>
              <a:gd name="connsiteX54" fmla="*/ 331669 w 6572708"/>
              <a:gd name="connsiteY54" fmla="*/ 5058537 h 6858000"/>
              <a:gd name="connsiteX55" fmla="*/ 323855 w 6572708"/>
              <a:gd name="connsiteY55" fmla="*/ 4827737 h 6858000"/>
              <a:gd name="connsiteX56" fmla="*/ 333687 w 6572708"/>
              <a:gd name="connsiteY56" fmla="*/ 4774692 h 6858000"/>
              <a:gd name="connsiteX57" fmla="*/ 322637 w 6572708"/>
              <a:gd name="connsiteY57" fmla="*/ 4727427 h 6858000"/>
              <a:gd name="connsiteX58" fmla="*/ 330798 w 6572708"/>
              <a:gd name="connsiteY58" fmla="*/ 4708193 h 6858000"/>
              <a:gd name="connsiteX59" fmla="*/ 332420 w 6572708"/>
              <a:gd name="connsiteY59" fmla="*/ 4704882 h 6858000"/>
              <a:gd name="connsiteX60" fmla="*/ 334216 w 6572708"/>
              <a:gd name="connsiteY60" fmla="*/ 4691500 h 6858000"/>
              <a:gd name="connsiteX61" fmla="*/ 340601 w 6572708"/>
              <a:gd name="connsiteY61" fmla="*/ 4687895 h 6858000"/>
              <a:gd name="connsiteX62" fmla="*/ 347516 w 6572708"/>
              <a:gd name="connsiteY62" fmla="*/ 4667873 h 6858000"/>
              <a:gd name="connsiteX63" fmla="*/ 349175 w 6572708"/>
              <a:gd name="connsiteY63" fmla="*/ 4643189 h 6858000"/>
              <a:gd name="connsiteX64" fmla="*/ 350492 w 6572708"/>
              <a:gd name="connsiteY64" fmla="*/ 4525833 h 6858000"/>
              <a:gd name="connsiteX65" fmla="*/ 355031 w 6572708"/>
              <a:gd name="connsiteY65" fmla="*/ 4455649 h 6858000"/>
              <a:gd name="connsiteX66" fmla="*/ 362651 w 6572708"/>
              <a:gd name="connsiteY66" fmla="*/ 4429036 h 6858000"/>
              <a:gd name="connsiteX67" fmla="*/ 369327 w 6572708"/>
              <a:gd name="connsiteY67" fmla="*/ 4391840 h 6858000"/>
              <a:gd name="connsiteX68" fmla="*/ 371272 w 6572708"/>
              <a:gd name="connsiteY68" fmla="*/ 4358845 h 6858000"/>
              <a:gd name="connsiteX69" fmla="*/ 382342 w 6572708"/>
              <a:gd name="connsiteY69" fmla="*/ 4333764 h 6858000"/>
              <a:gd name="connsiteX70" fmla="*/ 381365 w 6572708"/>
              <a:gd name="connsiteY70" fmla="*/ 4331730 h 6858000"/>
              <a:gd name="connsiteX71" fmla="*/ 364244 w 6572708"/>
              <a:gd name="connsiteY71" fmla="*/ 4309700 h 6858000"/>
              <a:gd name="connsiteX72" fmla="*/ 363377 w 6572708"/>
              <a:gd name="connsiteY72" fmla="*/ 4285388 h 6858000"/>
              <a:gd name="connsiteX73" fmla="*/ 357697 w 6572708"/>
              <a:gd name="connsiteY73" fmla="*/ 4266169 h 6858000"/>
              <a:gd name="connsiteX74" fmla="*/ 356998 w 6572708"/>
              <a:gd name="connsiteY74" fmla="*/ 4247672 h 6858000"/>
              <a:gd name="connsiteX75" fmla="*/ 357549 w 6572708"/>
              <a:gd name="connsiteY75" fmla="*/ 4237120 h 6858000"/>
              <a:gd name="connsiteX76" fmla="*/ 358116 w 6572708"/>
              <a:gd name="connsiteY76" fmla="*/ 4232936 h 6858000"/>
              <a:gd name="connsiteX77" fmla="*/ 366243 w 6572708"/>
              <a:gd name="connsiteY77" fmla="*/ 4224051 h 6858000"/>
              <a:gd name="connsiteX78" fmla="*/ 363841 w 6572708"/>
              <a:gd name="connsiteY78" fmla="*/ 4211782 h 6858000"/>
              <a:gd name="connsiteX79" fmla="*/ 372159 w 6572708"/>
              <a:gd name="connsiteY79" fmla="*/ 4198810 h 6858000"/>
              <a:gd name="connsiteX80" fmla="*/ 366211 w 6572708"/>
              <a:gd name="connsiteY80" fmla="*/ 4195262 h 6858000"/>
              <a:gd name="connsiteX81" fmla="*/ 360561 w 6572708"/>
              <a:gd name="connsiteY81" fmla="*/ 4184054 h 6858000"/>
              <a:gd name="connsiteX82" fmla="*/ 373972 w 6572708"/>
              <a:gd name="connsiteY82" fmla="*/ 4155792 h 6858000"/>
              <a:gd name="connsiteX83" fmla="*/ 373150 w 6572708"/>
              <a:gd name="connsiteY83" fmla="*/ 4150364 h 6858000"/>
              <a:gd name="connsiteX84" fmla="*/ 383773 w 6572708"/>
              <a:gd name="connsiteY84" fmla="*/ 4132084 h 6858000"/>
              <a:gd name="connsiteX85" fmla="*/ 389140 w 6572708"/>
              <a:gd name="connsiteY85" fmla="*/ 4115873 h 6858000"/>
              <a:gd name="connsiteX86" fmla="*/ 378846 w 6572708"/>
              <a:gd name="connsiteY86" fmla="*/ 4082551 h 6858000"/>
              <a:gd name="connsiteX87" fmla="*/ 368001 w 6572708"/>
              <a:gd name="connsiteY87" fmla="*/ 3968090 h 6858000"/>
              <a:gd name="connsiteX88" fmla="*/ 372661 w 6572708"/>
              <a:gd name="connsiteY88" fmla="*/ 3881355 h 6858000"/>
              <a:gd name="connsiteX89" fmla="*/ 379210 w 6572708"/>
              <a:gd name="connsiteY89" fmla="*/ 3850569 h 6858000"/>
              <a:gd name="connsiteX90" fmla="*/ 389880 w 6572708"/>
              <a:gd name="connsiteY90" fmla="*/ 3798988 h 6858000"/>
              <a:gd name="connsiteX91" fmla="*/ 409909 w 6572708"/>
              <a:gd name="connsiteY91" fmla="*/ 3760424 h 6858000"/>
              <a:gd name="connsiteX92" fmla="*/ 414051 w 6572708"/>
              <a:gd name="connsiteY92" fmla="*/ 3717298 h 6858000"/>
              <a:gd name="connsiteX93" fmla="*/ 399424 w 6572708"/>
              <a:gd name="connsiteY93" fmla="*/ 3707291 h 6858000"/>
              <a:gd name="connsiteX94" fmla="*/ 394460 w 6572708"/>
              <a:gd name="connsiteY94" fmla="*/ 3673415 h 6858000"/>
              <a:gd name="connsiteX95" fmla="*/ 408918 w 6572708"/>
              <a:gd name="connsiteY95" fmla="*/ 3661155 h 6858000"/>
              <a:gd name="connsiteX96" fmla="*/ 425028 w 6572708"/>
              <a:gd name="connsiteY96" fmla="*/ 3591166 h 6858000"/>
              <a:gd name="connsiteX97" fmla="*/ 430292 w 6572708"/>
              <a:gd name="connsiteY97" fmla="*/ 3550801 h 6858000"/>
              <a:gd name="connsiteX98" fmla="*/ 437149 w 6572708"/>
              <a:gd name="connsiteY98" fmla="*/ 3497399 h 6858000"/>
              <a:gd name="connsiteX99" fmla="*/ 442017 w 6572708"/>
              <a:gd name="connsiteY99" fmla="*/ 3474143 h 6858000"/>
              <a:gd name="connsiteX100" fmla="*/ 437175 w 6572708"/>
              <a:gd name="connsiteY100" fmla="*/ 3463057 h 6858000"/>
              <a:gd name="connsiteX101" fmla="*/ 438483 w 6572708"/>
              <a:gd name="connsiteY101" fmla="*/ 3457563 h 6858000"/>
              <a:gd name="connsiteX102" fmla="*/ 438642 w 6572708"/>
              <a:gd name="connsiteY102" fmla="*/ 3439053 h 6858000"/>
              <a:gd name="connsiteX103" fmla="*/ 439678 w 6572708"/>
              <a:gd name="connsiteY103" fmla="*/ 3428537 h 6858000"/>
              <a:gd name="connsiteX104" fmla="*/ 440437 w 6572708"/>
              <a:gd name="connsiteY104" fmla="*/ 3424381 h 6858000"/>
              <a:gd name="connsiteX105" fmla="*/ 448781 w 6572708"/>
              <a:gd name="connsiteY105" fmla="*/ 3416042 h 6858000"/>
              <a:gd name="connsiteX106" fmla="*/ 448765 w 6572708"/>
              <a:gd name="connsiteY106" fmla="*/ 3414504 h 6858000"/>
              <a:gd name="connsiteX107" fmla="*/ 447134 w 6572708"/>
              <a:gd name="connsiteY107" fmla="*/ 3403498 h 6858000"/>
              <a:gd name="connsiteX108" fmla="*/ 452387 w 6572708"/>
              <a:gd name="connsiteY108" fmla="*/ 3396070 h 6858000"/>
              <a:gd name="connsiteX109" fmla="*/ 453996 w 6572708"/>
              <a:gd name="connsiteY109" fmla="*/ 3389553 h 6858000"/>
              <a:gd name="connsiteX110" fmla="*/ 450265 w 6572708"/>
              <a:gd name="connsiteY110" fmla="*/ 3387098 h 6858000"/>
              <a:gd name="connsiteX111" fmla="*/ 445137 w 6572708"/>
              <a:gd name="connsiteY111" fmla="*/ 3375655 h 6858000"/>
              <a:gd name="connsiteX112" fmla="*/ 453359 w 6572708"/>
              <a:gd name="connsiteY112" fmla="*/ 3367050 h 6858000"/>
              <a:gd name="connsiteX113" fmla="*/ 459842 w 6572708"/>
              <a:gd name="connsiteY113" fmla="*/ 3348005 h 6858000"/>
              <a:gd name="connsiteX114" fmla="*/ 459268 w 6572708"/>
              <a:gd name="connsiteY114" fmla="*/ 3342546 h 6858000"/>
              <a:gd name="connsiteX115" fmla="*/ 470590 w 6572708"/>
              <a:gd name="connsiteY115" fmla="*/ 3324958 h 6858000"/>
              <a:gd name="connsiteX116" fmla="*/ 468579 w 6572708"/>
              <a:gd name="connsiteY116" fmla="*/ 3306990 h 6858000"/>
              <a:gd name="connsiteX117" fmla="*/ 480123 w 6572708"/>
              <a:gd name="connsiteY117" fmla="*/ 3295094 h 6858000"/>
              <a:gd name="connsiteX118" fmla="*/ 482298 w 6572708"/>
              <a:gd name="connsiteY118" fmla="*/ 3293541 h 6858000"/>
              <a:gd name="connsiteX119" fmla="*/ 489102 w 6572708"/>
              <a:gd name="connsiteY119" fmla="*/ 3262198 h 6858000"/>
              <a:gd name="connsiteX120" fmla="*/ 497561 w 6572708"/>
              <a:gd name="connsiteY120" fmla="*/ 3253284 h 6858000"/>
              <a:gd name="connsiteX121" fmla="*/ 522157 w 6572708"/>
              <a:gd name="connsiteY121" fmla="*/ 3192563 h 6858000"/>
              <a:gd name="connsiteX122" fmla="*/ 529302 w 6572708"/>
              <a:gd name="connsiteY122" fmla="*/ 3175520 h 6858000"/>
              <a:gd name="connsiteX123" fmla="*/ 528284 w 6572708"/>
              <a:gd name="connsiteY123" fmla="*/ 3160058 h 6858000"/>
              <a:gd name="connsiteX124" fmla="*/ 521806 w 6572708"/>
              <a:gd name="connsiteY124" fmla="*/ 3155764 h 6858000"/>
              <a:gd name="connsiteX125" fmla="*/ 524589 w 6572708"/>
              <a:gd name="connsiteY125" fmla="*/ 3146261 h 6858000"/>
              <a:gd name="connsiteX126" fmla="*/ 523832 w 6572708"/>
              <a:gd name="connsiteY126" fmla="*/ 3143561 h 6858000"/>
              <a:gd name="connsiteX127" fmla="*/ 520994 w 6572708"/>
              <a:gd name="connsiteY127" fmla="*/ 3128263 h 6858000"/>
              <a:gd name="connsiteX128" fmla="*/ 552091 w 6572708"/>
              <a:gd name="connsiteY128" fmla="*/ 3099818 h 6858000"/>
              <a:gd name="connsiteX129" fmla="*/ 618216 w 6572708"/>
              <a:gd name="connsiteY129" fmla="*/ 2895965 h 6858000"/>
              <a:gd name="connsiteX130" fmla="*/ 724973 w 6572708"/>
              <a:gd name="connsiteY130" fmla="*/ 2755713 h 6858000"/>
              <a:gd name="connsiteX131" fmla="*/ 765538 w 6572708"/>
              <a:gd name="connsiteY131" fmla="*/ 2648081 h 6858000"/>
              <a:gd name="connsiteX132" fmla="*/ 780267 w 6572708"/>
              <a:gd name="connsiteY132" fmla="*/ 2641879 h 6858000"/>
              <a:gd name="connsiteX133" fmla="*/ 790836 w 6572708"/>
              <a:gd name="connsiteY133" fmla="*/ 2632919 h 6858000"/>
              <a:gd name="connsiteX134" fmla="*/ 790328 w 6572708"/>
              <a:gd name="connsiteY134" fmla="*/ 2631229 h 6858000"/>
              <a:gd name="connsiteX135" fmla="*/ 797257 w 6572708"/>
              <a:gd name="connsiteY135" fmla="*/ 2619054 h 6858000"/>
              <a:gd name="connsiteX136" fmla="*/ 802383 w 6572708"/>
              <a:gd name="connsiteY136" fmla="*/ 2617568 h 6858000"/>
              <a:gd name="connsiteX137" fmla="*/ 808267 w 6572708"/>
              <a:gd name="connsiteY137" fmla="*/ 2609586 h 6858000"/>
              <a:gd name="connsiteX138" fmla="*/ 822908 w 6572708"/>
              <a:gd name="connsiteY138" fmla="*/ 2594856 h 6858000"/>
              <a:gd name="connsiteX139" fmla="*/ 822791 w 6572708"/>
              <a:gd name="connsiteY139" fmla="*/ 2591164 h 6858000"/>
              <a:gd name="connsiteX140" fmla="*/ 840423 w 6572708"/>
              <a:gd name="connsiteY140" fmla="*/ 2567492 h 6858000"/>
              <a:gd name="connsiteX141" fmla="*/ 839313 w 6572708"/>
              <a:gd name="connsiteY141" fmla="*/ 2566722 h 6858000"/>
              <a:gd name="connsiteX142" fmla="*/ 838361 w 6572708"/>
              <a:gd name="connsiteY142" fmla="*/ 2558109 h 6858000"/>
              <a:gd name="connsiteX143" fmla="*/ 839637 w 6572708"/>
              <a:gd name="connsiteY143" fmla="*/ 2542662 h 6858000"/>
              <a:gd name="connsiteX144" fmla="*/ 825800 w 6572708"/>
              <a:gd name="connsiteY144" fmla="*/ 2501548 h 6858000"/>
              <a:gd name="connsiteX145" fmla="*/ 844035 w 6572708"/>
              <a:gd name="connsiteY145" fmla="*/ 2476819 h 6858000"/>
              <a:gd name="connsiteX146" fmla="*/ 846972 w 6572708"/>
              <a:gd name="connsiteY146" fmla="*/ 2471590 h 6858000"/>
              <a:gd name="connsiteX147" fmla="*/ 846730 w 6572708"/>
              <a:gd name="connsiteY147" fmla="*/ 2471378 h 6858000"/>
              <a:gd name="connsiteX148" fmla="*/ 849228 w 6572708"/>
              <a:gd name="connsiteY148" fmla="*/ 2465654 h 6858000"/>
              <a:gd name="connsiteX149" fmla="*/ 852330 w 6572708"/>
              <a:gd name="connsiteY149" fmla="*/ 2462052 h 6858000"/>
              <a:gd name="connsiteX150" fmla="*/ 858029 w 6572708"/>
              <a:gd name="connsiteY150" fmla="*/ 2451906 h 6858000"/>
              <a:gd name="connsiteX151" fmla="*/ 857986 w 6572708"/>
              <a:gd name="connsiteY151" fmla="*/ 2447716 h 6858000"/>
              <a:gd name="connsiteX152" fmla="*/ 855075 w 6572708"/>
              <a:gd name="connsiteY152" fmla="*/ 2445047 h 6858000"/>
              <a:gd name="connsiteX153" fmla="*/ 856006 w 6572708"/>
              <a:gd name="connsiteY153" fmla="*/ 2444265 h 6858000"/>
              <a:gd name="connsiteX154" fmla="*/ 856444 w 6572708"/>
              <a:gd name="connsiteY154" fmla="*/ 2421759 h 6858000"/>
              <a:gd name="connsiteX155" fmla="*/ 868981 w 6572708"/>
              <a:gd name="connsiteY155" fmla="*/ 2375200 h 6858000"/>
              <a:gd name="connsiteX156" fmla="*/ 880811 w 6572708"/>
              <a:gd name="connsiteY156" fmla="*/ 2350147 h 6858000"/>
              <a:gd name="connsiteX157" fmla="*/ 908124 w 6572708"/>
              <a:gd name="connsiteY157" fmla="*/ 2279761 h 6858000"/>
              <a:gd name="connsiteX158" fmla="*/ 931678 w 6572708"/>
              <a:gd name="connsiteY158" fmla="*/ 2207772 h 6858000"/>
              <a:gd name="connsiteX159" fmla="*/ 921761 w 6572708"/>
              <a:gd name="connsiteY159" fmla="*/ 2164302 h 6858000"/>
              <a:gd name="connsiteX160" fmla="*/ 923058 w 6572708"/>
              <a:gd name="connsiteY160" fmla="*/ 2160162 h 6858000"/>
              <a:gd name="connsiteX161" fmla="*/ 931663 w 6572708"/>
              <a:gd name="connsiteY161" fmla="*/ 2151458 h 6858000"/>
              <a:gd name="connsiteX162" fmla="*/ 935730 w 6572708"/>
              <a:gd name="connsiteY162" fmla="*/ 2148616 h 6858000"/>
              <a:gd name="connsiteX163" fmla="*/ 939910 w 6572708"/>
              <a:gd name="connsiteY163" fmla="*/ 2143540 h 6858000"/>
              <a:gd name="connsiteX164" fmla="*/ 939746 w 6572708"/>
              <a:gd name="connsiteY164" fmla="*/ 2143278 h 6858000"/>
              <a:gd name="connsiteX165" fmla="*/ 944182 w 6572708"/>
              <a:gd name="connsiteY165" fmla="*/ 2138791 h 6858000"/>
              <a:gd name="connsiteX166" fmla="*/ 969240 w 6572708"/>
              <a:gd name="connsiteY166" fmla="*/ 2118565 h 6858000"/>
              <a:gd name="connsiteX167" fmla="*/ 969333 w 6572708"/>
              <a:gd name="connsiteY167" fmla="*/ 2074914 h 6858000"/>
              <a:gd name="connsiteX168" fmla="*/ 975462 w 6572708"/>
              <a:gd name="connsiteY168" fmla="*/ 2059981 h 6858000"/>
              <a:gd name="connsiteX169" fmla="*/ 977313 w 6572708"/>
              <a:gd name="connsiteY169" fmla="*/ 2051279 h 6858000"/>
              <a:gd name="connsiteX170" fmla="*/ 976512 w 6572708"/>
              <a:gd name="connsiteY170" fmla="*/ 2050269 h 6858000"/>
              <a:gd name="connsiteX171" fmla="*/ 1000665 w 6572708"/>
              <a:gd name="connsiteY171" fmla="*/ 2030946 h 6858000"/>
              <a:gd name="connsiteX172" fmla="*/ 1001735 w 6572708"/>
              <a:gd name="connsiteY172" fmla="*/ 2027284 h 6858000"/>
              <a:gd name="connsiteX173" fmla="*/ 1020214 w 6572708"/>
              <a:gd name="connsiteY173" fmla="*/ 2016095 h 6858000"/>
              <a:gd name="connsiteX174" fmla="*/ 1028302 w 6572708"/>
              <a:gd name="connsiteY174" fmla="*/ 2009567 h 6858000"/>
              <a:gd name="connsiteX175" fmla="*/ 1033598 w 6572708"/>
              <a:gd name="connsiteY175" fmla="*/ 2009267 h 6858000"/>
              <a:gd name="connsiteX176" fmla="*/ 1044008 w 6572708"/>
              <a:gd name="connsiteY176" fmla="*/ 1998844 h 6858000"/>
              <a:gd name="connsiteX177" fmla="*/ 1044069 w 6572708"/>
              <a:gd name="connsiteY177" fmla="*/ 1997063 h 6858000"/>
              <a:gd name="connsiteX178" fmla="*/ 1056878 w 6572708"/>
              <a:gd name="connsiteY178" fmla="*/ 1990634 h 6858000"/>
              <a:gd name="connsiteX179" fmla="*/ 1072722 w 6572708"/>
              <a:gd name="connsiteY179" fmla="*/ 1987868 h 6858000"/>
              <a:gd name="connsiteX180" fmla="*/ 1145252 w 6572708"/>
              <a:gd name="connsiteY180" fmla="*/ 1891028 h 6858000"/>
              <a:gd name="connsiteX181" fmla="*/ 1226890 w 6572708"/>
              <a:gd name="connsiteY181" fmla="*/ 1845992 h 6858000"/>
              <a:gd name="connsiteX182" fmla="*/ 1323685 w 6572708"/>
              <a:gd name="connsiteY182" fmla="*/ 1758717 h 6858000"/>
              <a:gd name="connsiteX183" fmla="*/ 1398273 w 6572708"/>
              <a:gd name="connsiteY183" fmla="*/ 1627389 h 6858000"/>
              <a:gd name="connsiteX184" fmla="*/ 1417786 w 6572708"/>
              <a:gd name="connsiteY184" fmla="*/ 1591233 h 6858000"/>
              <a:gd name="connsiteX185" fmla="*/ 1456144 w 6572708"/>
              <a:gd name="connsiteY185" fmla="*/ 1570271 h 6858000"/>
              <a:gd name="connsiteX186" fmla="*/ 1458351 w 6572708"/>
              <a:gd name="connsiteY186" fmla="*/ 1554550 h 6858000"/>
              <a:gd name="connsiteX187" fmla="*/ 1458500 w 6572708"/>
              <a:gd name="connsiteY187" fmla="*/ 1551719 h 6858000"/>
              <a:gd name="connsiteX188" fmla="*/ 1464150 w 6572708"/>
              <a:gd name="connsiteY188" fmla="*/ 1542986 h 6858000"/>
              <a:gd name="connsiteX189" fmla="*/ 1459426 w 6572708"/>
              <a:gd name="connsiteY189" fmla="*/ 1537283 h 6858000"/>
              <a:gd name="connsiteX190" fmla="*/ 1463401 w 6572708"/>
              <a:gd name="connsiteY190" fmla="*/ 1521818 h 6858000"/>
              <a:gd name="connsiteX191" fmla="*/ 1475565 w 6572708"/>
              <a:gd name="connsiteY191" fmla="*/ 1506648 h 6858000"/>
              <a:gd name="connsiteX192" fmla="*/ 1540362 w 6572708"/>
              <a:gd name="connsiteY192" fmla="*/ 1438265 h 6858000"/>
              <a:gd name="connsiteX193" fmla="*/ 1575141 w 6572708"/>
              <a:gd name="connsiteY193" fmla="*/ 1395238 h 6858000"/>
              <a:gd name="connsiteX194" fmla="*/ 1582090 w 6572708"/>
              <a:gd name="connsiteY194" fmla="*/ 1375575 h 6858000"/>
              <a:gd name="connsiteX195" fmla="*/ 1596005 w 6572708"/>
              <a:gd name="connsiteY195" fmla="*/ 1350347 h 6858000"/>
              <a:gd name="connsiteX196" fmla="*/ 1615711 w 6572708"/>
              <a:gd name="connsiteY196" fmla="*/ 1303251 h 6858000"/>
              <a:gd name="connsiteX197" fmla="*/ 1650622 w 6572708"/>
              <a:gd name="connsiteY197" fmla="*/ 1244447 h 6858000"/>
              <a:gd name="connsiteX198" fmla="*/ 1702792 w 6572708"/>
              <a:gd name="connsiteY198" fmla="*/ 1215797 h 6858000"/>
              <a:gd name="connsiteX199" fmla="*/ 1700885 w 6572708"/>
              <a:gd name="connsiteY199" fmla="*/ 1209814 h 6858000"/>
              <a:gd name="connsiteX200" fmla="*/ 1723848 w 6572708"/>
              <a:gd name="connsiteY200" fmla="*/ 1183123 h 6858000"/>
              <a:gd name="connsiteX201" fmla="*/ 1759968 w 6572708"/>
              <a:gd name="connsiteY201" fmla="*/ 1166871 h 6858000"/>
              <a:gd name="connsiteX202" fmla="*/ 1767742 w 6572708"/>
              <a:gd name="connsiteY202" fmla="*/ 1158484 h 6858000"/>
              <a:gd name="connsiteX203" fmla="*/ 1773870 w 6572708"/>
              <a:gd name="connsiteY203" fmla="*/ 1125979 h 6858000"/>
              <a:gd name="connsiteX204" fmla="*/ 1767392 w 6572708"/>
              <a:gd name="connsiteY204" fmla="*/ 1121685 h 6858000"/>
              <a:gd name="connsiteX205" fmla="*/ 1770175 w 6572708"/>
              <a:gd name="connsiteY205" fmla="*/ 1112182 h 6858000"/>
              <a:gd name="connsiteX206" fmla="*/ 1769418 w 6572708"/>
              <a:gd name="connsiteY206" fmla="*/ 1109483 h 6858000"/>
              <a:gd name="connsiteX207" fmla="*/ 1766580 w 6572708"/>
              <a:gd name="connsiteY207" fmla="*/ 1094184 h 6858000"/>
              <a:gd name="connsiteX208" fmla="*/ 1797677 w 6572708"/>
              <a:gd name="connsiteY208" fmla="*/ 1065740 h 6858000"/>
              <a:gd name="connsiteX209" fmla="*/ 1805371 w 6572708"/>
              <a:gd name="connsiteY209" fmla="*/ 1027273 h 6858000"/>
              <a:gd name="connsiteX210" fmla="*/ 1882128 w 6572708"/>
              <a:gd name="connsiteY210" fmla="*/ 887059 h 6858000"/>
              <a:gd name="connsiteX211" fmla="*/ 1922110 w 6572708"/>
              <a:gd name="connsiteY211" fmla="*/ 824781 h 6858000"/>
              <a:gd name="connsiteX212" fmla="*/ 1970558 w 6572708"/>
              <a:gd name="connsiteY212" fmla="*/ 721635 h 6858000"/>
              <a:gd name="connsiteX213" fmla="*/ 1974257 w 6572708"/>
              <a:gd name="connsiteY213" fmla="*/ 713733 h 6858000"/>
              <a:gd name="connsiteX214" fmla="*/ 1971701 w 6572708"/>
              <a:gd name="connsiteY214" fmla="*/ 704563 h 6858000"/>
              <a:gd name="connsiteX215" fmla="*/ 1966819 w 6572708"/>
              <a:gd name="connsiteY215" fmla="*/ 628924 h 6858000"/>
              <a:gd name="connsiteX216" fmla="*/ 1956004 w 6572708"/>
              <a:gd name="connsiteY216" fmla="*/ 621102 h 6858000"/>
              <a:gd name="connsiteX217" fmla="*/ 1948613 w 6572708"/>
              <a:gd name="connsiteY217" fmla="*/ 609156 h 6858000"/>
              <a:gd name="connsiteX218" fmla="*/ 1949145 w 6572708"/>
              <a:gd name="connsiteY218" fmla="*/ 606753 h 6858000"/>
              <a:gd name="connsiteX219" fmla="*/ 1944819 w 6572708"/>
              <a:gd name="connsiteY219" fmla="*/ 590072 h 6858000"/>
              <a:gd name="connsiteX220" fmla="*/ 1941001 w 6572708"/>
              <a:gd name="connsiteY220" fmla="*/ 588296 h 6858000"/>
              <a:gd name="connsiteX221" fmla="*/ 1937134 w 6572708"/>
              <a:gd name="connsiteY221" fmla="*/ 577443 h 6858000"/>
              <a:gd name="connsiteX222" fmla="*/ 1927092 w 6572708"/>
              <a:gd name="connsiteY222" fmla="*/ 557642 h 6858000"/>
              <a:gd name="connsiteX223" fmla="*/ 1927484 w 6572708"/>
              <a:gd name="connsiteY223" fmla="*/ 552451 h 6858000"/>
              <a:gd name="connsiteX224" fmla="*/ 1915874 w 6572708"/>
              <a:gd name="connsiteY224" fmla="*/ 520271 h 6858000"/>
              <a:gd name="connsiteX225" fmla="*/ 1916793 w 6572708"/>
              <a:gd name="connsiteY225" fmla="*/ 519123 h 6858000"/>
              <a:gd name="connsiteX226" fmla="*/ 1918236 w 6572708"/>
              <a:gd name="connsiteY226" fmla="*/ 506970 h 6858000"/>
              <a:gd name="connsiteX227" fmla="*/ 1918529 w 6572708"/>
              <a:gd name="connsiteY227" fmla="*/ 485354 h 6858000"/>
              <a:gd name="connsiteX228" fmla="*/ 1932556 w 6572708"/>
              <a:gd name="connsiteY228" fmla="*/ 426779 h 6858000"/>
              <a:gd name="connsiteX229" fmla="*/ 1920572 w 6572708"/>
              <a:gd name="connsiteY229" fmla="*/ 393150 h 6858000"/>
              <a:gd name="connsiteX230" fmla="*/ 1918744 w 6572708"/>
              <a:gd name="connsiteY230" fmla="*/ 385981 h 6858000"/>
              <a:gd name="connsiteX231" fmla="*/ 1918949 w 6572708"/>
              <a:gd name="connsiteY231" fmla="*/ 385674 h 6858000"/>
              <a:gd name="connsiteX232" fmla="*/ 1917499 w 6572708"/>
              <a:gd name="connsiteY232" fmla="*/ 377782 h 6858000"/>
              <a:gd name="connsiteX233" fmla="*/ 1915412 w 6572708"/>
              <a:gd name="connsiteY233" fmla="*/ 372914 h 6858000"/>
              <a:gd name="connsiteX234" fmla="*/ 1911865 w 6572708"/>
              <a:gd name="connsiteY234" fmla="*/ 359009 h 6858000"/>
              <a:gd name="connsiteX235" fmla="*/ 1912244 w 6572708"/>
              <a:gd name="connsiteY235" fmla="*/ 353121 h 6858000"/>
              <a:gd name="connsiteX236" fmla="*/ 1933610 w 6572708"/>
              <a:gd name="connsiteY236" fmla="*/ 297387 h 6858000"/>
              <a:gd name="connsiteX237" fmla="*/ 1939454 w 6572708"/>
              <a:gd name="connsiteY237" fmla="*/ 194719 h 6858000"/>
              <a:gd name="connsiteX238" fmla="*/ 1942001 w 6572708"/>
              <a:gd name="connsiteY238" fmla="*/ 93227 h 6858000"/>
              <a:gd name="connsiteX239" fmla="*/ 1941351 w 6572708"/>
              <a:gd name="connsiteY239" fmla="*/ 56555 h 6858000"/>
              <a:gd name="connsiteX240" fmla="*/ 1950955 w 6572708"/>
              <a:gd name="connsiteY240" fmla="*/ 5312 h 6858000"/>
              <a:gd name="connsiteX241" fmla="*/ 1949546 w 6572708"/>
              <a:gd name="connsiteY241"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0 w 6572708"/>
              <a:gd name="connsiteY8" fmla="*/ 6858000 h 6858000"/>
              <a:gd name="connsiteX9" fmla="*/ 9990 w 6572708"/>
              <a:gd name="connsiteY9" fmla="*/ 6815347 h 6858000"/>
              <a:gd name="connsiteX10" fmla="*/ 60759 w 6572708"/>
              <a:gd name="connsiteY10" fmla="*/ 6667761 h 6858000"/>
              <a:gd name="connsiteX11" fmla="*/ 44882 w 6572708"/>
              <a:gd name="connsiteY11" fmla="*/ 6635203 h 6858000"/>
              <a:gd name="connsiteX12" fmla="*/ 38884 w 6572708"/>
              <a:gd name="connsiteY12" fmla="*/ 6601215 h 6858000"/>
              <a:gd name="connsiteX13" fmla="*/ 24537 w 6572708"/>
              <a:gd name="connsiteY13" fmla="*/ 6599857 h 6858000"/>
              <a:gd name="connsiteX14" fmla="*/ 30487 w 6572708"/>
              <a:gd name="connsiteY14" fmla="*/ 6582849 h 6858000"/>
              <a:gd name="connsiteX15" fmla="*/ 30797 w 6572708"/>
              <a:gd name="connsiteY15" fmla="*/ 6536021 h 6858000"/>
              <a:gd name="connsiteX16" fmla="*/ 10629 w 6572708"/>
              <a:gd name="connsiteY16" fmla="*/ 6483343 h 6858000"/>
              <a:gd name="connsiteX17" fmla="*/ 16211 w 6572708"/>
              <a:gd name="connsiteY17" fmla="*/ 6402087 h 6858000"/>
              <a:gd name="connsiteX18" fmla="*/ 25932 w 6572708"/>
              <a:gd name="connsiteY18" fmla="*/ 6321765 h 6858000"/>
              <a:gd name="connsiteX19" fmla="*/ 31488 w 6572708"/>
              <a:gd name="connsiteY19" fmla="*/ 6292746 h 6858000"/>
              <a:gd name="connsiteX20" fmla="*/ 32413 w 6572708"/>
              <a:gd name="connsiteY20" fmla="*/ 6240744 h 6858000"/>
              <a:gd name="connsiteX21" fmla="*/ 34430 w 6572708"/>
              <a:gd name="connsiteY21" fmla="*/ 6206738 h 6858000"/>
              <a:gd name="connsiteX22" fmla="*/ 55689 w 6572708"/>
              <a:gd name="connsiteY22" fmla="*/ 6203389 h 6858000"/>
              <a:gd name="connsiteX23" fmla="*/ 63475 w 6572708"/>
              <a:gd name="connsiteY23" fmla="*/ 6172740 h 6858000"/>
              <a:gd name="connsiteX24" fmla="*/ 50070 w 6572708"/>
              <a:gd name="connsiteY24" fmla="*/ 6141398 h 6858000"/>
              <a:gd name="connsiteX25" fmla="*/ 52252 w 6572708"/>
              <a:gd name="connsiteY25" fmla="*/ 6103364 h 6858000"/>
              <a:gd name="connsiteX26" fmla="*/ 53329 w 6572708"/>
              <a:gd name="connsiteY26" fmla="*/ 6080619 h 6858000"/>
              <a:gd name="connsiteX27" fmla="*/ 149610 w 6572708"/>
              <a:gd name="connsiteY27" fmla="*/ 5918672 h 6858000"/>
              <a:gd name="connsiteX28" fmla="*/ 160505 w 6572708"/>
              <a:gd name="connsiteY28" fmla="*/ 5887690 h 6858000"/>
              <a:gd name="connsiteX29" fmla="*/ 156200 w 6572708"/>
              <a:gd name="connsiteY29" fmla="*/ 5882649 h 6858000"/>
              <a:gd name="connsiteX30" fmla="*/ 194213 w 6572708"/>
              <a:gd name="connsiteY30" fmla="*/ 5841953 h 6858000"/>
              <a:gd name="connsiteX31" fmla="*/ 203216 w 6572708"/>
              <a:gd name="connsiteY31" fmla="*/ 5777927 h 6858000"/>
              <a:gd name="connsiteX32" fmla="*/ 202536 w 6572708"/>
              <a:gd name="connsiteY32" fmla="*/ 5728879 h 6858000"/>
              <a:gd name="connsiteX33" fmla="*/ 205380 w 6572708"/>
              <a:gd name="connsiteY33" fmla="*/ 5701696 h 6858000"/>
              <a:gd name="connsiteX34" fmla="*/ 203870 w 6572708"/>
              <a:gd name="connsiteY34" fmla="*/ 5681563 h 6858000"/>
              <a:gd name="connsiteX35" fmla="*/ 219294 w 6572708"/>
              <a:gd name="connsiteY35" fmla="*/ 5632219 h 6858000"/>
              <a:gd name="connsiteX36" fmla="*/ 252910 w 6572708"/>
              <a:gd name="connsiteY36" fmla="*/ 5551224 h 6858000"/>
              <a:gd name="connsiteX37" fmla="*/ 258253 w 6572708"/>
              <a:gd name="connsiteY37" fmla="*/ 5533854 h 6858000"/>
              <a:gd name="connsiteX38" fmla="*/ 255640 w 6572708"/>
              <a:gd name="connsiteY38" fmla="*/ 5518422 h 6858000"/>
              <a:gd name="connsiteX39" fmla="*/ 248756 w 6572708"/>
              <a:gd name="connsiteY39" fmla="*/ 5514403 h 6858000"/>
              <a:gd name="connsiteX40" fmla="*/ 250538 w 6572708"/>
              <a:gd name="connsiteY40" fmla="*/ 5504771 h 6858000"/>
              <a:gd name="connsiteX41" fmla="*/ 249507 w 6572708"/>
              <a:gd name="connsiteY41" fmla="*/ 5502102 h 6858000"/>
              <a:gd name="connsiteX42" fmla="*/ 245101 w 6572708"/>
              <a:gd name="connsiteY42" fmla="*/ 5486913 h 6858000"/>
              <a:gd name="connsiteX43" fmla="*/ 273088 w 6572708"/>
              <a:gd name="connsiteY43" fmla="*/ 5457083 h 6858000"/>
              <a:gd name="connsiteX44" fmla="*/ 276759 w 6572708"/>
              <a:gd name="connsiteY44" fmla="*/ 5418245 h 6858000"/>
              <a:gd name="connsiteX45" fmla="*/ 314712 w 6572708"/>
              <a:gd name="connsiteY45" fmla="*/ 5305770 h 6858000"/>
              <a:gd name="connsiteX46" fmla="*/ 320056 w 6572708"/>
              <a:gd name="connsiteY46" fmla="*/ 5298784 h 6858000"/>
              <a:gd name="connsiteX47" fmla="*/ 320763 w 6572708"/>
              <a:gd name="connsiteY47" fmla="*/ 5282149 h 6858000"/>
              <a:gd name="connsiteX48" fmla="*/ 325879 w 6572708"/>
              <a:gd name="connsiteY48" fmla="*/ 5270957 h 6858000"/>
              <a:gd name="connsiteX49" fmla="*/ 318913 w 6572708"/>
              <a:gd name="connsiteY49" fmla="*/ 5268991 h 6858000"/>
              <a:gd name="connsiteX50" fmla="*/ 317275 w 6572708"/>
              <a:gd name="connsiteY50" fmla="*/ 5230130 h 6858000"/>
              <a:gd name="connsiteX51" fmla="*/ 329641 w 6572708"/>
              <a:gd name="connsiteY51" fmla="*/ 5216534 h 6858000"/>
              <a:gd name="connsiteX52" fmla="*/ 329088 w 6572708"/>
              <a:gd name="connsiteY52" fmla="*/ 5211732 h 6858000"/>
              <a:gd name="connsiteX53" fmla="*/ 331669 w 6572708"/>
              <a:gd name="connsiteY53" fmla="*/ 5058537 h 6858000"/>
              <a:gd name="connsiteX54" fmla="*/ 323855 w 6572708"/>
              <a:gd name="connsiteY54" fmla="*/ 4827737 h 6858000"/>
              <a:gd name="connsiteX55" fmla="*/ 333687 w 6572708"/>
              <a:gd name="connsiteY55" fmla="*/ 4774692 h 6858000"/>
              <a:gd name="connsiteX56" fmla="*/ 322637 w 6572708"/>
              <a:gd name="connsiteY56" fmla="*/ 4727427 h 6858000"/>
              <a:gd name="connsiteX57" fmla="*/ 330798 w 6572708"/>
              <a:gd name="connsiteY57" fmla="*/ 4708193 h 6858000"/>
              <a:gd name="connsiteX58" fmla="*/ 332420 w 6572708"/>
              <a:gd name="connsiteY58" fmla="*/ 4704882 h 6858000"/>
              <a:gd name="connsiteX59" fmla="*/ 334216 w 6572708"/>
              <a:gd name="connsiteY59" fmla="*/ 4691500 h 6858000"/>
              <a:gd name="connsiteX60" fmla="*/ 340601 w 6572708"/>
              <a:gd name="connsiteY60" fmla="*/ 4687895 h 6858000"/>
              <a:gd name="connsiteX61" fmla="*/ 347516 w 6572708"/>
              <a:gd name="connsiteY61" fmla="*/ 4667873 h 6858000"/>
              <a:gd name="connsiteX62" fmla="*/ 349175 w 6572708"/>
              <a:gd name="connsiteY62" fmla="*/ 4643189 h 6858000"/>
              <a:gd name="connsiteX63" fmla="*/ 350492 w 6572708"/>
              <a:gd name="connsiteY63" fmla="*/ 4525833 h 6858000"/>
              <a:gd name="connsiteX64" fmla="*/ 355031 w 6572708"/>
              <a:gd name="connsiteY64" fmla="*/ 4455649 h 6858000"/>
              <a:gd name="connsiteX65" fmla="*/ 362651 w 6572708"/>
              <a:gd name="connsiteY65" fmla="*/ 4429036 h 6858000"/>
              <a:gd name="connsiteX66" fmla="*/ 369327 w 6572708"/>
              <a:gd name="connsiteY66" fmla="*/ 4391840 h 6858000"/>
              <a:gd name="connsiteX67" fmla="*/ 371272 w 6572708"/>
              <a:gd name="connsiteY67" fmla="*/ 4358845 h 6858000"/>
              <a:gd name="connsiteX68" fmla="*/ 382342 w 6572708"/>
              <a:gd name="connsiteY68" fmla="*/ 4333764 h 6858000"/>
              <a:gd name="connsiteX69" fmla="*/ 381365 w 6572708"/>
              <a:gd name="connsiteY69" fmla="*/ 4331730 h 6858000"/>
              <a:gd name="connsiteX70" fmla="*/ 364244 w 6572708"/>
              <a:gd name="connsiteY70" fmla="*/ 4309700 h 6858000"/>
              <a:gd name="connsiteX71" fmla="*/ 363377 w 6572708"/>
              <a:gd name="connsiteY71" fmla="*/ 4285388 h 6858000"/>
              <a:gd name="connsiteX72" fmla="*/ 357697 w 6572708"/>
              <a:gd name="connsiteY72" fmla="*/ 4266169 h 6858000"/>
              <a:gd name="connsiteX73" fmla="*/ 356998 w 6572708"/>
              <a:gd name="connsiteY73" fmla="*/ 4247672 h 6858000"/>
              <a:gd name="connsiteX74" fmla="*/ 357549 w 6572708"/>
              <a:gd name="connsiteY74" fmla="*/ 4237120 h 6858000"/>
              <a:gd name="connsiteX75" fmla="*/ 358116 w 6572708"/>
              <a:gd name="connsiteY75" fmla="*/ 4232936 h 6858000"/>
              <a:gd name="connsiteX76" fmla="*/ 366243 w 6572708"/>
              <a:gd name="connsiteY76" fmla="*/ 4224051 h 6858000"/>
              <a:gd name="connsiteX77" fmla="*/ 363841 w 6572708"/>
              <a:gd name="connsiteY77" fmla="*/ 4211782 h 6858000"/>
              <a:gd name="connsiteX78" fmla="*/ 372159 w 6572708"/>
              <a:gd name="connsiteY78" fmla="*/ 4198810 h 6858000"/>
              <a:gd name="connsiteX79" fmla="*/ 366211 w 6572708"/>
              <a:gd name="connsiteY79" fmla="*/ 4195262 h 6858000"/>
              <a:gd name="connsiteX80" fmla="*/ 360561 w 6572708"/>
              <a:gd name="connsiteY80" fmla="*/ 4184054 h 6858000"/>
              <a:gd name="connsiteX81" fmla="*/ 373972 w 6572708"/>
              <a:gd name="connsiteY81" fmla="*/ 4155792 h 6858000"/>
              <a:gd name="connsiteX82" fmla="*/ 373150 w 6572708"/>
              <a:gd name="connsiteY82" fmla="*/ 4150364 h 6858000"/>
              <a:gd name="connsiteX83" fmla="*/ 383773 w 6572708"/>
              <a:gd name="connsiteY83" fmla="*/ 4132084 h 6858000"/>
              <a:gd name="connsiteX84" fmla="*/ 389140 w 6572708"/>
              <a:gd name="connsiteY84" fmla="*/ 4115873 h 6858000"/>
              <a:gd name="connsiteX85" fmla="*/ 378846 w 6572708"/>
              <a:gd name="connsiteY85" fmla="*/ 4082551 h 6858000"/>
              <a:gd name="connsiteX86" fmla="*/ 368001 w 6572708"/>
              <a:gd name="connsiteY86" fmla="*/ 3968090 h 6858000"/>
              <a:gd name="connsiteX87" fmla="*/ 372661 w 6572708"/>
              <a:gd name="connsiteY87" fmla="*/ 3881355 h 6858000"/>
              <a:gd name="connsiteX88" fmla="*/ 379210 w 6572708"/>
              <a:gd name="connsiteY88" fmla="*/ 3850569 h 6858000"/>
              <a:gd name="connsiteX89" fmla="*/ 389880 w 6572708"/>
              <a:gd name="connsiteY89" fmla="*/ 3798988 h 6858000"/>
              <a:gd name="connsiteX90" fmla="*/ 409909 w 6572708"/>
              <a:gd name="connsiteY90" fmla="*/ 3760424 h 6858000"/>
              <a:gd name="connsiteX91" fmla="*/ 414051 w 6572708"/>
              <a:gd name="connsiteY91" fmla="*/ 3717298 h 6858000"/>
              <a:gd name="connsiteX92" fmla="*/ 399424 w 6572708"/>
              <a:gd name="connsiteY92" fmla="*/ 3707291 h 6858000"/>
              <a:gd name="connsiteX93" fmla="*/ 394460 w 6572708"/>
              <a:gd name="connsiteY93" fmla="*/ 3673415 h 6858000"/>
              <a:gd name="connsiteX94" fmla="*/ 408918 w 6572708"/>
              <a:gd name="connsiteY94" fmla="*/ 3661155 h 6858000"/>
              <a:gd name="connsiteX95" fmla="*/ 425028 w 6572708"/>
              <a:gd name="connsiteY95" fmla="*/ 3591166 h 6858000"/>
              <a:gd name="connsiteX96" fmla="*/ 430292 w 6572708"/>
              <a:gd name="connsiteY96" fmla="*/ 3550801 h 6858000"/>
              <a:gd name="connsiteX97" fmla="*/ 437149 w 6572708"/>
              <a:gd name="connsiteY97" fmla="*/ 3497399 h 6858000"/>
              <a:gd name="connsiteX98" fmla="*/ 442017 w 6572708"/>
              <a:gd name="connsiteY98" fmla="*/ 3474143 h 6858000"/>
              <a:gd name="connsiteX99" fmla="*/ 437175 w 6572708"/>
              <a:gd name="connsiteY99" fmla="*/ 3463057 h 6858000"/>
              <a:gd name="connsiteX100" fmla="*/ 438483 w 6572708"/>
              <a:gd name="connsiteY100" fmla="*/ 3457563 h 6858000"/>
              <a:gd name="connsiteX101" fmla="*/ 438642 w 6572708"/>
              <a:gd name="connsiteY101" fmla="*/ 3439053 h 6858000"/>
              <a:gd name="connsiteX102" fmla="*/ 439678 w 6572708"/>
              <a:gd name="connsiteY102" fmla="*/ 3428537 h 6858000"/>
              <a:gd name="connsiteX103" fmla="*/ 440437 w 6572708"/>
              <a:gd name="connsiteY103" fmla="*/ 3424381 h 6858000"/>
              <a:gd name="connsiteX104" fmla="*/ 448781 w 6572708"/>
              <a:gd name="connsiteY104" fmla="*/ 3416042 h 6858000"/>
              <a:gd name="connsiteX105" fmla="*/ 448765 w 6572708"/>
              <a:gd name="connsiteY105" fmla="*/ 3414504 h 6858000"/>
              <a:gd name="connsiteX106" fmla="*/ 447134 w 6572708"/>
              <a:gd name="connsiteY106" fmla="*/ 3403498 h 6858000"/>
              <a:gd name="connsiteX107" fmla="*/ 452387 w 6572708"/>
              <a:gd name="connsiteY107" fmla="*/ 3396070 h 6858000"/>
              <a:gd name="connsiteX108" fmla="*/ 453996 w 6572708"/>
              <a:gd name="connsiteY108" fmla="*/ 3389553 h 6858000"/>
              <a:gd name="connsiteX109" fmla="*/ 450265 w 6572708"/>
              <a:gd name="connsiteY109" fmla="*/ 3387098 h 6858000"/>
              <a:gd name="connsiteX110" fmla="*/ 445137 w 6572708"/>
              <a:gd name="connsiteY110" fmla="*/ 3375655 h 6858000"/>
              <a:gd name="connsiteX111" fmla="*/ 453359 w 6572708"/>
              <a:gd name="connsiteY111" fmla="*/ 3367050 h 6858000"/>
              <a:gd name="connsiteX112" fmla="*/ 459842 w 6572708"/>
              <a:gd name="connsiteY112" fmla="*/ 3348005 h 6858000"/>
              <a:gd name="connsiteX113" fmla="*/ 459268 w 6572708"/>
              <a:gd name="connsiteY113" fmla="*/ 3342546 h 6858000"/>
              <a:gd name="connsiteX114" fmla="*/ 470590 w 6572708"/>
              <a:gd name="connsiteY114" fmla="*/ 3324958 h 6858000"/>
              <a:gd name="connsiteX115" fmla="*/ 468579 w 6572708"/>
              <a:gd name="connsiteY115" fmla="*/ 3306990 h 6858000"/>
              <a:gd name="connsiteX116" fmla="*/ 480123 w 6572708"/>
              <a:gd name="connsiteY116" fmla="*/ 3295094 h 6858000"/>
              <a:gd name="connsiteX117" fmla="*/ 482298 w 6572708"/>
              <a:gd name="connsiteY117" fmla="*/ 3293541 h 6858000"/>
              <a:gd name="connsiteX118" fmla="*/ 489102 w 6572708"/>
              <a:gd name="connsiteY118" fmla="*/ 3262198 h 6858000"/>
              <a:gd name="connsiteX119" fmla="*/ 497561 w 6572708"/>
              <a:gd name="connsiteY119" fmla="*/ 3253284 h 6858000"/>
              <a:gd name="connsiteX120" fmla="*/ 522157 w 6572708"/>
              <a:gd name="connsiteY120" fmla="*/ 3192563 h 6858000"/>
              <a:gd name="connsiteX121" fmla="*/ 529302 w 6572708"/>
              <a:gd name="connsiteY121" fmla="*/ 3175520 h 6858000"/>
              <a:gd name="connsiteX122" fmla="*/ 528284 w 6572708"/>
              <a:gd name="connsiteY122" fmla="*/ 3160058 h 6858000"/>
              <a:gd name="connsiteX123" fmla="*/ 521806 w 6572708"/>
              <a:gd name="connsiteY123" fmla="*/ 3155764 h 6858000"/>
              <a:gd name="connsiteX124" fmla="*/ 524589 w 6572708"/>
              <a:gd name="connsiteY124" fmla="*/ 3146261 h 6858000"/>
              <a:gd name="connsiteX125" fmla="*/ 523832 w 6572708"/>
              <a:gd name="connsiteY125" fmla="*/ 3143561 h 6858000"/>
              <a:gd name="connsiteX126" fmla="*/ 520994 w 6572708"/>
              <a:gd name="connsiteY126" fmla="*/ 3128263 h 6858000"/>
              <a:gd name="connsiteX127" fmla="*/ 552091 w 6572708"/>
              <a:gd name="connsiteY127" fmla="*/ 3099818 h 6858000"/>
              <a:gd name="connsiteX128" fmla="*/ 618216 w 6572708"/>
              <a:gd name="connsiteY128" fmla="*/ 2895965 h 6858000"/>
              <a:gd name="connsiteX129" fmla="*/ 724973 w 6572708"/>
              <a:gd name="connsiteY129" fmla="*/ 2755713 h 6858000"/>
              <a:gd name="connsiteX130" fmla="*/ 765538 w 6572708"/>
              <a:gd name="connsiteY130" fmla="*/ 2648081 h 6858000"/>
              <a:gd name="connsiteX131" fmla="*/ 780267 w 6572708"/>
              <a:gd name="connsiteY131" fmla="*/ 2641879 h 6858000"/>
              <a:gd name="connsiteX132" fmla="*/ 790836 w 6572708"/>
              <a:gd name="connsiteY132" fmla="*/ 2632919 h 6858000"/>
              <a:gd name="connsiteX133" fmla="*/ 790328 w 6572708"/>
              <a:gd name="connsiteY133" fmla="*/ 2631229 h 6858000"/>
              <a:gd name="connsiteX134" fmla="*/ 797257 w 6572708"/>
              <a:gd name="connsiteY134" fmla="*/ 2619054 h 6858000"/>
              <a:gd name="connsiteX135" fmla="*/ 802383 w 6572708"/>
              <a:gd name="connsiteY135" fmla="*/ 2617568 h 6858000"/>
              <a:gd name="connsiteX136" fmla="*/ 808267 w 6572708"/>
              <a:gd name="connsiteY136" fmla="*/ 2609586 h 6858000"/>
              <a:gd name="connsiteX137" fmla="*/ 822908 w 6572708"/>
              <a:gd name="connsiteY137" fmla="*/ 2594856 h 6858000"/>
              <a:gd name="connsiteX138" fmla="*/ 822791 w 6572708"/>
              <a:gd name="connsiteY138" fmla="*/ 2591164 h 6858000"/>
              <a:gd name="connsiteX139" fmla="*/ 840423 w 6572708"/>
              <a:gd name="connsiteY139" fmla="*/ 2567492 h 6858000"/>
              <a:gd name="connsiteX140" fmla="*/ 839313 w 6572708"/>
              <a:gd name="connsiteY140" fmla="*/ 2566722 h 6858000"/>
              <a:gd name="connsiteX141" fmla="*/ 838361 w 6572708"/>
              <a:gd name="connsiteY141" fmla="*/ 2558109 h 6858000"/>
              <a:gd name="connsiteX142" fmla="*/ 839637 w 6572708"/>
              <a:gd name="connsiteY142" fmla="*/ 2542662 h 6858000"/>
              <a:gd name="connsiteX143" fmla="*/ 825800 w 6572708"/>
              <a:gd name="connsiteY143" fmla="*/ 2501548 h 6858000"/>
              <a:gd name="connsiteX144" fmla="*/ 844035 w 6572708"/>
              <a:gd name="connsiteY144" fmla="*/ 2476819 h 6858000"/>
              <a:gd name="connsiteX145" fmla="*/ 846972 w 6572708"/>
              <a:gd name="connsiteY145" fmla="*/ 2471590 h 6858000"/>
              <a:gd name="connsiteX146" fmla="*/ 846730 w 6572708"/>
              <a:gd name="connsiteY146" fmla="*/ 2471378 h 6858000"/>
              <a:gd name="connsiteX147" fmla="*/ 849228 w 6572708"/>
              <a:gd name="connsiteY147" fmla="*/ 2465654 h 6858000"/>
              <a:gd name="connsiteX148" fmla="*/ 852330 w 6572708"/>
              <a:gd name="connsiteY148" fmla="*/ 2462052 h 6858000"/>
              <a:gd name="connsiteX149" fmla="*/ 858029 w 6572708"/>
              <a:gd name="connsiteY149" fmla="*/ 2451906 h 6858000"/>
              <a:gd name="connsiteX150" fmla="*/ 857986 w 6572708"/>
              <a:gd name="connsiteY150" fmla="*/ 2447716 h 6858000"/>
              <a:gd name="connsiteX151" fmla="*/ 855075 w 6572708"/>
              <a:gd name="connsiteY151" fmla="*/ 2445047 h 6858000"/>
              <a:gd name="connsiteX152" fmla="*/ 856006 w 6572708"/>
              <a:gd name="connsiteY152" fmla="*/ 2444265 h 6858000"/>
              <a:gd name="connsiteX153" fmla="*/ 856444 w 6572708"/>
              <a:gd name="connsiteY153" fmla="*/ 2421759 h 6858000"/>
              <a:gd name="connsiteX154" fmla="*/ 868981 w 6572708"/>
              <a:gd name="connsiteY154" fmla="*/ 2375200 h 6858000"/>
              <a:gd name="connsiteX155" fmla="*/ 880811 w 6572708"/>
              <a:gd name="connsiteY155" fmla="*/ 2350147 h 6858000"/>
              <a:gd name="connsiteX156" fmla="*/ 908124 w 6572708"/>
              <a:gd name="connsiteY156" fmla="*/ 2279761 h 6858000"/>
              <a:gd name="connsiteX157" fmla="*/ 931678 w 6572708"/>
              <a:gd name="connsiteY157" fmla="*/ 2207772 h 6858000"/>
              <a:gd name="connsiteX158" fmla="*/ 921761 w 6572708"/>
              <a:gd name="connsiteY158" fmla="*/ 2164302 h 6858000"/>
              <a:gd name="connsiteX159" fmla="*/ 923058 w 6572708"/>
              <a:gd name="connsiteY159" fmla="*/ 2160162 h 6858000"/>
              <a:gd name="connsiteX160" fmla="*/ 931663 w 6572708"/>
              <a:gd name="connsiteY160" fmla="*/ 2151458 h 6858000"/>
              <a:gd name="connsiteX161" fmla="*/ 935730 w 6572708"/>
              <a:gd name="connsiteY161" fmla="*/ 2148616 h 6858000"/>
              <a:gd name="connsiteX162" fmla="*/ 939910 w 6572708"/>
              <a:gd name="connsiteY162" fmla="*/ 2143540 h 6858000"/>
              <a:gd name="connsiteX163" fmla="*/ 939746 w 6572708"/>
              <a:gd name="connsiteY163" fmla="*/ 2143278 h 6858000"/>
              <a:gd name="connsiteX164" fmla="*/ 944182 w 6572708"/>
              <a:gd name="connsiteY164" fmla="*/ 2138791 h 6858000"/>
              <a:gd name="connsiteX165" fmla="*/ 969240 w 6572708"/>
              <a:gd name="connsiteY165" fmla="*/ 2118565 h 6858000"/>
              <a:gd name="connsiteX166" fmla="*/ 969333 w 6572708"/>
              <a:gd name="connsiteY166" fmla="*/ 2074914 h 6858000"/>
              <a:gd name="connsiteX167" fmla="*/ 975462 w 6572708"/>
              <a:gd name="connsiteY167" fmla="*/ 2059981 h 6858000"/>
              <a:gd name="connsiteX168" fmla="*/ 977313 w 6572708"/>
              <a:gd name="connsiteY168" fmla="*/ 2051279 h 6858000"/>
              <a:gd name="connsiteX169" fmla="*/ 976512 w 6572708"/>
              <a:gd name="connsiteY169" fmla="*/ 2050269 h 6858000"/>
              <a:gd name="connsiteX170" fmla="*/ 1000665 w 6572708"/>
              <a:gd name="connsiteY170" fmla="*/ 2030946 h 6858000"/>
              <a:gd name="connsiteX171" fmla="*/ 1001735 w 6572708"/>
              <a:gd name="connsiteY171" fmla="*/ 2027284 h 6858000"/>
              <a:gd name="connsiteX172" fmla="*/ 1020214 w 6572708"/>
              <a:gd name="connsiteY172" fmla="*/ 2016095 h 6858000"/>
              <a:gd name="connsiteX173" fmla="*/ 1028302 w 6572708"/>
              <a:gd name="connsiteY173" fmla="*/ 2009567 h 6858000"/>
              <a:gd name="connsiteX174" fmla="*/ 1033598 w 6572708"/>
              <a:gd name="connsiteY174" fmla="*/ 2009267 h 6858000"/>
              <a:gd name="connsiteX175" fmla="*/ 1044008 w 6572708"/>
              <a:gd name="connsiteY175" fmla="*/ 1998844 h 6858000"/>
              <a:gd name="connsiteX176" fmla="*/ 1044069 w 6572708"/>
              <a:gd name="connsiteY176" fmla="*/ 1997063 h 6858000"/>
              <a:gd name="connsiteX177" fmla="*/ 1056878 w 6572708"/>
              <a:gd name="connsiteY177" fmla="*/ 1990634 h 6858000"/>
              <a:gd name="connsiteX178" fmla="*/ 1072722 w 6572708"/>
              <a:gd name="connsiteY178" fmla="*/ 1987868 h 6858000"/>
              <a:gd name="connsiteX179" fmla="*/ 1145252 w 6572708"/>
              <a:gd name="connsiteY179" fmla="*/ 1891028 h 6858000"/>
              <a:gd name="connsiteX180" fmla="*/ 1226890 w 6572708"/>
              <a:gd name="connsiteY180" fmla="*/ 1845992 h 6858000"/>
              <a:gd name="connsiteX181" fmla="*/ 1323685 w 6572708"/>
              <a:gd name="connsiteY181" fmla="*/ 1758717 h 6858000"/>
              <a:gd name="connsiteX182" fmla="*/ 1398273 w 6572708"/>
              <a:gd name="connsiteY182" fmla="*/ 1627389 h 6858000"/>
              <a:gd name="connsiteX183" fmla="*/ 1417786 w 6572708"/>
              <a:gd name="connsiteY183" fmla="*/ 1591233 h 6858000"/>
              <a:gd name="connsiteX184" fmla="*/ 1456144 w 6572708"/>
              <a:gd name="connsiteY184" fmla="*/ 1570271 h 6858000"/>
              <a:gd name="connsiteX185" fmla="*/ 1458351 w 6572708"/>
              <a:gd name="connsiteY185" fmla="*/ 1554550 h 6858000"/>
              <a:gd name="connsiteX186" fmla="*/ 1458500 w 6572708"/>
              <a:gd name="connsiteY186" fmla="*/ 1551719 h 6858000"/>
              <a:gd name="connsiteX187" fmla="*/ 1464150 w 6572708"/>
              <a:gd name="connsiteY187" fmla="*/ 1542986 h 6858000"/>
              <a:gd name="connsiteX188" fmla="*/ 1459426 w 6572708"/>
              <a:gd name="connsiteY188" fmla="*/ 1537283 h 6858000"/>
              <a:gd name="connsiteX189" fmla="*/ 1463401 w 6572708"/>
              <a:gd name="connsiteY189" fmla="*/ 1521818 h 6858000"/>
              <a:gd name="connsiteX190" fmla="*/ 1475565 w 6572708"/>
              <a:gd name="connsiteY190" fmla="*/ 1506648 h 6858000"/>
              <a:gd name="connsiteX191" fmla="*/ 1540362 w 6572708"/>
              <a:gd name="connsiteY191" fmla="*/ 1438265 h 6858000"/>
              <a:gd name="connsiteX192" fmla="*/ 1575141 w 6572708"/>
              <a:gd name="connsiteY192" fmla="*/ 1395238 h 6858000"/>
              <a:gd name="connsiteX193" fmla="*/ 1582090 w 6572708"/>
              <a:gd name="connsiteY193" fmla="*/ 1375575 h 6858000"/>
              <a:gd name="connsiteX194" fmla="*/ 1596005 w 6572708"/>
              <a:gd name="connsiteY194" fmla="*/ 1350347 h 6858000"/>
              <a:gd name="connsiteX195" fmla="*/ 1615711 w 6572708"/>
              <a:gd name="connsiteY195" fmla="*/ 1303251 h 6858000"/>
              <a:gd name="connsiteX196" fmla="*/ 1650622 w 6572708"/>
              <a:gd name="connsiteY196" fmla="*/ 1244447 h 6858000"/>
              <a:gd name="connsiteX197" fmla="*/ 1702792 w 6572708"/>
              <a:gd name="connsiteY197" fmla="*/ 1215797 h 6858000"/>
              <a:gd name="connsiteX198" fmla="*/ 1700885 w 6572708"/>
              <a:gd name="connsiteY198" fmla="*/ 1209814 h 6858000"/>
              <a:gd name="connsiteX199" fmla="*/ 1723848 w 6572708"/>
              <a:gd name="connsiteY199" fmla="*/ 1183123 h 6858000"/>
              <a:gd name="connsiteX200" fmla="*/ 1759968 w 6572708"/>
              <a:gd name="connsiteY200" fmla="*/ 1166871 h 6858000"/>
              <a:gd name="connsiteX201" fmla="*/ 1767742 w 6572708"/>
              <a:gd name="connsiteY201" fmla="*/ 1158484 h 6858000"/>
              <a:gd name="connsiteX202" fmla="*/ 1773870 w 6572708"/>
              <a:gd name="connsiteY202" fmla="*/ 1125979 h 6858000"/>
              <a:gd name="connsiteX203" fmla="*/ 1767392 w 6572708"/>
              <a:gd name="connsiteY203" fmla="*/ 1121685 h 6858000"/>
              <a:gd name="connsiteX204" fmla="*/ 1770175 w 6572708"/>
              <a:gd name="connsiteY204" fmla="*/ 1112182 h 6858000"/>
              <a:gd name="connsiteX205" fmla="*/ 1769418 w 6572708"/>
              <a:gd name="connsiteY205" fmla="*/ 1109483 h 6858000"/>
              <a:gd name="connsiteX206" fmla="*/ 1766580 w 6572708"/>
              <a:gd name="connsiteY206" fmla="*/ 1094184 h 6858000"/>
              <a:gd name="connsiteX207" fmla="*/ 1797677 w 6572708"/>
              <a:gd name="connsiteY207" fmla="*/ 1065740 h 6858000"/>
              <a:gd name="connsiteX208" fmla="*/ 1805371 w 6572708"/>
              <a:gd name="connsiteY208" fmla="*/ 1027273 h 6858000"/>
              <a:gd name="connsiteX209" fmla="*/ 1882128 w 6572708"/>
              <a:gd name="connsiteY209" fmla="*/ 887059 h 6858000"/>
              <a:gd name="connsiteX210" fmla="*/ 1922110 w 6572708"/>
              <a:gd name="connsiteY210" fmla="*/ 824781 h 6858000"/>
              <a:gd name="connsiteX211" fmla="*/ 1970558 w 6572708"/>
              <a:gd name="connsiteY211" fmla="*/ 721635 h 6858000"/>
              <a:gd name="connsiteX212" fmla="*/ 1974257 w 6572708"/>
              <a:gd name="connsiteY212" fmla="*/ 713733 h 6858000"/>
              <a:gd name="connsiteX213" fmla="*/ 1971701 w 6572708"/>
              <a:gd name="connsiteY213" fmla="*/ 704563 h 6858000"/>
              <a:gd name="connsiteX214" fmla="*/ 1966819 w 6572708"/>
              <a:gd name="connsiteY214" fmla="*/ 628924 h 6858000"/>
              <a:gd name="connsiteX215" fmla="*/ 1956004 w 6572708"/>
              <a:gd name="connsiteY215" fmla="*/ 621102 h 6858000"/>
              <a:gd name="connsiteX216" fmla="*/ 1948613 w 6572708"/>
              <a:gd name="connsiteY216" fmla="*/ 609156 h 6858000"/>
              <a:gd name="connsiteX217" fmla="*/ 1949145 w 6572708"/>
              <a:gd name="connsiteY217" fmla="*/ 606753 h 6858000"/>
              <a:gd name="connsiteX218" fmla="*/ 1944819 w 6572708"/>
              <a:gd name="connsiteY218" fmla="*/ 590072 h 6858000"/>
              <a:gd name="connsiteX219" fmla="*/ 1941001 w 6572708"/>
              <a:gd name="connsiteY219" fmla="*/ 588296 h 6858000"/>
              <a:gd name="connsiteX220" fmla="*/ 1937134 w 6572708"/>
              <a:gd name="connsiteY220" fmla="*/ 577443 h 6858000"/>
              <a:gd name="connsiteX221" fmla="*/ 1927092 w 6572708"/>
              <a:gd name="connsiteY221" fmla="*/ 557642 h 6858000"/>
              <a:gd name="connsiteX222" fmla="*/ 1927484 w 6572708"/>
              <a:gd name="connsiteY222" fmla="*/ 552451 h 6858000"/>
              <a:gd name="connsiteX223" fmla="*/ 1915874 w 6572708"/>
              <a:gd name="connsiteY223" fmla="*/ 520271 h 6858000"/>
              <a:gd name="connsiteX224" fmla="*/ 1916793 w 6572708"/>
              <a:gd name="connsiteY224" fmla="*/ 519123 h 6858000"/>
              <a:gd name="connsiteX225" fmla="*/ 1918236 w 6572708"/>
              <a:gd name="connsiteY225" fmla="*/ 506970 h 6858000"/>
              <a:gd name="connsiteX226" fmla="*/ 1918529 w 6572708"/>
              <a:gd name="connsiteY226" fmla="*/ 485354 h 6858000"/>
              <a:gd name="connsiteX227" fmla="*/ 1932556 w 6572708"/>
              <a:gd name="connsiteY227" fmla="*/ 426779 h 6858000"/>
              <a:gd name="connsiteX228" fmla="*/ 1920572 w 6572708"/>
              <a:gd name="connsiteY228" fmla="*/ 393150 h 6858000"/>
              <a:gd name="connsiteX229" fmla="*/ 1918744 w 6572708"/>
              <a:gd name="connsiteY229" fmla="*/ 385981 h 6858000"/>
              <a:gd name="connsiteX230" fmla="*/ 1918949 w 6572708"/>
              <a:gd name="connsiteY230" fmla="*/ 385674 h 6858000"/>
              <a:gd name="connsiteX231" fmla="*/ 1917499 w 6572708"/>
              <a:gd name="connsiteY231" fmla="*/ 377782 h 6858000"/>
              <a:gd name="connsiteX232" fmla="*/ 1915412 w 6572708"/>
              <a:gd name="connsiteY232" fmla="*/ 372914 h 6858000"/>
              <a:gd name="connsiteX233" fmla="*/ 1911865 w 6572708"/>
              <a:gd name="connsiteY233" fmla="*/ 359009 h 6858000"/>
              <a:gd name="connsiteX234" fmla="*/ 1912244 w 6572708"/>
              <a:gd name="connsiteY234" fmla="*/ 353121 h 6858000"/>
              <a:gd name="connsiteX235" fmla="*/ 1933610 w 6572708"/>
              <a:gd name="connsiteY235" fmla="*/ 297387 h 6858000"/>
              <a:gd name="connsiteX236" fmla="*/ 1939454 w 6572708"/>
              <a:gd name="connsiteY236" fmla="*/ 194719 h 6858000"/>
              <a:gd name="connsiteX237" fmla="*/ 1942001 w 6572708"/>
              <a:gd name="connsiteY237" fmla="*/ 93227 h 6858000"/>
              <a:gd name="connsiteX238" fmla="*/ 1941351 w 6572708"/>
              <a:gd name="connsiteY238" fmla="*/ 56555 h 6858000"/>
              <a:gd name="connsiteX239" fmla="*/ 1950955 w 6572708"/>
              <a:gd name="connsiteY239" fmla="*/ 5312 h 6858000"/>
              <a:gd name="connsiteX240" fmla="*/ 1949546 w 6572708"/>
              <a:gd name="connsiteY240"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31678 w 6572708"/>
              <a:gd name="connsiteY156" fmla="*/ 2207772 h 6858000"/>
              <a:gd name="connsiteX157" fmla="*/ 921761 w 6572708"/>
              <a:gd name="connsiteY157" fmla="*/ 2164302 h 6858000"/>
              <a:gd name="connsiteX158" fmla="*/ 923058 w 6572708"/>
              <a:gd name="connsiteY158" fmla="*/ 2160162 h 6858000"/>
              <a:gd name="connsiteX159" fmla="*/ 931663 w 6572708"/>
              <a:gd name="connsiteY159" fmla="*/ 2151458 h 6858000"/>
              <a:gd name="connsiteX160" fmla="*/ 935730 w 6572708"/>
              <a:gd name="connsiteY160" fmla="*/ 2148616 h 6858000"/>
              <a:gd name="connsiteX161" fmla="*/ 939910 w 6572708"/>
              <a:gd name="connsiteY161" fmla="*/ 2143540 h 6858000"/>
              <a:gd name="connsiteX162" fmla="*/ 939746 w 6572708"/>
              <a:gd name="connsiteY162" fmla="*/ 2143278 h 6858000"/>
              <a:gd name="connsiteX163" fmla="*/ 944182 w 6572708"/>
              <a:gd name="connsiteY163" fmla="*/ 2138791 h 6858000"/>
              <a:gd name="connsiteX164" fmla="*/ 969240 w 6572708"/>
              <a:gd name="connsiteY164" fmla="*/ 2118565 h 6858000"/>
              <a:gd name="connsiteX165" fmla="*/ 969333 w 6572708"/>
              <a:gd name="connsiteY165" fmla="*/ 2074914 h 6858000"/>
              <a:gd name="connsiteX166" fmla="*/ 975462 w 6572708"/>
              <a:gd name="connsiteY166" fmla="*/ 2059981 h 6858000"/>
              <a:gd name="connsiteX167" fmla="*/ 977313 w 6572708"/>
              <a:gd name="connsiteY167" fmla="*/ 2051279 h 6858000"/>
              <a:gd name="connsiteX168" fmla="*/ 976512 w 6572708"/>
              <a:gd name="connsiteY168" fmla="*/ 2050269 h 6858000"/>
              <a:gd name="connsiteX169" fmla="*/ 1000665 w 6572708"/>
              <a:gd name="connsiteY169" fmla="*/ 2030946 h 6858000"/>
              <a:gd name="connsiteX170" fmla="*/ 1001735 w 6572708"/>
              <a:gd name="connsiteY170" fmla="*/ 2027284 h 6858000"/>
              <a:gd name="connsiteX171" fmla="*/ 1020214 w 6572708"/>
              <a:gd name="connsiteY171" fmla="*/ 2016095 h 6858000"/>
              <a:gd name="connsiteX172" fmla="*/ 1028302 w 6572708"/>
              <a:gd name="connsiteY172" fmla="*/ 2009567 h 6858000"/>
              <a:gd name="connsiteX173" fmla="*/ 1033598 w 6572708"/>
              <a:gd name="connsiteY173" fmla="*/ 2009267 h 6858000"/>
              <a:gd name="connsiteX174" fmla="*/ 1044008 w 6572708"/>
              <a:gd name="connsiteY174" fmla="*/ 1998844 h 6858000"/>
              <a:gd name="connsiteX175" fmla="*/ 1044069 w 6572708"/>
              <a:gd name="connsiteY175" fmla="*/ 1997063 h 6858000"/>
              <a:gd name="connsiteX176" fmla="*/ 1056878 w 6572708"/>
              <a:gd name="connsiteY176" fmla="*/ 1990634 h 6858000"/>
              <a:gd name="connsiteX177" fmla="*/ 1072722 w 6572708"/>
              <a:gd name="connsiteY177" fmla="*/ 1987868 h 6858000"/>
              <a:gd name="connsiteX178" fmla="*/ 1145252 w 6572708"/>
              <a:gd name="connsiteY178" fmla="*/ 1891028 h 6858000"/>
              <a:gd name="connsiteX179" fmla="*/ 1226890 w 6572708"/>
              <a:gd name="connsiteY179" fmla="*/ 1845992 h 6858000"/>
              <a:gd name="connsiteX180" fmla="*/ 1323685 w 6572708"/>
              <a:gd name="connsiteY180" fmla="*/ 1758717 h 6858000"/>
              <a:gd name="connsiteX181" fmla="*/ 1398273 w 6572708"/>
              <a:gd name="connsiteY181" fmla="*/ 1627389 h 6858000"/>
              <a:gd name="connsiteX182" fmla="*/ 1417786 w 6572708"/>
              <a:gd name="connsiteY182" fmla="*/ 1591233 h 6858000"/>
              <a:gd name="connsiteX183" fmla="*/ 1456144 w 6572708"/>
              <a:gd name="connsiteY183" fmla="*/ 1570271 h 6858000"/>
              <a:gd name="connsiteX184" fmla="*/ 1458351 w 6572708"/>
              <a:gd name="connsiteY184" fmla="*/ 1554550 h 6858000"/>
              <a:gd name="connsiteX185" fmla="*/ 1458500 w 6572708"/>
              <a:gd name="connsiteY185" fmla="*/ 1551719 h 6858000"/>
              <a:gd name="connsiteX186" fmla="*/ 1464150 w 6572708"/>
              <a:gd name="connsiteY186" fmla="*/ 1542986 h 6858000"/>
              <a:gd name="connsiteX187" fmla="*/ 1459426 w 6572708"/>
              <a:gd name="connsiteY187" fmla="*/ 1537283 h 6858000"/>
              <a:gd name="connsiteX188" fmla="*/ 1463401 w 6572708"/>
              <a:gd name="connsiteY188" fmla="*/ 1521818 h 6858000"/>
              <a:gd name="connsiteX189" fmla="*/ 1475565 w 6572708"/>
              <a:gd name="connsiteY189" fmla="*/ 1506648 h 6858000"/>
              <a:gd name="connsiteX190" fmla="*/ 1540362 w 6572708"/>
              <a:gd name="connsiteY190" fmla="*/ 1438265 h 6858000"/>
              <a:gd name="connsiteX191" fmla="*/ 1575141 w 6572708"/>
              <a:gd name="connsiteY191" fmla="*/ 1395238 h 6858000"/>
              <a:gd name="connsiteX192" fmla="*/ 1582090 w 6572708"/>
              <a:gd name="connsiteY192" fmla="*/ 1375575 h 6858000"/>
              <a:gd name="connsiteX193" fmla="*/ 1596005 w 6572708"/>
              <a:gd name="connsiteY193" fmla="*/ 1350347 h 6858000"/>
              <a:gd name="connsiteX194" fmla="*/ 1615711 w 6572708"/>
              <a:gd name="connsiteY194" fmla="*/ 1303251 h 6858000"/>
              <a:gd name="connsiteX195" fmla="*/ 1650622 w 6572708"/>
              <a:gd name="connsiteY195" fmla="*/ 1244447 h 6858000"/>
              <a:gd name="connsiteX196" fmla="*/ 1702792 w 6572708"/>
              <a:gd name="connsiteY196" fmla="*/ 1215797 h 6858000"/>
              <a:gd name="connsiteX197" fmla="*/ 1700885 w 6572708"/>
              <a:gd name="connsiteY197" fmla="*/ 1209814 h 6858000"/>
              <a:gd name="connsiteX198" fmla="*/ 1723848 w 6572708"/>
              <a:gd name="connsiteY198" fmla="*/ 1183123 h 6858000"/>
              <a:gd name="connsiteX199" fmla="*/ 1759968 w 6572708"/>
              <a:gd name="connsiteY199" fmla="*/ 1166871 h 6858000"/>
              <a:gd name="connsiteX200" fmla="*/ 1767742 w 6572708"/>
              <a:gd name="connsiteY200" fmla="*/ 1158484 h 6858000"/>
              <a:gd name="connsiteX201" fmla="*/ 1773870 w 6572708"/>
              <a:gd name="connsiteY201" fmla="*/ 1125979 h 6858000"/>
              <a:gd name="connsiteX202" fmla="*/ 1767392 w 6572708"/>
              <a:gd name="connsiteY202" fmla="*/ 1121685 h 6858000"/>
              <a:gd name="connsiteX203" fmla="*/ 1770175 w 6572708"/>
              <a:gd name="connsiteY203" fmla="*/ 1112182 h 6858000"/>
              <a:gd name="connsiteX204" fmla="*/ 1769418 w 6572708"/>
              <a:gd name="connsiteY204" fmla="*/ 1109483 h 6858000"/>
              <a:gd name="connsiteX205" fmla="*/ 1766580 w 6572708"/>
              <a:gd name="connsiteY205" fmla="*/ 1094184 h 6858000"/>
              <a:gd name="connsiteX206" fmla="*/ 1797677 w 6572708"/>
              <a:gd name="connsiteY206" fmla="*/ 1065740 h 6858000"/>
              <a:gd name="connsiteX207" fmla="*/ 1805371 w 6572708"/>
              <a:gd name="connsiteY207" fmla="*/ 1027273 h 6858000"/>
              <a:gd name="connsiteX208" fmla="*/ 1882128 w 6572708"/>
              <a:gd name="connsiteY208" fmla="*/ 887059 h 6858000"/>
              <a:gd name="connsiteX209" fmla="*/ 1922110 w 6572708"/>
              <a:gd name="connsiteY209" fmla="*/ 824781 h 6858000"/>
              <a:gd name="connsiteX210" fmla="*/ 1970558 w 6572708"/>
              <a:gd name="connsiteY210" fmla="*/ 721635 h 6858000"/>
              <a:gd name="connsiteX211" fmla="*/ 1974257 w 6572708"/>
              <a:gd name="connsiteY211" fmla="*/ 713733 h 6858000"/>
              <a:gd name="connsiteX212" fmla="*/ 1971701 w 6572708"/>
              <a:gd name="connsiteY212" fmla="*/ 704563 h 6858000"/>
              <a:gd name="connsiteX213" fmla="*/ 1966819 w 6572708"/>
              <a:gd name="connsiteY213" fmla="*/ 628924 h 6858000"/>
              <a:gd name="connsiteX214" fmla="*/ 1956004 w 6572708"/>
              <a:gd name="connsiteY214" fmla="*/ 621102 h 6858000"/>
              <a:gd name="connsiteX215" fmla="*/ 1948613 w 6572708"/>
              <a:gd name="connsiteY215" fmla="*/ 609156 h 6858000"/>
              <a:gd name="connsiteX216" fmla="*/ 1949145 w 6572708"/>
              <a:gd name="connsiteY216" fmla="*/ 606753 h 6858000"/>
              <a:gd name="connsiteX217" fmla="*/ 1944819 w 6572708"/>
              <a:gd name="connsiteY217" fmla="*/ 590072 h 6858000"/>
              <a:gd name="connsiteX218" fmla="*/ 1941001 w 6572708"/>
              <a:gd name="connsiteY218" fmla="*/ 588296 h 6858000"/>
              <a:gd name="connsiteX219" fmla="*/ 1937134 w 6572708"/>
              <a:gd name="connsiteY219" fmla="*/ 577443 h 6858000"/>
              <a:gd name="connsiteX220" fmla="*/ 1927092 w 6572708"/>
              <a:gd name="connsiteY220" fmla="*/ 557642 h 6858000"/>
              <a:gd name="connsiteX221" fmla="*/ 1927484 w 6572708"/>
              <a:gd name="connsiteY221" fmla="*/ 552451 h 6858000"/>
              <a:gd name="connsiteX222" fmla="*/ 1915874 w 6572708"/>
              <a:gd name="connsiteY222" fmla="*/ 520271 h 6858000"/>
              <a:gd name="connsiteX223" fmla="*/ 1916793 w 6572708"/>
              <a:gd name="connsiteY223" fmla="*/ 519123 h 6858000"/>
              <a:gd name="connsiteX224" fmla="*/ 1918236 w 6572708"/>
              <a:gd name="connsiteY224" fmla="*/ 506970 h 6858000"/>
              <a:gd name="connsiteX225" fmla="*/ 1918529 w 6572708"/>
              <a:gd name="connsiteY225" fmla="*/ 485354 h 6858000"/>
              <a:gd name="connsiteX226" fmla="*/ 1932556 w 6572708"/>
              <a:gd name="connsiteY226" fmla="*/ 426779 h 6858000"/>
              <a:gd name="connsiteX227" fmla="*/ 1920572 w 6572708"/>
              <a:gd name="connsiteY227" fmla="*/ 393150 h 6858000"/>
              <a:gd name="connsiteX228" fmla="*/ 1918744 w 6572708"/>
              <a:gd name="connsiteY228" fmla="*/ 385981 h 6858000"/>
              <a:gd name="connsiteX229" fmla="*/ 1918949 w 6572708"/>
              <a:gd name="connsiteY229" fmla="*/ 385674 h 6858000"/>
              <a:gd name="connsiteX230" fmla="*/ 1917499 w 6572708"/>
              <a:gd name="connsiteY230" fmla="*/ 377782 h 6858000"/>
              <a:gd name="connsiteX231" fmla="*/ 1915412 w 6572708"/>
              <a:gd name="connsiteY231" fmla="*/ 372914 h 6858000"/>
              <a:gd name="connsiteX232" fmla="*/ 1911865 w 6572708"/>
              <a:gd name="connsiteY232" fmla="*/ 359009 h 6858000"/>
              <a:gd name="connsiteX233" fmla="*/ 1912244 w 6572708"/>
              <a:gd name="connsiteY233" fmla="*/ 353121 h 6858000"/>
              <a:gd name="connsiteX234" fmla="*/ 1933610 w 6572708"/>
              <a:gd name="connsiteY234" fmla="*/ 297387 h 6858000"/>
              <a:gd name="connsiteX235" fmla="*/ 1939454 w 6572708"/>
              <a:gd name="connsiteY235" fmla="*/ 194719 h 6858000"/>
              <a:gd name="connsiteX236" fmla="*/ 1942001 w 6572708"/>
              <a:gd name="connsiteY236" fmla="*/ 93227 h 6858000"/>
              <a:gd name="connsiteX237" fmla="*/ 1941351 w 6572708"/>
              <a:gd name="connsiteY237" fmla="*/ 56555 h 6858000"/>
              <a:gd name="connsiteX238" fmla="*/ 1950955 w 6572708"/>
              <a:gd name="connsiteY238" fmla="*/ 5312 h 6858000"/>
              <a:gd name="connsiteX239" fmla="*/ 1949546 w 6572708"/>
              <a:gd name="connsiteY239"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31678 w 6572708"/>
              <a:gd name="connsiteY156" fmla="*/ 2207772 h 6858000"/>
              <a:gd name="connsiteX157" fmla="*/ 921761 w 6572708"/>
              <a:gd name="connsiteY157" fmla="*/ 2164302 h 6858000"/>
              <a:gd name="connsiteX158" fmla="*/ 923058 w 6572708"/>
              <a:gd name="connsiteY158" fmla="*/ 2160162 h 6858000"/>
              <a:gd name="connsiteX159" fmla="*/ 931663 w 6572708"/>
              <a:gd name="connsiteY159" fmla="*/ 2151458 h 6858000"/>
              <a:gd name="connsiteX160" fmla="*/ 935730 w 6572708"/>
              <a:gd name="connsiteY160" fmla="*/ 2148616 h 6858000"/>
              <a:gd name="connsiteX161" fmla="*/ 939910 w 6572708"/>
              <a:gd name="connsiteY161" fmla="*/ 2143540 h 6858000"/>
              <a:gd name="connsiteX162" fmla="*/ 939746 w 6572708"/>
              <a:gd name="connsiteY162" fmla="*/ 2143278 h 6858000"/>
              <a:gd name="connsiteX163" fmla="*/ 944182 w 6572708"/>
              <a:gd name="connsiteY163" fmla="*/ 2138791 h 6858000"/>
              <a:gd name="connsiteX164" fmla="*/ 969240 w 6572708"/>
              <a:gd name="connsiteY164" fmla="*/ 2118565 h 6858000"/>
              <a:gd name="connsiteX165" fmla="*/ 969333 w 6572708"/>
              <a:gd name="connsiteY165" fmla="*/ 2074914 h 6858000"/>
              <a:gd name="connsiteX166" fmla="*/ 975462 w 6572708"/>
              <a:gd name="connsiteY166" fmla="*/ 2059981 h 6858000"/>
              <a:gd name="connsiteX167" fmla="*/ 977313 w 6572708"/>
              <a:gd name="connsiteY167" fmla="*/ 2051279 h 6858000"/>
              <a:gd name="connsiteX168" fmla="*/ 976512 w 6572708"/>
              <a:gd name="connsiteY168" fmla="*/ 2050269 h 6858000"/>
              <a:gd name="connsiteX169" fmla="*/ 1000665 w 6572708"/>
              <a:gd name="connsiteY169" fmla="*/ 2030946 h 6858000"/>
              <a:gd name="connsiteX170" fmla="*/ 1001735 w 6572708"/>
              <a:gd name="connsiteY170" fmla="*/ 2027284 h 6858000"/>
              <a:gd name="connsiteX171" fmla="*/ 1020214 w 6572708"/>
              <a:gd name="connsiteY171" fmla="*/ 2016095 h 6858000"/>
              <a:gd name="connsiteX172" fmla="*/ 1028302 w 6572708"/>
              <a:gd name="connsiteY172" fmla="*/ 2009567 h 6858000"/>
              <a:gd name="connsiteX173" fmla="*/ 1033598 w 6572708"/>
              <a:gd name="connsiteY173" fmla="*/ 2009267 h 6858000"/>
              <a:gd name="connsiteX174" fmla="*/ 1044008 w 6572708"/>
              <a:gd name="connsiteY174" fmla="*/ 1998844 h 6858000"/>
              <a:gd name="connsiteX175" fmla="*/ 1044069 w 6572708"/>
              <a:gd name="connsiteY175" fmla="*/ 1997063 h 6858000"/>
              <a:gd name="connsiteX176" fmla="*/ 1056878 w 6572708"/>
              <a:gd name="connsiteY176" fmla="*/ 1990634 h 6858000"/>
              <a:gd name="connsiteX177" fmla="*/ 1072722 w 6572708"/>
              <a:gd name="connsiteY177" fmla="*/ 1987868 h 6858000"/>
              <a:gd name="connsiteX178" fmla="*/ 1145252 w 6572708"/>
              <a:gd name="connsiteY178" fmla="*/ 1891028 h 6858000"/>
              <a:gd name="connsiteX179" fmla="*/ 1226890 w 6572708"/>
              <a:gd name="connsiteY179" fmla="*/ 1845992 h 6858000"/>
              <a:gd name="connsiteX180" fmla="*/ 1323685 w 6572708"/>
              <a:gd name="connsiteY180" fmla="*/ 1758717 h 6858000"/>
              <a:gd name="connsiteX181" fmla="*/ 1398273 w 6572708"/>
              <a:gd name="connsiteY181" fmla="*/ 1627389 h 6858000"/>
              <a:gd name="connsiteX182" fmla="*/ 1417786 w 6572708"/>
              <a:gd name="connsiteY182" fmla="*/ 1591233 h 6858000"/>
              <a:gd name="connsiteX183" fmla="*/ 1456144 w 6572708"/>
              <a:gd name="connsiteY183" fmla="*/ 1570271 h 6858000"/>
              <a:gd name="connsiteX184" fmla="*/ 1458351 w 6572708"/>
              <a:gd name="connsiteY184" fmla="*/ 1554550 h 6858000"/>
              <a:gd name="connsiteX185" fmla="*/ 1458500 w 6572708"/>
              <a:gd name="connsiteY185" fmla="*/ 1551719 h 6858000"/>
              <a:gd name="connsiteX186" fmla="*/ 1464150 w 6572708"/>
              <a:gd name="connsiteY186" fmla="*/ 1542986 h 6858000"/>
              <a:gd name="connsiteX187" fmla="*/ 1459426 w 6572708"/>
              <a:gd name="connsiteY187" fmla="*/ 1537283 h 6858000"/>
              <a:gd name="connsiteX188" fmla="*/ 1463401 w 6572708"/>
              <a:gd name="connsiteY188" fmla="*/ 1521818 h 6858000"/>
              <a:gd name="connsiteX189" fmla="*/ 1475565 w 6572708"/>
              <a:gd name="connsiteY189" fmla="*/ 1506648 h 6858000"/>
              <a:gd name="connsiteX190" fmla="*/ 1540362 w 6572708"/>
              <a:gd name="connsiteY190" fmla="*/ 1438265 h 6858000"/>
              <a:gd name="connsiteX191" fmla="*/ 1575141 w 6572708"/>
              <a:gd name="connsiteY191" fmla="*/ 1395238 h 6858000"/>
              <a:gd name="connsiteX192" fmla="*/ 1582090 w 6572708"/>
              <a:gd name="connsiteY192" fmla="*/ 1375575 h 6858000"/>
              <a:gd name="connsiteX193" fmla="*/ 1596005 w 6572708"/>
              <a:gd name="connsiteY193" fmla="*/ 1350347 h 6858000"/>
              <a:gd name="connsiteX194" fmla="*/ 1615711 w 6572708"/>
              <a:gd name="connsiteY194" fmla="*/ 1303251 h 6858000"/>
              <a:gd name="connsiteX195" fmla="*/ 1650622 w 6572708"/>
              <a:gd name="connsiteY195" fmla="*/ 1244447 h 6858000"/>
              <a:gd name="connsiteX196" fmla="*/ 1702792 w 6572708"/>
              <a:gd name="connsiteY196" fmla="*/ 1215797 h 6858000"/>
              <a:gd name="connsiteX197" fmla="*/ 1700885 w 6572708"/>
              <a:gd name="connsiteY197" fmla="*/ 1209814 h 6858000"/>
              <a:gd name="connsiteX198" fmla="*/ 1723848 w 6572708"/>
              <a:gd name="connsiteY198" fmla="*/ 1183123 h 6858000"/>
              <a:gd name="connsiteX199" fmla="*/ 1759968 w 6572708"/>
              <a:gd name="connsiteY199" fmla="*/ 1166871 h 6858000"/>
              <a:gd name="connsiteX200" fmla="*/ 1767742 w 6572708"/>
              <a:gd name="connsiteY200" fmla="*/ 1158484 h 6858000"/>
              <a:gd name="connsiteX201" fmla="*/ 1773870 w 6572708"/>
              <a:gd name="connsiteY201" fmla="*/ 1125979 h 6858000"/>
              <a:gd name="connsiteX202" fmla="*/ 1767392 w 6572708"/>
              <a:gd name="connsiteY202" fmla="*/ 1121685 h 6858000"/>
              <a:gd name="connsiteX203" fmla="*/ 1770175 w 6572708"/>
              <a:gd name="connsiteY203" fmla="*/ 1112182 h 6858000"/>
              <a:gd name="connsiteX204" fmla="*/ 1769418 w 6572708"/>
              <a:gd name="connsiteY204" fmla="*/ 1109483 h 6858000"/>
              <a:gd name="connsiteX205" fmla="*/ 1766580 w 6572708"/>
              <a:gd name="connsiteY205" fmla="*/ 1094184 h 6858000"/>
              <a:gd name="connsiteX206" fmla="*/ 1797677 w 6572708"/>
              <a:gd name="connsiteY206" fmla="*/ 1065740 h 6858000"/>
              <a:gd name="connsiteX207" fmla="*/ 1805371 w 6572708"/>
              <a:gd name="connsiteY207" fmla="*/ 1027273 h 6858000"/>
              <a:gd name="connsiteX208" fmla="*/ 1922110 w 6572708"/>
              <a:gd name="connsiteY208" fmla="*/ 824781 h 6858000"/>
              <a:gd name="connsiteX209" fmla="*/ 1970558 w 6572708"/>
              <a:gd name="connsiteY209" fmla="*/ 721635 h 6858000"/>
              <a:gd name="connsiteX210" fmla="*/ 1974257 w 6572708"/>
              <a:gd name="connsiteY210" fmla="*/ 713733 h 6858000"/>
              <a:gd name="connsiteX211" fmla="*/ 1971701 w 6572708"/>
              <a:gd name="connsiteY211" fmla="*/ 704563 h 6858000"/>
              <a:gd name="connsiteX212" fmla="*/ 1966819 w 6572708"/>
              <a:gd name="connsiteY212" fmla="*/ 628924 h 6858000"/>
              <a:gd name="connsiteX213" fmla="*/ 1956004 w 6572708"/>
              <a:gd name="connsiteY213" fmla="*/ 621102 h 6858000"/>
              <a:gd name="connsiteX214" fmla="*/ 1948613 w 6572708"/>
              <a:gd name="connsiteY214" fmla="*/ 609156 h 6858000"/>
              <a:gd name="connsiteX215" fmla="*/ 1949145 w 6572708"/>
              <a:gd name="connsiteY215" fmla="*/ 606753 h 6858000"/>
              <a:gd name="connsiteX216" fmla="*/ 1944819 w 6572708"/>
              <a:gd name="connsiteY216" fmla="*/ 590072 h 6858000"/>
              <a:gd name="connsiteX217" fmla="*/ 1941001 w 6572708"/>
              <a:gd name="connsiteY217" fmla="*/ 588296 h 6858000"/>
              <a:gd name="connsiteX218" fmla="*/ 1937134 w 6572708"/>
              <a:gd name="connsiteY218" fmla="*/ 577443 h 6858000"/>
              <a:gd name="connsiteX219" fmla="*/ 1927092 w 6572708"/>
              <a:gd name="connsiteY219" fmla="*/ 557642 h 6858000"/>
              <a:gd name="connsiteX220" fmla="*/ 1927484 w 6572708"/>
              <a:gd name="connsiteY220" fmla="*/ 552451 h 6858000"/>
              <a:gd name="connsiteX221" fmla="*/ 1915874 w 6572708"/>
              <a:gd name="connsiteY221" fmla="*/ 520271 h 6858000"/>
              <a:gd name="connsiteX222" fmla="*/ 1916793 w 6572708"/>
              <a:gd name="connsiteY222" fmla="*/ 519123 h 6858000"/>
              <a:gd name="connsiteX223" fmla="*/ 1918236 w 6572708"/>
              <a:gd name="connsiteY223" fmla="*/ 506970 h 6858000"/>
              <a:gd name="connsiteX224" fmla="*/ 1918529 w 6572708"/>
              <a:gd name="connsiteY224" fmla="*/ 485354 h 6858000"/>
              <a:gd name="connsiteX225" fmla="*/ 1932556 w 6572708"/>
              <a:gd name="connsiteY225" fmla="*/ 426779 h 6858000"/>
              <a:gd name="connsiteX226" fmla="*/ 1920572 w 6572708"/>
              <a:gd name="connsiteY226" fmla="*/ 393150 h 6858000"/>
              <a:gd name="connsiteX227" fmla="*/ 1918744 w 6572708"/>
              <a:gd name="connsiteY227" fmla="*/ 385981 h 6858000"/>
              <a:gd name="connsiteX228" fmla="*/ 1918949 w 6572708"/>
              <a:gd name="connsiteY228" fmla="*/ 385674 h 6858000"/>
              <a:gd name="connsiteX229" fmla="*/ 1917499 w 6572708"/>
              <a:gd name="connsiteY229" fmla="*/ 377782 h 6858000"/>
              <a:gd name="connsiteX230" fmla="*/ 1915412 w 6572708"/>
              <a:gd name="connsiteY230" fmla="*/ 372914 h 6858000"/>
              <a:gd name="connsiteX231" fmla="*/ 1911865 w 6572708"/>
              <a:gd name="connsiteY231" fmla="*/ 359009 h 6858000"/>
              <a:gd name="connsiteX232" fmla="*/ 1912244 w 6572708"/>
              <a:gd name="connsiteY232" fmla="*/ 353121 h 6858000"/>
              <a:gd name="connsiteX233" fmla="*/ 1933610 w 6572708"/>
              <a:gd name="connsiteY233" fmla="*/ 297387 h 6858000"/>
              <a:gd name="connsiteX234" fmla="*/ 1939454 w 6572708"/>
              <a:gd name="connsiteY234" fmla="*/ 194719 h 6858000"/>
              <a:gd name="connsiteX235" fmla="*/ 1942001 w 6572708"/>
              <a:gd name="connsiteY235" fmla="*/ 93227 h 6858000"/>
              <a:gd name="connsiteX236" fmla="*/ 1941351 w 6572708"/>
              <a:gd name="connsiteY236" fmla="*/ 56555 h 6858000"/>
              <a:gd name="connsiteX237" fmla="*/ 1950955 w 6572708"/>
              <a:gd name="connsiteY237" fmla="*/ 5312 h 6858000"/>
              <a:gd name="connsiteX238" fmla="*/ 1949546 w 6572708"/>
              <a:gd name="connsiteY238"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31678 w 6572708"/>
              <a:gd name="connsiteY156" fmla="*/ 2207772 h 6858000"/>
              <a:gd name="connsiteX157" fmla="*/ 921761 w 6572708"/>
              <a:gd name="connsiteY157" fmla="*/ 2164302 h 6858000"/>
              <a:gd name="connsiteX158" fmla="*/ 923058 w 6572708"/>
              <a:gd name="connsiteY158" fmla="*/ 2160162 h 6858000"/>
              <a:gd name="connsiteX159" fmla="*/ 931663 w 6572708"/>
              <a:gd name="connsiteY159" fmla="*/ 2151458 h 6858000"/>
              <a:gd name="connsiteX160" fmla="*/ 935730 w 6572708"/>
              <a:gd name="connsiteY160" fmla="*/ 2148616 h 6858000"/>
              <a:gd name="connsiteX161" fmla="*/ 939910 w 6572708"/>
              <a:gd name="connsiteY161" fmla="*/ 2143540 h 6858000"/>
              <a:gd name="connsiteX162" fmla="*/ 939746 w 6572708"/>
              <a:gd name="connsiteY162" fmla="*/ 2143278 h 6858000"/>
              <a:gd name="connsiteX163" fmla="*/ 944182 w 6572708"/>
              <a:gd name="connsiteY163" fmla="*/ 2138791 h 6858000"/>
              <a:gd name="connsiteX164" fmla="*/ 969240 w 6572708"/>
              <a:gd name="connsiteY164" fmla="*/ 2118565 h 6858000"/>
              <a:gd name="connsiteX165" fmla="*/ 969333 w 6572708"/>
              <a:gd name="connsiteY165" fmla="*/ 2074914 h 6858000"/>
              <a:gd name="connsiteX166" fmla="*/ 975462 w 6572708"/>
              <a:gd name="connsiteY166" fmla="*/ 2059981 h 6858000"/>
              <a:gd name="connsiteX167" fmla="*/ 977313 w 6572708"/>
              <a:gd name="connsiteY167" fmla="*/ 2051279 h 6858000"/>
              <a:gd name="connsiteX168" fmla="*/ 976512 w 6572708"/>
              <a:gd name="connsiteY168" fmla="*/ 2050269 h 6858000"/>
              <a:gd name="connsiteX169" fmla="*/ 1000665 w 6572708"/>
              <a:gd name="connsiteY169" fmla="*/ 2030946 h 6858000"/>
              <a:gd name="connsiteX170" fmla="*/ 1001735 w 6572708"/>
              <a:gd name="connsiteY170" fmla="*/ 2027284 h 6858000"/>
              <a:gd name="connsiteX171" fmla="*/ 1020214 w 6572708"/>
              <a:gd name="connsiteY171" fmla="*/ 2016095 h 6858000"/>
              <a:gd name="connsiteX172" fmla="*/ 1028302 w 6572708"/>
              <a:gd name="connsiteY172" fmla="*/ 2009567 h 6858000"/>
              <a:gd name="connsiteX173" fmla="*/ 1033598 w 6572708"/>
              <a:gd name="connsiteY173" fmla="*/ 2009267 h 6858000"/>
              <a:gd name="connsiteX174" fmla="*/ 1044008 w 6572708"/>
              <a:gd name="connsiteY174" fmla="*/ 1998844 h 6858000"/>
              <a:gd name="connsiteX175" fmla="*/ 1044069 w 6572708"/>
              <a:gd name="connsiteY175" fmla="*/ 1997063 h 6858000"/>
              <a:gd name="connsiteX176" fmla="*/ 1056878 w 6572708"/>
              <a:gd name="connsiteY176" fmla="*/ 1990634 h 6858000"/>
              <a:gd name="connsiteX177" fmla="*/ 1072722 w 6572708"/>
              <a:gd name="connsiteY177" fmla="*/ 1987868 h 6858000"/>
              <a:gd name="connsiteX178" fmla="*/ 1145252 w 6572708"/>
              <a:gd name="connsiteY178" fmla="*/ 1891028 h 6858000"/>
              <a:gd name="connsiteX179" fmla="*/ 1226890 w 6572708"/>
              <a:gd name="connsiteY179" fmla="*/ 1845992 h 6858000"/>
              <a:gd name="connsiteX180" fmla="*/ 1323685 w 6572708"/>
              <a:gd name="connsiteY180" fmla="*/ 1758717 h 6858000"/>
              <a:gd name="connsiteX181" fmla="*/ 1398273 w 6572708"/>
              <a:gd name="connsiteY181" fmla="*/ 1627389 h 6858000"/>
              <a:gd name="connsiteX182" fmla="*/ 1417786 w 6572708"/>
              <a:gd name="connsiteY182" fmla="*/ 1591233 h 6858000"/>
              <a:gd name="connsiteX183" fmla="*/ 1456144 w 6572708"/>
              <a:gd name="connsiteY183" fmla="*/ 1570271 h 6858000"/>
              <a:gd name="connsiteX184" fmla="*/ 1458351 w 6572708"/>
              <a:gd name="connsiteY184" fmla="*/ 1554550 h 6858000"/>
              <a:gd name="connsiteX185" fmla="*/ 1458500 w 6572708"/>
              <a:gd name="connsiteY185" fmla="*/ 1551719 h 6858000"/>
              <a:gd name="connsiteX186" fmla="*/ 1464150 w 6572708"/>
              <a:gd name="connsiteY186" fmla="*/ 1542986 h 6858000"/>
              <a:gd name="connsiteX187" fmla="*/ 1459426 w 6572708"/>
              <a:gd name="connsiteY187" fmla="*/ 1537283 h 6858000"/>
              <a:gd name="connsiteX188" fmla="*/ 1463401 w 6572708"/>
              <a:gd name="connsiteY188" fmla="*/ 1521818 h 6858000"/>
              <a:gd name="connsiteX189" fmla="*/ 1475565 w 6572708"/>
              <a:gd name="connsiteY189" fmla="*/ 1506648 h 6858000"/>
              <a:gd name="connsiteX190" fmla="*/ 1540362 w 6572708"/>
              <a:gd name="connsiteY190" fmla="*/ 1438265 h 6858000"/>
              <a:gd name="connsiteX191" fmla="*/ 1575141 w 6572708"/>
              <a:gd name="connsiteY191" fmla="*/ 1395238 h 6858000"/>
              <a:gd name="connsiteX192" fmla="*/ 1582090 w 6572708"/>
              <a:gd name="connsiteY192" fmla="*/ 1375575 h 6858000"/>
              <a:gd name="connsiteX193" fmla="*/ 1596005 w 6572708"/>
              <a:gd name="connsiteY193" fmla="*/ 1350347 h 6858000"/>
              <a:gd name="connsiteX194" fmla="*/ 1615711 w 6572708"/>
              <a:gd name="connsiteY194" fmla="*/ 1303251 h 6858000"/>
              <a:gd name="connsiteX195" fmla="*/ 1650622 w 6572708"/>
              <a:gd name="connsiteY195" fmla="*/ 1244447 h 6858000"/>
              <a:gd name="connsiteX196" fmla="*/ 1702792 w 6572708"/>
              <a:gd name="connsiteY196" fmla="*/ 1215797 h 6858000"/>
              <a:gd name="connsiteX197" fmla="*/ 1700885 w 6572708"/>
              <a:gd name="connsiteY197" fmla="*/ 1209814 h 6858000"/>
              <a:gd name="connsiteX198" fmla="*/ 1723848 w 6572708"/>
              <a:gd name="connsiteY198" fmla="*/ 1183123 h 6858000"/>
              <a:gd name="connsiteX199" fmla="*/ 1759968 w 6572708"/>
              <a:gd name="connsiteY199" fmla="*/ 1166871 h 6858000"/>
              <a:gd name="connsiteX200" fmla="*/ 1767742 w 6572708"/>
              <a:gd name="connsiteY200" fmla="*/ 1158484 h 6858000"/>
              <a:gd name="connsiteX201" fmla="*/ 1773870 w 6572708"/>
              <a:gd name="connsiteY201" fmla="*/ 1125979 h 6858000"/>
              <a:gd name="connsiteX202" fmla="*/ 1767392 w 6572708"/>
              <a:gd name="connsiteY202" fmla="*/ 1121685 h 6858000"/>
              <a:gd name="connsiteX203" fmla="*/ 1770175 w 6572708"/>
              <a:gd name="connsiteY203" fmla="*/ 1112182 h 6858000"/>
              <a:gd name="connsiteX204" fmla="*/ 1769418 w 6572708"/>
              <a:gd name="connsiteY204" fmla="*/ 1109483 h 6858000"/>
              <a:gd name="connsiteX205" fmla="*/ 1766580 w 6572708"/>
              <a:gd name="connsiteY205" fmla="*/ 1094184 h 6858000"/>
              <a:gd name="connsiteX206" fmla="*/ 1797677 w 6572708"/>
              <a:gd name="connsiteY206" fmla="*/ 1065740 h 6858000"/>
              <a:gd name="connsiteX207" fmla="*/ 1863681 w 6572708"/>
              <a:gd name="connsiteY207" fmla="*/ 947760 h 6858000"/>
              <a:gd name="connsiteX208" fmla="*/ 1922110 w 6572708"/>
              <a:gd name="connsiteY208" fmla="*/ 824781 h 6858000"/>
              <a:gd name="connsiteX209" fmla="*/ 1970558 w 6572708"/>
              <a:gd name="connsiteY209" fmla="*/ 721635 h 6858000"/>
              <a:gd name="connsiteX210" fmla="*/ 1974257 w 6572708"/>
              <a:gd name="connsiteY210" fmla="*/ 713733 h 6858000"/>
              <a:gd name="connsiteX211" fmla="*/ 1971701 w 6572708"/>
              <a:gd name="connsiteY211" fmla="*/ 704563 h 6858000"/>
              <a:gd name="connsiteX212" fmla="*/ 1966819 w 6572708"/>
              <a:gd name="connsiteY212" fmla="*/ 628924 h 6858000"/>
              <a:gd name="connsiteX213" fmla="*/ 1956004 w 6572708"/>
              <a:gd name="connsiteY213" fmla="*/ 621102 h 6858000"/>
              <a:gd name="connsiteX214" fmla="*/ 1948613 w 6572708"/>
              <a:gd name="connsiteY214" fmla="*/ 609156 h 6858000"/>
              <a:gd name="connsiteX215" fmla="*/ 1949145 w 6572708"/>
              <a:gd name="connsiteY215" fmla="*/ 606753 h 6858000"/>
              <a:gd name="connsiteX216" fmla="*/ 1944819 w 6572708"/>
              <a:gd name="connsiteY216" fmla="*/ 590072 h 6858000"/>
              <a:gd name="connsiteX217" fmla="*/ 1941001 w 6572708"/>
              <a:gd name="connsiteY217" fmla="*/ 588296 h 6858000"/>
              <a:gd name="connsiteX218" fmla="*/ 1937134 w 6572708"/>
              <a:gd name="connsiteY218" fmla="*/ 577443 h 6858000"/>
              <a:gd name="connsiteX219" fmla="*/ 1927092 w 6572708"/>
              <a:gd name="connsiteY219" fmla="*/ 557642 h 6858000"/>
              <a:gd name="connsiteX220" fmla="*/ 1927484 w 6572708"/>
              <a:gd name="connsiteY220" fmla="*/ 552451 h 6858000"/>
              <a:gd name="connsiteX221" fmla="*/ 1915874 w 6572708"/>
              <a:gd name="connsiteY221" fmla="*/ 520271 h 6858000"/>
              <a:gd name="connsiteX222" fmla="*/ 1916793 w 6572708"/>
              <a:gd name="connsiteY222" fmla="*/ 519123 h 6858000"/>
              <a:gd name="connsiteX223" fmla="*/ 1918236 w 6572708"/>
              <a:gd name="connsiteY223" fmla="*/ 506970 h 6858000"/>
              <a:gd name="connsiteX224" fmla="*/ 1918529 w 6572708"/>
              <a:gd name="connsiteY224" fmla="*/ 485354 h 6858000"/>
              <a:gd name="connsiteX225" fmla="*/ 1932556 w 6572708"/>
              <a:gd name="connsiteY225" fmla="*/ 426779 h 6858000"/>
              <a:gd name="connsiteX226" fmla="*/ 1920572 w 6572708"/>
              <a:gd name="connsiteY226" fmla="*/ 393150 h 6858000"/>
              <a:gd name="connsiteX227" fmla="*/ 1918744 w 6572708"/>
              <a:gd name="connsiteY227" fmla="*/ 385981 h 6858000"/>
              <a:gd name="connsiteX228" fmla="*/ 1918949 w 6572708"/>
              <a:gd name="connsiteY228" fmla="*/ 385674 h 6858000"/>
              <a:gd name="connsiteX229" fmla="*/ 1917499 w 6572708"/>
              <a:gd name="connsiteY229" fmla="*/ 377782 h 6858000"/>
              <a:gd name="connsiteX230" fmla="*/ 1915412 w 6572708"/>
              <a:gd name="connsiteY230" fmla="*/ 372914 h 6858000"/>
              <a:gd name="connsiteX231" fmla="*/ 1911865 w 6572708"/>
              <a:gd name="connsiteY231" fmla="*/ 359009 h 6858000"/>
              <a:gd name="connsiteX232" fmla="*/ 1912244 w 6572708"/>
              <a:gd name="connsiteY232" fmla="*/ 353121 h 6858000"/>
              <a:gd name="connsiteX233" fmla="*/ 1933610 w 6572708"/>
              <a:gd name="connsiteY233" fmla="*/ 297387 h 6858000"/>
              <a:gd name="connsiteX234" fmla="*/ 1939454 w 6572708"/>
              <a:gd name="connsiteY234" fmla="*/ 194719 h 6858000"/>
              <a:gd name="connsiteX235" fmla="*/ 1942001 w 6572708"/>
              <a:gd name="connsiteY235" fmla="*/ 93227 h 6858000"/>
              <a:gd name="connsiteX236" fmla="*/ 1941351 w 6572708"/>
              <a:gd name="connsiteY236" fmla="*/ 56555 h 6858000"/>
              <a:gd name="connsiteX237" fmla="*/ 1950955 w 6572708"/>
              <a:gd name="connsiteY237" fmla="*/ 5312 h 6858000"/>
              <a:gd name="connsiteX238" fmla="*/ 1949546 w 6572708"/>
              <a:gd name="connsiteY238"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21761 w 6572708"/>
              <a:gd name="connsiteY156" fmla="*/ 2164302 h 6858000"/>
              <a:gd name="connsiteX157" fmla="*/ 923058 w 6572708"/>
              <a:gd name="connsiteY157" fmla="*/ 2160162 h 6858000"/>
              <a:gd name="connsiteX158" fmla="*/ 931663 w 6572708"/>
              <a:gd name="connsiteY158" fmla="*/ 2151458 h 6858000"/>
              <a:gd name="connsiteX159" fmla="*/ 935730 w 6572708"/>
              <a:gd name="connsiteY159" fmla="*/ 2148616 h 6858000"/>
              <a:gd name="connsiteX160" fmla="*/ 939910 w 6572708"/>
              <a:gd name="connsiteY160" fmla="*/ 2143540 h 6858000"/>
              <a:gd name="connsiteX161" fmla="*/ 939746 w 6572708"/>
              <a:gd name="connsiteY161" fmla="*/ 2143278 h 6858000"/>
              <a:gd name="connsiteX162" fmla="*/ 944182 w 6572708"/>
              <a:gd name="connsiteY162" fmla="*/ 2138791 h 6858000"/>
              <a:gd name="connsiteX163" fmla="*/ 969240 w 6572708"/>
              <a:gd name="connsiteY163" fmla="*/ 2118565 h 6858000"/>
              <a:gd name="connsiteX164" fmla="*/ 969333 w 6572708"/>
              <a:gd name="connsiteY164" fmla="*/ 2074914 h 6858000"/>
              <a:gd name="connsiteX165" fmla="*/ 975462 w 6572708"/>
              <a:gd name="connsiteY165" fmla="*/ 2059981 h 6858000"/>
              <a:gd name="connsiteX166" fmla="*/ 977313 w 6572708"/>
              <a:gd name="connsiteY166" fmla="*/ 2051279 h 6858000"/>
              <a:gd name="connsiteX167" fmla="*/ 976512 w 6572708"/>
              <a:gd name="connsiteY167" fmla="*/ 2050269 h 6858000"/>
              <a:gd name="connsiteX168" fmla="*/ 1000665 w 6572708"/>
              <a:gd name="connsiteY168" fmla="*/ 2030946 h 6858000"/>
              <a:gd name="connsiteX169" fmla="*/ 1001735 w 6572708"/>
              <a:gd name="connsiteY169" fmla="*/ 2027284 h 6858000"/>
              <a:gd name="connsiteX170" fmla="*/ 1020214 w 6572708"/>
              <a:gd name="connsiteY170" fmla="*/ 2016095 h 6858000"/>
              <a:gd name="connsiteX171" fmla="*/ 1028302 w 6572708"/>
              <a:gd name="connsiteY171" fmla="*/ 2009567 h 6858000"/>
              <a:gd name="connsiteX172" fmla="*/ 1033598 w 6572708"/>
              <a:gd name="connsiteY172" fmla="*/ 2009267 h 6858000"/>
              <a:gd name="connsiteX173" fmla="*/ 1044008 w 6572708"/>
              <a:gd name="connsiteY173" fmla="*/ 1998844 h 6858000"/>
              <a:gd name="connsiteX174" fmla="*/ 1044069 w 6572708"/>
              <a:gd name="connsiteY174" fmla="*/ 1997063 h 6858000"/>
              <a:gd name="connsiteX175" fmla="*/ 1056878 w 6572708"/>
              <a:gd name="connsiteY175" fmla="*/ 1990634 h 6858000"/>
              <a:gd name="connsiteX176" fmla="*/ 1072722 w 6572708"/>
              <a:gd name="connsiteY176" fmla="*/ 1987868 h 6858000"/>
              <a:gd name="connsiteX177" fmla="*/ 1145252 w 6572708"/>
              <a:gd name="connsiteY177" fmla="*/ 1891028 h 6858000"/>
              <a:gd name="connsiteX178" fmla="*/ 1226890 w 6572708"/>
              <a:gd name="connsiteY178" fmla="*/ 1845992 h 6858000"/>
              <a:gd name="connsiteX179" fmla="*/ 1323685 w 6572708"/>
              <a:gd name="connsiteY179" fmla="*/ 1758717 h 6858000"/>
              <a:gd name="connsiteX180" fmla="*/ 1398273 w 6572708"/>
              <a:gd name="connsiteY180" fmla="*/ 1627389 h 6858000"/>
              <a:gd name="connsiteX181" fmla="*/ 1417786 w 6572708"/>
              <a:gd name="connsiteY181" fmla="*/ 1591233 h 6858000"/>
              <a:gd name="connsiteX182" fmla="*/ 1456144 w 6572708"/>
              <a:gd name="connsiteY182" fmla="*/ 1570271 h 6858000"/>
              <a:gd name="connsiteX183" fmla="*/ 1458351 w 6572708"/>
              <a:gd name="connsiteY183" fmla="*/ 1554550 h 6858000"/>
              <a:gd name="connsiteX184" fmla="*/ 1458500 w 6572708"/>
              <a:gd name="connsiteY184" fmla="*/ 1551719 h 6858000"/>
              <a:gd name="connsiteX185" fmla="*/ 1464150 w 6572708"/>
              <a:gd name="connsiteY185" fmla="*/ 1542986 h 6858000"/>
              <a:gd name="connsiteX186" fmla="*/ 1459426 w 6572708"/>
              <a:gd name="connsiteY186" fmla="*/ 1537283 h 6858000"/>
              <a:gd name="connsiteX187" fmla="*/ 1463401 w 6572708"/>
              <a:gd name="connsiteY187" fmla="*/ 1521818 h 6858000"/>
              <a:gd name="connsiteX188" fmla="*/ 1475565 w 6572708"/>
              <a:gd name="connsiteY188" fmla="*/ 1506648 h 6858000"/>
              <a:gd name="connsiteX189" fmla="*/ 1540362 w 6572708"/>
              <a:gd name="connsiteY189" fmla="*/ 1438265 h 6858000"/>
              <a:gd name="connsiteX190" fmla="*/ 1575141 w 6572708"/>
              <a:gd name="connsiteY190" fmla="*/ 1395238 h 6858000"/>
              <a:gd name="connsiteX191" fmla="*/ 1582090 w 6572708"/>
              <a:gd name="connsiteY191" fmla="*/ 1375575 h 6858000"/>
              <a:gd name="connsiteX192" fmla="*/ 1596005 w 6572708"/>
              <a:gd name="connsiteY192" fmla="*/ 1350347 h 6858000"/>
              <a:gd name="connsiteX193" fmla="*/ 1615711 w 6572708"/>
              <a:gd name="connsiteY193" fmla="*/ 1303251 h 6858000"/>
              <a:gd name="connsiteX194" fmla="*/ 1650622 w 6572708"/>
              <a:gd name="connsiteY194" fmla="*/ 1244447 h 6858000"/>
              <a:gd name="connsiteX195" fmla="*/ 1702792 w 6572708"/>
              <a:gd name="connsiteY195" fmla="*/ 1215797 h 6858000"/>
              <a:gd name="connsiteX196" fmla="*/ 1700885 w 6572708"/>
              <a:gd name="connsiteY196" fmla="*/ 1209814 h 6858000"/>
              <a:gd name="connsiteX197" fmla="*/ 1723848 w 6572708"/>
              <a:gd name="connsiteY197" fmla="*/ 1183123 h 6858000"/>
              <a:gd name="connsiteX198" fmla="*/ 1759968 w 6572708"/>
              <a:gd name="connsiteY198" fmla="*/ 1166871 h 6858000"/>
              <a:gd name="connsiteX199" fmla="*/ 1767742 w 6572708"/>
              <a:gd name="connsiteY199" fmla="*/ 1158484 h 6858000"/>
              <a:gd name="connsiteX200" fmla="*/ 1773870 w 6572708"/>
              <a:gd name="connsiteY200" fmla="*/ 1125979 h 6858000"/>
              <a:gd name="connsiteX201" fmla="*/ 1767392 w 6572708"/>
              <a:gd name="connsiteY201" fmla="*/ 1121685 h 6858000"/>
              <a:gd name="connsiteX202" fmla="*/ 1770175 w 6572708"/>
              <a:gd name="connsiteY202" fmla="*/ 1112182 h 6858000"/>
              <a:gd name="connsiteX203" fmla="*/ 1769418 w 6572708"/>
              <a:gd name="connsiteY203" fmla="*/ 1109483 h 6858000"/>
              <a:gd name="connsiteX204" fmla="*/ 1766580 w 6572708"/>
              <a:gd name="connsiteY204" fmla="*/ 1094184 h 6858000"/>
              <a:gd name="connsiteX205" fmla="*/ 1797677 w 6572708"/>
              <a:gd name="connsiteY205" fmla="*/ 1065740 h 6858000"/>
              <a:gd name="connsiteX206" fmla="*/ 1863681 w 6572708"/>
              <a:gd name="connsiteY206" fmla="*/ 947760 h 6858000"/>
              <a:gd name="connsiteX207" fmla="*/ 1922110 w 6572708"/>
              <a:gd name="connsiteY207" fmla="*/ 824781 h 6858000"/>
              <a:gd name="connsiteX208" fmla="*/ 1970558 w 6572708"/>
              <a:gd name="connsiteY208" fmla="*/ 721635 h 6858000"/>
              <a:gd name="connsiteX209" fmla="*/ 1974257 w 6572708"/>
              <a:gd name="connsiteY209" fmla="*/ 713733 h 6858000"/>
              <a:gd name="connsiteX210" fmla="*/ 1971701 w 6572708"/>
              <a:gd name="connsiteY210" fmla="*/ 704563 h 6858000"/>
              <a:gd name="connsiteX211" fmla="*/ 1966819 w 6572708"/>
              <a:gd name="connsiteY211" fmla="*/ 628924 h 6858000"/>
              <a:gd name="connsiteX212" fmla="*/ 1956004 w 6572708"/>
              <a:gd name="connsiteY212" fmla="*/ 621102 h 6858000"/>
              <a:gd name="connsiteX213" fmla="*/ 1948613 w 6572708"/>
              <a:gd name="connsiteY213" fmla="*/ 609156 h 6858000"/>
              <a:gd name="connsiteX214" fmla="*/ 1949145 w 6572708"/>
              <a:gd name="connsiteY214" fmla="*/ 606753 h 6858000"/>
              <a:gd name="connsiteX215" fmla="*/ 1944819 w 6572708"/>
              <a:gd name="connsiteY215" fmla="*/ 590072 h 6858000"/>
              <a:gd name="connsiteX216" fmla="*/ 1941001 w 6572708"/>
              <a:gd name="connsiteY216" fmla="*/ 588296 h 6858000"/>
              <a:gd name="connsiteX217" fmla="*/ 1937134 w 6572708"/>
              <a:gd name="connsiteY217" fmla="*/ 577443 h 6858000"/>
              <a:gd name="connsiteX218" fmla="*/ 1927092 w 6572708"/>
              <a:gd name="connsiteY218" fmla="*/ 557642 h 6858000"/>
              <a:gd name="connsiteX219" fmla="*/ 1927484 w 6572708"/>
              <a:gd name="connsiteY219" fmla="*/ 552451 h 6858000"/>
              <a:gd name="connsiteX220" fmla="*/ 1915874 w 6572708"/>
              <a:gd name="connsiteY220" fmla="*/ 520271 h 6858000"/>
              <a:gd name="connsiteX221" fmla="*/ 1916793 w 6572708"/>
              <a:gd name="connsiteY221" fmla="*/ 519123 h 6858000"/>
              <a:gd name="connsiteX222" fmla="*/ 1918236 w 6572708"/>
              <a:gd name="connsiteY222" fmla="*/ 506970 h 6858000"/>
              <a:gd name="connsiteX223" fmla="*/ 1918529 w 6572708"/>
              <a:gd name="connsiteY223" fmla="*/ 485354 h 6858000"/>
              <a:gd name="connsiteX224" fmla="*/ 1932556 w 6572708"/>
              <a:gd name="connsiteY224" fmla="*/ 426779 h 6858000"/>
              <a:gd name="connsiteX225" fmla="*/ 1920572 w 6572708"/>
              <a:gd name="connsiteY225" fmla="*/ 393150 h 6858000"/>
              <a:gd name="connsiteX226" fmla="*/ 1918744 w 6572708"/>
              <a:gd name="connsiteY226" fmla="*/ 385981 h 6858000"/>
              <a:gd name="connsiteX227" fmla="*/ 1918949 w 6572708"/>
              <a:gd name="connsiteY227" fmla="*/ 385674 h 6858000"/>
              <a:gd name="connsiteX228" fmla="*/ 1917499 w 6572708"/>
              <a:gd name="connsiteY228" fmla="*/ 377782 h 6858000"/>
              <a:gd name="connsiteX229" fmla="*/ 1915412 w 6572708"/>
              <a:gd name="connsiteY229" fmla="*/ 372914 h 6858000"/>
              <a:gd name="connsiteX230" fmla="*/ 1911865 w 6572708"/>
              <a:gd name="connsiteY230" fmla="*/ 359009 h 6858000"/>
              <a:gd name="connsiteX231" fmla="*/ 1912244 w 6572708"/>
              <a:gd name="connsiteY231" fmla="*/ 353121 h 6858000"/>
              <a:gd name="connsiteX232" fmla="*/ 1933610 w 6572708"/>
              <a:gd name="connsiteY232" fmla="*/ 297387 h 6858000"/>
              <a:gd name="connsiteX233" fmla="*/ 1939454 w 6572708"/>
              <a:gd name="connsiteY233" fmla="*/ 194719 h 6858000"/>
              <a:gd name="connsiteX234" fmla="*/ 1942001 w 6572708"/>
              <a:gd name="connsiteY234" fmla="*/ 93227 h 6858000"/>
              <a:gd name="connsiteX235" fmla="*/ 1941351 w 6572708"/>
              <a:gd name="connsiteY235" fmla="*/ 56555 h 6858000"/>
              <a:gd name="connsiteX236" fmla="*/ 1950955 w 6572708"/>
              <a:gd name="connsiteY236" fmla="*/ 5312 h 6858000"/>
              <a:gd name="connsiteX237" fmla="*/ 1949546 w 6572708"/>
              <a:gd name="connsiteY237"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21761 w 6572708"/>
              <a:gd name="connsiteY156" fmla="*/ 2164302 h 6858000"/>
              <a:gd name="connsiteX157" fmla="*/ 923058 w 6572708"/>
              <a:gd name="connsiteY157" fmla="*/ 2160162 h 6858000"/>
              <a:gd name="connsiteX158" fmla="*/ 931663 w 6572708"/>
              <a:gd name="connsiteY158" fmla="*/ 2151458 h 6858000"/>
              <a:gd name="connsiteX159" fmla="*/ 935730 w 6572708"/>
              <a:gd name="connsiteY159" fmla="*/ 2148616 h 6858000"/>
              <a:gd name="connsiteX160" fmla="*/ 939910 w 6572708"/>
              <a:gd name="connsiteY160" fmla="*/ 2143540 h 6858000"/>
              <a:gd name="connsiteX161" fmla="*/ 939746 w 6572708"/>
              <a:gd name="connsiteY161" fmla="*/ 2143278 h 6858000"/>
              <a:gd name="connsiteX162" fmla="*/ 944182 w 6572708"/>
              <a:gd name="connsiteY162" fmla="*/ 2138791 h 6858000"/>
              <a:gd name="connsiteX163" fmla="*/ 969240 w 6572708"/>
              <a:gd name="connsiteY163" fmla="*/ 2118565 h 6858000"/>
              <a:gd name="connsiteX164" fmla="*/ 969333 w 6572708"/>
              <a:gd name="connsiteY164" fmla="*/ 2074914 h 6858000"/>
              <a:gd name="connsiteX165" fmla="*/ 975462 w 6572708"/>
              <a:gd name="connsiteY165" fmla="*/ 2059981 h 6858000"/>
              <a:gd name="connsiteX166" fmla="*/ 977313 w 6572708"/>
              <a:gd name="connsiteY166" fmla="*/ 2051279 h 6858000"/>
              <a:gd name="connsiteX167" fmla="*/ 976512 w 6572708"/>
              <a:gd name="connsiteY167" fmla="*/ 2050269 h 6858000"/>
              <a:gd name="connsiteX168" fmla="*/ 1000665 w 6572708"/>
              <a:gd name="connsiteY168" fmla="*/ 2030946 h 6858000"/>
              <a:gd name="connsiteX169" fmla="*/ 1001735 w 6572708"/>
              <a:gd name="connsiteY169" fmla="*/ 2027284 h 6858000"/>
              <a:gd name="connsiteX170" fmla="*/ 1020214 w 6572708"/>
              <a:gd name="connsiteY170" fmla="*/ 2016095 h 6858000"/>
              <a:gd name="connsiteX171" fmla="*/ 1028302 w 6572708"/>
              <a:gd name="connsiteY171" fmla="*/ 2009567 h 6858000"/>
              <a:gd name="connsiteX172" fmla="*/ 1033598 w 6572708"/>
              <a:gd name="connsiteY172" fmla="*/ 2009267 h 6858000"/>
              <a:gd name="connsiteX173" fmla="*/ 1044008 w 6572708"/>
              <a:gd name="connsiteY173" fmla="*/ 1998844 h 6858000"/>
              <a:gd name="connsiteX174" fmla="*/ 1044069 w 6572708"/>
              <a:gd name="connsiteY174" fmla="*/ 1997063 h 6858000"/>
              <a:gd name="connsiteX175" fmla="*/ 1056878 w 6572708"/>
              <a:gd name="connsiteY175" fmla="*/ 1990634 h 6858000"/>
              <a:gd name="connsiteX176" fmla="*/ 1145252 w 6572708"/>
              <a:gd name="connsiteY176" fmla="*/ 1891028 h 6858000"/>
              <a:gd name="connsiteX177" fmla="*/ 1226890 w 6572708"/>
              <a:gd name="connsiteY177" fmla="*/ 1845992 h 6858000"/>
              <a:gd name="connsiteX178" fmla="*/ 1323685 w 6572708"/>
              <a:gd name="connsiteY178" fmla="*/ 1758717 h 6858000"/>
              <a:gd name="connsiteX179" fmla="*/ 1398273 w 6572708"/>
              <a:gd name="connsiteY179" fmla="*/ 1627389 h 6858000"/>
              <a:gd name="connsiteX180" fmla="*/ 1417786 w 6572708"/>
              <a:gd name="connsiteY180" fmla="*/ 1591233 h 6858000"/>
              <a:gd name="connsiteX181" fmla="*/ 1456144 w 6572708"/>
              <a:gd name="connsiteY181" fmla="*/ 1570271 h 6858000"/>
              <a:gd name="connsiteX182" fmla="*/ 1458351 w 6572708"/>
              <a:gd name="connsiteY182" fmla="*/ 1554550 h 6858000"/>
              <a:gd name="connsiteX183" fmla="*/ 1458500 w 6572708"/>
              <a:gd name="connsiteY183" fmla="*/ 1551719 h 6858000"/>
              <a:gd name="connsiteX184" fmla="*/ 1464150 w 6572708"/>
              <a:gd name="connsiteY184" fmla="*/ 1542986 h 6858000"/>
              <a:gd name="connsiteX185" fmla="*/ 1459426 w 6572708"/>
              <a:gd name="connsiteY185" fmla="*/ 1537283 h 6858000"/>
              <a:gd name="connsiteX186" fmla="*/ 1463401 w 6572708"/>
              <a:gd name="connsiteY186" fmla="*/ 1521818 h 6858000"/>
              <a:gd name="connsiteX187" fmla="*/ 1475565 w 6572708"/>
              <a:gd name="connsiteY187" fmla="*/ 1506648 h 6858000"/>
              <a:gd name="connsiteX188" fmla="*/ 1540362 w 6572708"/>
              <a:gd name="connsiteY188" fmla="*/ 1438265 h 6858000"/>
              <a:gd name="connsiteX189" fmla="*/ 1575141 w 6572708"/>
              <a:gd name="connsiteY189" fmla="*/ 1395238 h 6858000"/>
              <a:gd name="connsiteX190" fmla="*/ 1582090 w 6572708"/>
              <a:gd name="connsiteY190" fmla="*/ 1375575 h 6858000"/>
              <a:gd name="connsiteX191" fmla="*/ 1596005 w 6572708"/>
              <a:gd name="connsiteY191" fmla="*/ 1350347 h 6858000"/>
              <a:gd name="connsiteX192" fmla="*/ 1615711 w 6572708"/>
              <a:gd name="connsiteY192" fmla="*/ 1303251 h 6858000"/>
              <a:gd name="connsiteX193" fmla="*/ 1650622 w 6572708"/>
              <a:gd name="connsiteY193" fmla="*/ 1244447 h 6858000"/>
              <a:gd name="connsiteX194" fmla="*/ 1702792 w 6572708"/>
              <a:gd name="connsiteY194" fmla="*/ 1215797 h 6858000"/>
              <a:gd name="connsiteX195" fmla="*/ 1700885 w 6572708"/>
              <a:gd name="connsiteY195" fmla="*/ 1209814 h 6858000"/>
              <a:gd name="connsiteX196" fmla="*/ 1723848 w 6572708"/>
              <a:gd name="connsiteY196" fmla="*/ 1183123 h 6858000"/>
              <a:gd name="connsiteX197" fmla="*/ 1759968 w 6572708"/>
              <a:gd name="connsiteY197" fmla="*/ 1166871 h 6858000"/>
              <a:gd name="connsiteX198" fmla="*/ 1767742 w 6572708"/>
              <a:gd name="connsiteY198" fmla="*/ 1158484 h 6858000"/>
              <a:gd name="connsiteX199" fmla="*/ 1773870 w 6572708"/>
              <a:gd name="connsiteY199" fmla="*/ 1125979 h 6858000"/>
              <a:gd name="connsiteX200" fmla="*/ 1767392 w 6572708"/>
              <a:gd name="connsiteY200" fmla="*/ 1121685 h 6858000"/>
              <a:gd name="connsiteX201" fmla="*/ 1770175 w 6572708"/>
              <a:gd name="connsiteY201" fmla="*/ 1112182 h 6858000"/>
              <a:gd name="connsiteX202" fmla="*/ 1769418 w 6572708"/>
              <a:gd name="connsiteY202" fmla="*/ 1109483 h 6858000"/>
              <a:gd name="connsiteX203" fmla="*/ 1766580 w 6572708"/>
              <a:gd name="connsiteY203" fmla="*/ 1094184 h 6858000"/>
              <a:gd name="connsiteX204" fmla="*/ 1797677 w 6572708"/>
              <a:gd name="connsiteY204" fmla="*/ 1065740 h 6858000"/>
              <a:gd name="connsiteX205" fmla="*/ 1863681 w 6572708"/>
              <a:gd name="connsiteY205" fmla="*/ 947760 h 6858000"/>
              <a:gd name="connsiteX206" fmla="*/ 1922110 w 6572708"/>
              <a:gd name="connsiteY206" fmla="*/ 824781 h 6858000"/>
              <a:gd name="connsiteX207" fmla="*/ 1970558 w 6572708"/>
              <a:gd name="connsiteY207" fmla="*/ 721635 h 6858000"/>
              <a:gd name="connsiteX208" fmla="*/ 1974257 w 6572708"/>
              <a:gd name="connsiteY208" fmla="*/ 713733 h 6858000"/>
              <a:gd name="connsiteX209" fmla="*/ 1971701 w 6572708"/>
              <a:gd name="connsiteY209" fmla="*/ 704563 h 6858000"/>
              <a:gd name="connsiteX210" fmla="*/ 1966819 w 6572708"/>
              <a:gd name="connsiteY210" fmla="*/ 628924 h 6858000"/>
              <a:gd name="connsiteX211" fmla="*/ 1956004 w 6572708"/>
              <a:gd name="connsiteY211" fmla="*/ 621102 h 6858000"/>
              <a:gd name="connsiteX212" fmla="*/ 1948613 w 6572708"/>
              <a:gd name="connsiteY212" fmla="*/ 609156 h 6858000"/>
              <a:gd name="connsiteX213" fmla="*/ 1949145 w 6572708"/>
              <a:gd name="connsiteY213" fmla="*/ 606753 h 6858000"/>
              <a:gd name="connsiteX214" fmla="*/ 1944819 w 6572708"/>
              <a:gd name="connsiteY214" fmla="*/ 590072 h 6858000"/>
              <a:gd name="connsiteX215" fmla="*/ 1941001 w 6572708"/>
              <a:gd name="connsiteY215" fmla="*/ 588296 h 6858000"/>
              <a:gd name="connsiteX216" fmla="*/ 1937134 w 6572708"/>
              <a:gd name="connsiteY216" fmla="*/ 577443 h 6858000"/>
              <a:gd name="connsiteX217" fmla="*/ 1927092 w 6572708"/>
              <a:gd name="connsiteY217" fmla="*/ 557642 h 6858000"/>
              <a:gd name="connsiteX218" fmla="*/ 1927484 w 6572708"/>
              <a:gd name="connsiteY218" fmla="*/ 552451 h 6858000"/>
              <a:gd name="connsiteX219" fmla="*/ 1915874 w 6572708"/>
              <a:gd name="connsiteY219" fmla="*/ 520271 h 6858000"/>
              <a:gd name="connsiteX220" fmla="*/ 1916793 w 6572708"/>
              <a:gd name="connsiteY220" fmla="*/ 519123 h 6858000"/>
              <a:gd name="connsiteX221" fmla="*/ 1918236 w 6572708"/>
              <a:gd name="connsiteY221" fmla="*/ 506970 h 6858000"/>
              <a:gd name="connsiteX222" fmla="*/ 1918529 w 6572708"/>
              <a:gd name="connsiteY222" fmla="*/ 485354 h 6858000"/>
              <a:gd name="connsiteX223" fmla="*/ 1932556 w 6572708"/>
              <a:gd name="connsiteY223" fmla="*/ 426779 h 6858000"/>
              <a:gd name="connsiteX224" fmla="*/ 1920572 w 6572708"/>
              <a:gd name="connsiteY224" fmla="*/ 393150 h 6858000"/>
              <a:gd name="connsiteX225" fmla="*/ 1918744 w 6572708"/>
              <a:gd name="connsiteY225" fmla="*/ 385981 h 6858000"/>
              <a:gd name="connsiteX226" fmla="*/ 1918949 w 6572708"/>
              <a:gd name="connsiteY226" fmla="*/ 385674 h 6858000"/>
              <a:gd name="connsiteX227" fmla="*/ 1917499 w 6572708"/>
              <a:gd name="connsiteY227" fmla="*/ 377782 h 6858000"/>
              <a:gd name="connsiteX228" fmla="*/ 1915412 w 6572708"/>
              <a:gd name="connsiteY228" fmla="*/ 372914 h 6858000"/>
              <a:gd name="connsiteX229" fmla="*/ 1911865 w 6572708"/>
              <a:gd name="connsiteY229" fmla="*/ 359009 h 6858000"/>
              <a:gd name="connsiteX230" fmla="*/ 1912244 w 6572708"/>
              <a:gd name="connsiteY230" fmla="*/ 353121 h 6858000"/>
              <a:gd name="connsiteX231" fmla="*/ 1933610 w 6572708"/>
              <a:gd name="connsiteY231" fmla="*/ 297387 h 6858000"/>
              <a:gd name="connsiteX232" fmla="*/ 1939454 w 6572708"/>
              <a:gd name="connsiteY232" fmla="*/ 194719 h 6858000"/>
              <a:gd name="connsiteX233" fmla="*/ 1942001 w 6572708"/>
              <a:gd name="connsiteY233" fmla="*/ 93227 h 6858000"/>
              <a:gd name="connsiteX234" fmla="*/ 1941351 w 6572708"/>
              <a:gd name="connsiteY234" fmla="*/ 56555 h 6858000"/>
              <a:gd name="connsiteX235" fmla="*/ 1950955 w 6572708"/>
              <a:gd name="connsiteY235" fmla="*/ 5312 h 6858000"/>
              <a:gd name="connsiteX236" fmla="*/ 1949546 w 6572708"/>
              <a:gd name="connsiteY2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572708" h="6858000">
                <a:moveTo>
                  <a:pt x="1949546" y="0"/>
                </a:moveTo>
                <a:lnTo>
                  <a:pt x="3317827" y="0"/>
                </a:lnTo>
                <a:lnTo>
                  <a:pt x="3831783" y="0"/>
                </a:lnTo>
                <a:lnTo>
                  <a:pt x="4727719" y="0"/>
                </a:lnTo>
                <a:lnTo>
                  <a:pt x="6096000" y="0"/>
                </a:lnTo>
                <a:lnTo>
                  <a:pt x="6572708" y="0"/>
                </a:lnTo>
                <a:lnTo>
                  <a:pt x="6572708" y="6858000"/>
                </a:lnTo>
                <a:lnTo>
                  <a:pt x="0" y="6858000"/>
                </a:lnTo>
                <a:lnTo>
                  <a:pt x="9990" y="6815347"/>
                </a:lnTo>
                <a:cubicBezTo>
                  <a:pt x="20117" y="6783640"/>
                  <a:pt x="54944" y="6697785"/>
                  <a:pt x="60759" y="6667761"/>
                </a:cubicBezTo>
                <a:cubicBezTo>
                  <a:pt x="54566" y="6661129"/>
                  <a:pt x="49084" y="6649327"/>
                  <a:pt x="44882" y="6635203"/>
                </a:cubicBezTo>
                <a:lnTo>
                  <a:pt x="38884" y="6601215"/>
                </a:lnTo>
                <a:lnTo>
                  <a:pt x="24537" y="6599857"/>
                </a:lnTo>
                <a:lnTo>
                  <a:pt x="30487" y="6582849"/>
                </a:lnTo>
                <a:cubicBezTo>
                  <a:pt x="38750" y="6546535"/>
                  <a:pt x="-782" y="6568677"/>
                  <a:pt x="30797" y="6536021"/>
                </a:cubicBezTo>
                <a:cubicBezTo>
                  <a:pt x="40468" y="6510573"/>
                  <a:pt x="-24187" y="6508511"/>
                  <a:pt x="10629" y="6483343"/>
                </a:cubicBezTo>
                <a:cubicBezTo>
                  <a:pt x="15347" y="6451739"/>
                  <a:pt x="-5369" y="6430659"/>
                  <a:pt x="16211" y="6402087"/>
                </a:cubicBezTo>
                <a:cubicBezTo>
                  <a:pt x="20522" y="6372494"/>
                  <a:pt x="14605" y="6346574"/>
                  <a:pt x="25932" y="6321765"/>
                </a:cubicBezTo>
                <a:cubicBezTo>
                  <a:pt x="19708" y="6311355"/>
                  <a:pt x="18107" y="6301673"/>
                  <a:pt x="31488" y="6292746"/>
                </a:cubicBezTo>
                <a:cubicBezTo>
                  <a:pt x="32121" y="6265028"/>
                  <a:pt x="16317" y="6257828"/>
                  <a:pt x="32413" y="6240744"/>
                </a:cubicBezTo>
                <a:cubicBezTo>
                  <a:pt x="-624" y="6218952"/>
                  <a:pt x="29216" y="6225153"/>
                  <a:pt x="34430" y="6206738"/>
                </a:cubicBezTo>
                <a:cubicBezTo>
                  <a:pt x="41152" y="6192048"/>
                  <a:pt x="53704" y="6217503"/>
                  <a:pt x="55689" y="6203389"/>
                </a:cubicBezTo>
                <a:cubicBezTo>
                  <a:pt x="47223" y="6188760"/>
                  <a:pt x="73847" y="6187856"/>
                  <a:pt x="63475" y="6172740"/>
                </a:cubicBezTo>
                <a:cubicBezTo>
                  <a:pt x="43389" y="6177782"/>
                  <a:pt x="67586" y="6141419"/>
                  <a:pt x="50070" y="6141398"/>
                </a:cubicBezTo>
                <a:cubicBezTo>
                  <a:pt x="75225" y="6126497"/>
                  <a:pt x="44401" y="6121648"/>
                  <a:pt x="52252" y="6103364"/>
                </a:cubicBezTo>
                <a:cubicBezTo>
                  <a:pt x="61797" y="6094398"/>
                  <a:pt x="63465" y="6088249"/>
                  <a:pt x="53329" y="6080619"/>
                </a:cubicBezTo>
                <a:cubicBezTo>
                  <a:pt x="69555" y="6049837"/>
                  <a:pt x="131747" y="5950827"/>
                  <a:pt x="149610" y="5918672"/>
                </a:cubicBezTo>
                <a:cubicBezTo>
                  <a:pt x="162277" y="5912371"/>
                  <a:pt x="167154" y="5898502"/>
                  <a:pt x="160505" y="5887690"/>
                </a:cubicBezTo>
                <a:cubicBezTo>
                  <a:pt x="159360" y="5885829"/>
                  <a:pt x="157910" y="5884132"/>
                  <a:pt x="156200" y="5882649"/>
                </a:cubicBezTo>
                <a:cubicBezTo>
                  <a:pt x="187844" y="5862828"/>
                  <a:pt x="172837" y="5851228"/>
                  <a:pt x="194213" y="5841953"/>
                </a:cubicBezTo>
                <a:cubicBezTo>
                  <a:pt x="203987" y="5811050"/>
                  <a:pt x="184457" y="5786573"/>
                  <a:pt x="203216" y="5777927"/>
                </a:cubicBezTo>
                <a:cubicBezTo>
                  <a:pt x="202726" y="5762194"/>
                  <a:pt x="182159" y="5740951"/>
                  <a:pt x="202536" y="5728879"/>
                </a:cubicBezTo>
                <a:cubicBezTo>
                  <a:pt x="186334" y="5727461"/>
                  <a:pt x="215708" y="5710676"/>
                  <a:pt x="205380" y="5701696"/>
                </a:cubicBezTo>
                <a:cubicBezTo>
                  <a:pt x="196306" y="5695366"/>
                  <a:pt x="203101" y="5688797"/>
                  <a:pt x="203870" y="5681563"/>
                </a:cubicBezTo>
                <a:cubicBezTo>
                  <a:pt x="196766" y="5672524"/>
                  <a:pt x="209944" y="5640838"/>
                  <a:pt x="219294" y="5632219"/>
                </a:cubicBezTo>
                <a:cubicBezTo>
                  <a:pt x="251717" y="5611010"/>
                  <a:pt x="228053" y="5568720"/>
                  <a:pt x="252910" y="5551224"/>
                </a:cubicBezTo>
                <a:cubicBezTo>
                  <a:pt x="256577" y="5545202"/>
                  <a:pt x="258090" y="5539432"/>
                  <a:pt x="258253" y="5533854"/>
                </a:cubicBezTo>
                <a:lnTo>
                  <a:pt x="255640" y="5518422"/>
                </a:lnTo>
                <a:lnTo>
                  <a:pt x="248756" y="5514403"/>
                </a:lnTo>
                <a:lnTo>
                  <a:pt x="250538" y="5504771"/>
                </a:lnTo>
                <a:lnTo>
                  <a:pt x="249507" y="5502102"/>
                </a:lnTo>
                <a:cubicBezTo>
                  <a:pt x="247504" y="5497007"/>
                  <a:pt x="245766" y="5491967"/>
                  <a:pt x="245101" y="5486913"/>
                </a:cubicBezTo>
                <a:cubicBezTo>
                  <a:pt x="279729" y="5491510"/>
                  <a:pt x="245149" y="5444674"/>
                  <a:pt x="273088" y="5457083"/>
                </a:cubicBezTo>
                <a:cubicBezTo>
                  <a:pt x="275451" y="5430109"/>
                  <a:pt x="301427" y="5448999"/>
                  <a:pt x="276759" y="5418245"/>
                </a:cubicBezTo>
                <a:cubicBezTo>
                  <a:pt x="298251" y="5385699"/>
                  <a:pt x="297955" y="5340971"/>
                  <a:pt x="314712" y="5305770"/>
                </a:cubicBezTo>
                <a:lnTo>
                  <a:pt x="320056" y="5298784"/>
                </a:lnTo>
                <a:cubicBezTo>
                  <a:pt x="320293" y="5293239"/>
                  <a:pt x="320527" y="5287694"/>
                  <a:pt x="320763" y="5282149"/>
                </a:cubicBezTo>
                <a:lnTo>
                  <a:pt x="325879" y="5270957"/>
                </a:lnTo>
                <a:lnTo>
                  <a:pt x="318913" y="5268991"/>
                </a:lnTo>
                <a:cubicBezTo>
                  <a:pt x="317479" y="5262186"/>
                  <a:pt x="315487" y="5238873"/>
                  <a:pt x="317275" y="5230130"/>
                </a:cubicBezTo>
                <a:lnTo>
                  <a:pt x="329641" y="5216534"/>
                </a:lnTo>
                <a:cubicBezTo>
                  <a:pt x="329456" y="5214933"/>
                  <a:pt x="329273" y="5213333"/>
                  <a:pt x="329088" y="5211732"/>
                </a:cubicBezTo>
                <a:cubicBezTo>
                  <a:pt x="324125" y="5186283"/>
                  <a:pt x="332660" y="5087740"/>
                  <a:pt x="331669" y="5058537"/>
                </a:cubicBezTo>
                <a:cubicBezTo>
                  <a:pt x="330797" y="4994538"/>
                  <a:pt x="318218" y="4875928"/>
                  <a:pt x="323855" y="4827737"/>
                </a:cubicBezTo>
                <a:cubicBezTo>
                  <a:pt x="352017" y="4792886"/>
                  <a:pt x="326722" y="4811486"/>
                  <a:pt x="333687" y="4774692"/>
                </a:cubicBezTo>
                <a:cubicBezTo>
                  <a:pt x="309030" y="4784092"/>
                  <a:pt x="349709" y="4730238"/>
                  <a:pt x="322637" y="4727427"/>
                </a:cubicBezTo>
                <a:cubicBezTo>
                  <a:pt x="324760" y="4720816"/>
                  <a:pt x="327672" y="4714508"/>
                  <a:pt x="330798" y="4708193"/>
                </a:cubicBezTo>
                <a:lnTo>
                  <a:pt x="332420" y="4704882"/>
                </a:lnTo>
                <a:lnTo>
                  <a:pt x="334216" y="4691500"/>
                </a:lnTo>
                <a:lnTo>
                  <a:pt x="340601" y="4687895"/>
                </a:lnTo>
                <a:lnTo>
                  <a:pt x="347516" y="4667873"/>
                </a:lnTo>
                <a:cubicBezTo>
                  <a:pt x="349195" y="4660350"/>
                  <a:pt x="349941" y="4652220"/>
                  <a:pt x="349175" y="4643189"/>
                </a:cubicBezTo>
                <a:cubicBezTo>
                  <a:pt x="336461" y="4613275"/>
                  <a:pt x="367604" y="4562691"/>
                  <a:pt x="350492" y="4525833"/>
                </a:cubicBezTo>
                <a:cubicBezTo>
                  <a:pt x="346367" y="4511847"/>
                  <a:pt x="346862" y="4465931"/>
                  <a:pt x="355031" y="4455649"/>
                </a:cubicBezTo>
                <a:cubicBezTo>
                  <a:pt x="356799" y="4445746"/>
                  <a:pt x="353898" y="4435175"/>
                  <a:pt x="362651" y="4429036"/>
                </a:cubicBezTo>
                <a:cubicBezTo>
                  <a:pt x="373182" y="4419670"/>
                  <a:pt x="356895" y="4389538"/>
                  <a:pt x="369327" y="4391840"/>
                </a:cubicBezTo>
                <a:cubicBezTo>
                  <a:pt x="363744" y="4381100"/>
                  <a:pt x="366470" y="4369942"/>
                  <a:pt x="371272" y="4358845"/>
                </a:cubicBezTo>
                <a:lnTo>
                  <a:pt x="382342" y="4333764"/>
                </a:lnTo>
                <a:lnTo>
                  <a:pt x="381365" y="4331730"/>
                </a:lnTo>
                <a:cubicBezTo>
                  <a:pt x="375666" y="4324224"/>
                  <a:pt x="367290" y="4316999"/>
                  <a:pt x="364244" y="4309700"/>
                </a:cubicBezTo>
                <a:cubicBezTo>
                  <a:pt x="371742" y="4303095"/>
                  <a:pt x="368597" y="4295390"/>
                  <a:pt x="363377" y="4285388"/>
                </a:cubicBezTo>
                <a:lnTo>
                  <a:pt x="357697" y="4266169"/>
                </a:lnTo>
                <a:cubicBezTo>
                  <a:pt x="357923" y="4259407"/>
                  <a:pt x="357341" y="4253191"/>
                  <a:pt x="356998" y="4247672"/>
                </a:cubicBezTo>
                <a:cubicBezTo>
                  <a:pt x="357182" y="4244155"/>
                  <a:pt x="357365" y="4240637"/>
                  <a:pt x="357549" y="4237120"/>
                </a:cubicBezTo>
                <a:lnTo>
                  <a:pt x="358116" y="4232936"/>
                </a:lnTo>
                <a:lnTo>
                  <a:pt x="366243" y="4224051"/>
                </a:lnTo>
                <a:lnTo>
                  <a:pt x="363841" y="4211782"/>
                </a:lnTo>
                <a:lnTo>
                  <a:pt x="372159" y="4198810"/>
                </a:lnTo>
                <a:cubicBezTo>
                  <a:pt x="369984" y="4197889"/>
                  <a:pt x="367978" y="4196692"/>
                  <a:pt x="366211" y="4195262"/>
                </a:cubicBezTo>
                <a:lnTo>
                  <a:pt x="360561" y="4184054"/>
                </a:lnTo>
                <a:lnTo>
                  <a:pt x="373972" y="4155792"/>
                </a:lnTo>
                <a:lnTo>
                  <a:pt x="373150" y="4150364"/>
                </a:lnTo>
                <a:lnTo>
                  <a:pt x="383773" y="4132084"/>
                </a:lnTo>
                <a:lnTo>
                  <a:pt x="389140" y="4115873"/>
                </a:lnTo>
                <a:lnTo>
                  <a:pt x="378846" y="4082551"/>
                </a:lnTo>
                <a:cubicBezTo>
                  <a:pt x="369902" y="4042301"/>
                  <a:pt x="370649" y="4004252"/>
                  <a:pt x="368001" y="3968090"/>
                </a:cubicBezTo>
                <a:cubicBezTo>
                  <a:pt x="366718" y="3913464"/>
                  <a:pt x="393588" y="3948992"/>
                  <a:pt x="372661" y="3881355"/>
                </a:cubicBezTo>
                <a:cubicBezTo>
                  <a:pt x="382614" y="3873752"/>
                  <a:pt x="383368" y="3865070"/>
                  <a:pt x="379210" y="3850569"/>
                </a:cubicBezTo>
                <a:cubicBezTo>
                  <a:pt x="379312" y="3824008"/>
                  <a:pt x="403654" y="3825499"/>
                  <a:pt x="389880" y="3798988"/>
                </a:cubicBezTo>
                <a:cubicBezTo>
                  <a:pt x="402832" y="3803502"/>
                  <a:pt x="396695" y="3748451"/>
                  <a:pt x="409909" y="3760424"/>
                </a:cubicBezTo>
                <a:cubicBezTo>
                  <a:pt x="422456" y="3742841"/>
                  <a:pt x="403074" y="3734723"/>
                  <a:pt x="414051" y="3717298"/>
                </a:cubicBezTo>
                <a:cubicBezTo>
                  <a:pt x="417146" y="3697852"/>
                  <a:pt x="399648" y="3728738"/>
                  <a:pt x="399424" y="3707291"/>
                </a:cubicBezTo>
                <a:cubicBezTo>
                  <a:pt x="400997" y="3687750"/>
                  <a:pt x="387858" y="3683191"/>
                  <a:pt x="394460" y="3673415"/>
                </a:cubicBezTo>
                <a:cubicBezTo>
                  <a:pt x="396661" y="3670158"/>
                  <a:pt x="401054" y="3666321"/>
                  <a:pt x="408918" y="3661155"/>
                </a:cubicBezTo>
                <a:cubicBezTo>
                  <a:pt x="402542" y="3634068"/>
                  <a:pt x="416542" y="3628509"/>
                  <a:pt x="425028" y="3591166"/>
                </a:cubicBezTo>
                <a:cubicBezTo>
                  <a:pt x="418022" y="3575721"/>
                  <a:pt x="422333" y="3563151"/>
                  <a:pt x="430292" y="3550801"/>
                </a:cubicBezTo>
                <a:cubicBezTo>
                  <a:pt x="430115" y="3532695"/>
                  <a:pt x="433211" y="3515334"/>
                  <a:pt x="437149" y="3497399"/>
                </a:cubicBezTo>
                <a:lnTo>
                  <a:pt x="442017" y="3474143"/>
                </a:lnTo>
                <a:lnTo>
                  <a:pt x="437175" y="3463057"/>
                </a:lnTo>
                <a:lnTo>
                  <a:pt x="438483" y="3457563"/>
                </a:lnTo>
                <a:cubicBezTo>
                  <a:pt x="439022" y="3450817"/>
                  <a:pt x="438728" y="3444584"/>
                  <a:pt x="438642" y="3439053"/>
                </a:cubicBezTo>
                <a:cubicBezTo>
                  <a:pt x="438987" y="3435548"/>
                  <a:pt x="439332" y="3432042"/>
                  <a:pt x="439678" y="3428537"/>
                </a:cubicBezTo>
                <a:lnTo>
                  <a:pt x="440437" y="3424381"/>
                </a:lnTo>
                <a:lnTo>
                  <a:pt x="448781" y="3416042"/>
                </a:lnTo>
                <a:cubicBezTo>
                  <a:pt x="448777" y="3415529"/>
                  <a:pt x="448771" y="3415016"/>
                  <a:pt x="448765" y="3414504"/>
                </a:cubicBezTo>
                <a:lnTo>
                  <a:pt x="447134" y="3403498"/>
                </a:lnTo>
                <a:lnTo>
                  <a:pt x="452387" y="3396070"/>
                </a:lnTo>
                <a:lnTo>
                  <a:pt x="453996" y="3389553"/>
                </a:lnTo>
                <a:lnTo>
                  <a:pt x="450265" y="3387098"/>
                </a:lnTo>
                <a:lnTo>
                  <a:pt x="445137" y="3375655"/>
                </a:lnTo>
                <a:lnTo>
                  <a:pt x="453359" y="3367050"/>
                </a:lnTo>
                <a:cubicBezTo>
                  <a:pt x="441304" y="3365462"/>
                  <a:pt x="455807" y="3356398"/>
                  <a:pt x="459842" y="3348005"/>
                </a:cubicBezTo>
                <a:cubicBezTo>
                  <a:pt x="459651" y="3346185"/>
                  <a:pt x="459461" y="3344365"/>
                  <a:pt x="459268" y="3342546"/>
                </a:cubicBezTo>
                <a:lnTo>
                  <a:pt x="470590" y="3324958"/>
                </a:lnTo>
                <a:lnTo>
                  <a:pt x="468579" y="3306990"/>
                </a:lnTo>
                <a:cubicBezTo>
                  <a:pt x="470662" y="3301714"/>
                  <a:pt x="475102" y="3298308"/>
                  <a:pt x="480123" y="3295094"/>
                </a:cubicBezTo>
                <a:lnTo>
                  <a:pt x="482298" y="3293541"/>
                </a:lnTo>
                <a:lnTo>
                  <a:pt x="489102" y="3262198"/>
                </a:lnTo>
                <a:lnTo>
                  <a:pt x="497561" y="3253284"/>
                </a:lnTo>
                <a:cubicBezTo>
                  <a:pt x="507999" y="3232099"/>
                  <a:pt x="502141" y="3204803"/>
                  <a:pt x="522157" y="3192563"/>
                </a:cubicBezTo>
                <a:cubicBezTo>
                  <a:pt x="526451" y="3186732"/>
                  <a:pt x="528560" y="3181063"/>
                  <a:pt x="529302" y="3175520"/>
                </a:cubicBezTo>
                <a:cubicBezTo>
                  <a:pt x="528963" y="3170366"/>
                  <a:pt x="528624" y="3165212"/>
                  <a:pt x="528284" y="3160058"/>
                </a:cubicBezTo>
                <a:lnTo>
                  <a:pt x="521806" y="3155764"/>
                </a:lnTo>
                <a:lnTo>
                  <a:pt x="524589" y="3146261"/>
                </a:lnTo>
                <a:lnTo>
                  <a:pt x="523832" y="3143561"/>
                </a:lnTo>
                <a:cubicBezTo>
                  <a:pt x="522355" y="3138410"/>
                  <a:pt x="521137" y="3133319"/>
                  <a:pt x="520994" y="3128263"/>
                </a:cubicBezTo>
                <a:cubicBezTo>
                  <a:pt x="555181" y="3134346"/>
                  <a:pt x="525408" y="3086258"/>
                  <a:pt x="552091" y="3099818"/>
                </a:cubicBezTo>
                <a:cubicBezTo>
                  <a:pt x="568295" y="3061102"/>
                  <a:pt x="589402" y="2953316"/>
                  <a:pt x="618216" y="2895965"/>
                </a:cubicBezTo>
                <a:cubicBezTo>
                  <a:pt x="632954" y="2868394"/>
                  <a:pt x="700419" y="2797027"/>
                  <a:pt x="724973" y="2755713"/>
                </a:cubicBezTo>
                <a:cubicBezTo>
                  <a:pt x="737533" y="2716704"/>
                  <a:pt x="774590" y="2688606"/>
                  <a:pt x="765538" y="2648081"/>
                </a:cubicBezTo>
                <a:cubicBezTo>
                  <a:pt x="771179" y="2646726"/>
                  <a:pt x="776018" y="2644577"/>
                  <a:pt x="780267" y="2641879"/>
                </a:cubicBezTo>
                <a:lnTo>
                  <a:pt x="790836" y="2632919"/>
                </a:lnTo>
                <a:lnTo>
                  <a:pt x="790328" y="2631229"/>
                </a:lnTo>
                <a:cubicBezTo>
                  <a:pt x="790948" y="2624550"/>
                  <a:pt x="793648" y="2621088"/>
                  <a:pt x="797257" y="2619054"/>
                </a:cubicBezTo>
                <a:lnTo>
                  <a:pt x="802383" y="2617568"/>
                </a:lnTo>
                <a:lnTo>
                  <a:pt x="808267" y="2609586"/>
                </a:lnTo>
                <a:lnTo>
                  <a:pt x="822908" y="2594856"/>
                </a:lnTo>
                <a:cubicBezTo>
                  <a:pt x="822868" y="2593625"/>
                  <a:pt x="822829" y="2592395"/>
                  <a:pt x="822791" y="2591164"/>
                </a:cubicBezTo>
                <a:lnTo>
                  <a:pt x="840423" y="2567492"/>
                </a:lnTo>
                <a:lnTo>
                  <a:pt x="839313" y="2566722"/>
                </a:lnTo>
                <a:cubicBezTo>
                  <a:pt x="837220" y="2564457"/>
                  <a:pt x="836435" y="2561765"/>
                  <a:pt x="838361" y="2558109"/>
                </a:cubicBezTo>
                <a:cubicBezTo>
                  <a:pt x="815547" y="2557210"/>
                  <a:pt x="831943" y="2553357"/>
                  <a:pt x="839637" y="2542662"/>
                </a:cubicBezTo>
                <a:cubicBezTo>
                  <a:pt x="805918" y="2538880"/>
                  <a:pt x="839768" y="2512430"/>
                  <a:pt x="825800" y="2501548"/>
                </a:cubicBezTo>
                <a:cubicBezTo>
                  <a:pt x="832213" y="2493776"/>
                  <a:pt x="838377" y="2485489"/>
                  <a:pt x="844035" y="2476819"/>
                </a:cubicBezTo>
                <a:lnTo>
                  <a:pt x="846972" y="2471590"/>
                </a:lnTo>
                <a:lnTo>
                  <a:pt x="846730" y="2471378"/>
                </a:lnTo>
                <a:cubicBezTo>
                  <a:pt x="846723" y="2470017"/>
                  <a:pt x="847446" y="2468214"/>
                  <a:pt x="849228" y="2465654"/>
                </a:cubicBezTo>
                <a:lnTo>
                  <a:pt x="852330" y="2462052"/>
                </a:lnTo>
                <a:lnTo>
                  <a:pt x="858029" y="2451906"/>
                </a:lnTo>
                <a:cubicBezTo>
                  <a:pt x="858015" y="2450509"/>
                  <a:pt x="858000" y="2449113"/>
                  <a:pt x="857986" y="2447716"/>
                </a:cubicBezTo>
                <a:lnTo>
                  <a:pt x="855075" y="2445047"/>
                </a:lnTo>
                <a:lnTo>
                  <a:pt x="856006" y="2444265"/>
                </a:lnTo>
                <a:cubicBezTo>
                  <a:pt x="866256" y="2439597"/>
                  <a:pt x="876546" y="2441013"/>
                  <a:pt x="856444" y="2421759"/>
                </a:cubicBezTo>
                <a:cubicBezTo>
                  <a:pt x="875706" y="2409372"/>
                  <a:pt x="862167" y="2399993"/>
                  <a:pt x="868981" y="2375200"/>
                </a:cubicBezTo>
                <a:cubicBezTo>
                  <a:pt x="883816" y="2369643"/>
                  <a:pt x="884447" y="2360647"/>
                  <a:pt x="880811" y="2350147"/>
                </a:cubicBezTo>
                <a:cubicBezTo>
                  <a:pt x="897229" y="2329939"/>
                  <a:pt x="897359" y="2305557"/>
                  <a:pt x="908124" y="2279761"/>
                </a:cubicBezTo>
                <a:cubicBezTo>
                  <a:pt x="914949" y="2248787"/>
                  <a:pt x="919272" y="2184235"/>
                  <a:pt x="921761" y="2164302"/>
                </a:cubicBezTo>
                <a:lnTo>
                  <a:pt x="923058" y="2160162"/>
                </a:lnTo>
                <a:lnTo>
                  <a:pt x="931663" y="2151458"/>
                </a:lnTo>
                <a:lnTo>
                  <a:pt x="935730" y="2148616"/>
                </a:lnTo>
                <a:cubicBezTo>
                  <a:pt x="938224" y="2146496"/>
                  <a:pt x="939481" y="2144881"/>
                  <a:pt x="939910" y="2143540"/>
                </a:cubicBezTo>
                <a:cubicBezTo>
                  <a:pt x="939854" y="2143453"/>
                  <a:pt x="939800" y="2143365"/>
                  <a:pt x="939746" y="2143278"/>
                </a:cubicBezTo>
                <a:lnTo>
                  <a:pt x="944182" y="2138791"/>
                </a:lnTo>
                <a:cubicBezTo>
                  <a:pt x="952273" y="2131533"/>
                  <a:pt x="960723" y="2124767"/>
                  <a:pt x="969240" y="2118565"/>
                </a:cubicBezTo>
                <a:cubicBezTo>
                  <a:pt x="959560" y="2104672"/>
                  <a:pt x="999865" y="2086297"/>
                  <a:pt x="969333" y="2074914"/>
                </a:cubicBezTo>
                <a:cubicBezTo>
                  <a:pt x="979986" y="2066124"/>
                  <a:pt x="996651" y="2066048"/>
                  <a:pt x="975462" y="2059981"/>
                </a:cubicBezTo>
                <a:cubicBezTo>
                  <a:pt x="978440" y="2056818"/>
                  <a:pt x="978560" y="2053988"/>
                  <a:pt x="977313" y="2051279"/>
                </a:cubicBezTo>
                <a:lnTo>
                  <a:pt x="976512" y="2050269"/>
                </a:lnTo>
                <a:lnTo>
                  <a:pt x="1000665" y="2030946"/>
                </a:lnTo>
                <a:lnTo>
                  <a:pt x="1001735" y="2027284"/>
                </a:lnTo>
                <a:lnTo>
                  <a:pt x="1020214" y="2016095"/>
                </a:lnTo>
                <a:lnTo>
                  <a:pt x="1028302" y="2009567"/>
                </a:lnTo>
                <a:lnTo>
                  <a:pt x="1033598" y="2009267"/>
                </a:lnTo>
                <a:cubicBezTo>
                  <a:pt x="1037644" y="2008082"/>
                  <a:pt x="1041293" y="2005286"/>
                  <a:pt x="1044008" y="1998844"/>
                </a:cubicBezTo>
                <a:cubicBezTo>
                  <a:pt x="1044028" y="1998250"/>
                  <a:pt x="1044047" y="1997657"/>
                  <a:pt x="1044069" y="1997063"/>
                </a:cubicBezTo>
                <a:lnTo>
                  <a:pt x="1056878" y="1990634"/>
                </a:lnTo>
                <a:cubicBezTo>
                  <a:pt x="1073742" y="1972962"/>
                  <a:pt x="1116917" y="1915135"/>
                  <a:pt x="1145252" y="1891028"/>
                </a:cubicBezTo>
                <a:cubicBezTo>
                  <a:pt x="1181549" y="1855897"/>
                  <a:pt x="1204219" y="1869811"/>
                  <a:pt x="1226890" y="1845992"/>
                </a:cubicBezTo>
                <a:cubicBezTo>
                  <a:pt x="1239789" y="1836111"/>
                  <a:pt x="1341056" y="1758335"/>
                  <a:pt x="1323685" y="1758717"/>
                </a:cubicBezTo>
                <a:cubicBezTo>
                  <a:pt x="1336054" y="1710183"/>
                  <a:pt x="1353677" y="1661148"/>
                  <a:pt x="1398273" y="1627389"/>
                </a:cubicBezTo>
                <a:cubicBezTo>
                  <a:pt x="1388128" y="1591309"/>
                  <a:pt x="1404408" y="1616394"/>
                  <a:pt x="1417786" y="1591233"/>
                </a:cubicBezTo>
                <a:cubicBezTo>
                  <a:pt x="1438580" y="1610653"/>
                  <a:pt x="1425904" y="1556514"/>
                  <a:pt x="1456144" y="1570271"/>
                </a:cubicBezTo>
                <a:cubicBezTo>
                  <a:pt x="1457620" y="1565253"/>
                  <a:pt x="1458099" y="1559962"/>
                  <a:pt x="1458351" y="1554550"/>
                </a:cubicBezTo>
                <a:cubicBezTo>
                  <a:pt x="1458401" y="1553607"/>
                  <a:pt x="1458450" y="1552663"/>
                  <a:pt x="1458500" y="1551719"/>
                </a:cubicBezTo>
                <a:lnTo>
                  <a:pt x="1464150" y="1542986"/>
                </a:lnTo>
                <a:lnTo>
                  <a:pt x="1459426" y="1537283"/>
                </a:lnTo>
                <a:lnTo>
                  <a:pt x="1463401" y="1521818"/>
                </a:lnTo>
                <a:cubicBezTo>
                  <a:pt x="1465866" y="1516528"/>
                  <a:pt x="1469660" y="1511418"/>
                  <a:pt x="1475565" y="1506648"/>
                </a:cubicBezTo>
                <a:cubicBezTo>
                  <a:pt x="1505892" y="1496628"/>
                  <a:pt x="1501466" y="1449788"/>
                  <a:pt x="1540362" y="1438265"/>
                </a:cubicBezTo>
                <a:cubicBezTo>
                  <a:pt x="1552616" y="1432548"/>
                  <a:pt x="1577989" y="1405806"/>
                  <a:pt x="1575141" y="1395238"/>
                </a:cubicBezTo>
                <a:cubicBezTo>
                  <a:pt x="1578857" y="1388528"/>
                  <a:pt x="1587887" y="1384081"/>
                  <a:pt x="1582090" y="1375575"/>
                </a:cubicBezTo>
                <a:cubicBezTo>
                  <a:pt x="1576227" y="1364195"/>
                  <a:pt x="1610458" y="1356081"/>
                  <a:pt x="1596005" y="1350347"/>
                </a:cubicBezTo>
                <a:cubicBezTo>
                  <a:pt x="1619928" y="1344309"/>
                  <a:pt x="1609644" y="1318430"/>
                  <a:pt x="1615711" y="1303251"/>
                </a:cubicBezTo>
                <a:cubicBezTo>
                  <a:pt x="1636715" y="1300049"/>
                  <a:pt x="1628734" y="1271360"/>
                  <a:pt x="1650622" y="1244447"/>
                </a:cubicBezTo>
                <a:cubicBezTo>
                  <a:pt x="1674314" y="1241352"/>
                  <a:pt x="1665195" y="1226204"/>
                  <a:pt x="1702792" y="1215797"/>
                </a:cubicBezTo>
                <a:cubicBezTo>
                  <a:pt x="1701820" y="1213917"/>
                  <a:pt x="1701175" y="1211901"/>
                  <a:pt x="1700885" y="1209814"/>
                </a:cubicBezTo>
                <a:cubicBezTo>
                  <a:pt x="1699195" y="1197675"/>
                  <a:pt x="1709477" y="1185727"/>
                  <a:pt x="1723848" y="1183123"/>
                </a:cubicBezTo>
                <a:lnTo>
                  <a:pt x="1759968" y="1166871"/>
                </a:lnTo>
                <a:lnTo>
                  <a:pt x="1767742" y="1158484"/>
                </a:lnTo>
                <a:cubicBezTo>
                  <a:pt x="1770059" y="1151669"/>
                  <a:pt x="1773928" y="1132112"/>
                  <a:pt x="1773870" y="1125979"/>
                </a:cubicBezTo>
                <a:lnTo>
                  <a:pt x="1767392" y="1121685"/>
                </a:lnTo>
                <a:lnTo>
                  <a:pt x="1770175" y="1112182"/>
                </a:lnTo>
                <a:lnTo>
                  <a:pt x="1769418" y="1109483"/>
                </a:lnTo>
                <a:cubicBezTo>
                  <a:pt x="1767940" y="1104332"/>
                  <a:pt x="1766723" y="1099240"/>
                  <a:pt x="1766580" y="1094184"/>
                </a:cubicBezTo>
                <a:cubicBezTo>
                  <a:pt x="1800766" y="1100267"/>
                  <a:pt x="1770993" y="1052180"/>
                  <a:pt x="1797677" y="1065740"/>
                </a:cubicBezTo>
                <a:cubicBezTo>
                  <a:pt x="1802838" y="1039017"/>
                  <a:pt x="1885193" y="979422"/>
                  <a:pt x="1863681" y="947760"/>
                </a:cubicBezTo>
                <a:cubicBezTo>
                  <a:pt x="1884420" y="907600"/>
                  <a:pt x="1894579" y="875721"/>
                  <a:pt x="1922110" y="824781"/>
                </a:cubicBezTo>
                <a:cubicBezTo>
                  <a:pt x="1936848" y="797210"/>
                  <a:pt x="1952149" y="746327"/>
                  <a:pt x="1970558" y="721635"/>
                </a:cubicBezTo>
                <a:lnTo>
                  <a:pt x="1974257" y="713733"/>
                </a:lnTo>
                <a:lnTo>
                  <a:pt x="1971701" y="704563"/>
                </a:lnTo>
                <a:cubicBezTo>
                  <a:pt x="1965638" y="681323"/>
                  <a:pt x="1961669" y="657653"/>
                  <a:pt x="1966819" y="628924"/>
                </a:cubicBezTo>
                <a:cubicBezTo>
                  <a:pt x="1962592" y="627358"/>
                  <a:pt x="1959049" y="624629"/>
                  <a:pt x="1956004" y="621102"/>
                </a:cubicBezTo>
                <a:lnTo>
                  <a:pt x="1948613" y="609156"/>
                </a:lnTo>
                <a:lnTo>
                  <a:pt x="1949145" y="606753"/>
                </a:lnTo>
                <a:cubicBezTo>
                  <a:pt x="1949218" y="597410"/>
                  <a:pt x="1947427" y="592710"/>
                  <a:pt x="1944819" y="590072"/>
                </a:cubicBezTo>
                <a:lnTo>
                  <a:pt x="1941001" y="588296"/>
                </a:lnTo>
                <a:lnTo>
                  <a:pt x="1937134" y="577443"/>
                </a:lnTo>
                <a:lnTo>
                  <a:pt x="1927092" y="557642"/>
                </a:lnTo>
                <a:cubicBezTo>
                  <a:pt x="1927223" y="555912"/>
                  <a:pt x="1927353" y="554181"/>
                  <a:pt x="1927484" y="552451"/>
                </a:cubicBezTo>
                <a:lnTo>
                  <a:pt x="1915874" y="520271"/>
                </a:lnTo>
                <a:lnTo>
                  <a:pt x="1916793" y="519123"/>
                </a:lnTo>
                <a:cubicBezTo>
                  <a:pt x="1918590" y="515812"/>
                  <a:pt x="1919415" y="511986"/>
                  <a:pt x="1918236" y="506970"/>
                </a:cubicBezTo>
                <a:cubicBezTo>
                  <a:pt x="1935854" y="504328"/>
                  <a:pt x="1923564" y="499907"/>
                  <a:pt x="1918529" y="485354"/>
                </a:cubicBezTo>
                <a:cubicBezTo>
                  <a:pt x="1944768" y="478002"/>
                  <a:pt x="1920917" y="442901"/>
                  <a:pt x="1932556" y="426779"/>
                </a:cubicBezTo>
                <a:cubicBezTo>
                  <a:pt x="1928266" y="416251"/>
                  <a:pt x="1924208" y="404985"/>
                  <a:pt x="1920572" y="393150"/>
                </a:cubicBezTo>
                <a:lnTo>
                  <a:pt x="1918744" y="385981"/>
                </a:lnTo>
                <a:cubicBezTo>
                  <a:pt x="1918812" y="385880"/>
                  <a:pt x="1918880" y="385777"/>
                  <a:pt x="1918949" y="385674"/>
                </a:cubicBezTo>
                <a:cubicBezTo>
                  <a:pt x="1919066" y="383763"/>
                  <a:pt x="1918657" y="381272"/>
                  <a:pt x="1917499" y="377782"/>
                </a:cubicBezTo>
                <a:lnTo>
                  <a:pt x="1915412" y="372914"/>
                </a:lnTo>
                <a:lnTo>
                  <a:pt x="1911865" y="359009"/>
                </a:lnTo>
                <a:cubicBezTo>
                  <a:pt x="1911991" y="357046"/>
                  <a:pt x="1912118" y="355084"/>
                  <a:pt x="1912244" y="353121"/>
                </a:cubicBezTo>
                <a:cubicBezTo>
                  <a:pt x="1918626" y="330659"/>
                  <a:pt x="1954267" y="325259"/>
                  <a:pt x="1933610" y="297387"/>
                </a:cubicBezTo>
                <a:cubicBezTo>
                  <a:pt x="1933927" y="257451"/>
                  <a:pt x="1952468" y="230850"/>
                  <a:pt x="1939454" y="194719"/>
                </a:cubicBezTo>
                <a:cubicBezTo>
                  <a:pt x="1939831" y="157324"/>
                  <a:pt x="1947607" y="124588"/>
                  <a:pt x="1942001" y="93227"/>
                </a:cubicBezTo>
                <a:cubicBezTo>
                  <a:pt x="1948078" y="80084"/>
                  <a:pt x="1950517" y="67855"/>
                  <a:pt x="1941351" y="56555"/>
                </a:cubicBezTo>
                <a:cubicBezTo>
                  <a:pt x="1943577" y="30289"/>
                  <a:pt x="1951466" y="18620"/>
                  <a:pt x="1950955" y="5312"/>
                </a:cubicBezTo>
                <a:lnTo>
                  <a:pt x="194954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Google Shape;173;p34">
            <a:extLst>
              <a:ext uri="{FF2B5EF4-FFF2-40B4-BE49-F238E27FC236}">
                <a16:creationId xmlns="" xmlns:a16="http://schemas.microsoft.com/office/drawing/2014/main" id="{C1844F7F-6EEC-4A7A-A80E-8BD1E59081DB}"/>
              </a:ext>
            </a:extLst>
          </p:cNvPr>
          <p:cNvSpPr txBox="1">
            <a:spLocks/>
          </p:cNvSpPr>
          <p:nvPr/>
        </p:nvSpPr>
        <p:spPr>
          <a:xfrm>
            <a:off x="7826380" y="719688"/>
            <a:ext cx="3702369" cy="824388"/>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lt1"/>
              </a:buClr>
              <a:buSzPts val="5000"/>
              <a:buFont typeface="Playfair Display"/>
              <a:buNone/>
              <a:defRPr sz="5000" b="0" i="0" u="none" strike="noStrike" cap="none">
                <a:solidFill>
                  <a:schemeClr val="lt1"/>
                </a:solidFill>
                <a:latin typeface="Playfair Display"/>
                <a:ea typeface="Playfair Display"/>
                <a:cs typeface="Playfair Display"/>
                <a:sym typeface="Playfair Display"/>
              </a:defRPr>
            </a:lvl9pPr>
          </a:lstStyle>
          <a:p>
            <a:pPr>
              <a:lnSpc>
                <a:spcPct val="110000"/>
              </a:lnSpc>
              <a:spcBef>
                <a:spcPct val="0"/>
              </a:spcBef>
              <a:spcAft>
                <a:spcPts val="600"/>
              </a:spcAft>
            </a:pPr>
            <a:r>
              <a:rPr lang="en-US" sz="3600" b="1" i="1" cap="all" spc="600" dirty="0">
                <a:solidFill>
                  <a:schemeClr val="tx2">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Chip-seq</a:t>
            </a:r>
          </a:p>
        </p:txBody>
      </p:sp>
      <p:sp>
        <p:nvSpPr>
          <p:cNvPr id="36" name="Freeform: Shape 35">
            <a:extLst>
              <a:ext uri="{FF2B5EF4-FFF2-40B4-BE49-F238E27FC236}">
                <a16:creationId xmlns="" xmlns:a16="http://schemas.microsoft.com/office/drawing/2014/main" id="{480C5605-8517-45F2-AB45-40BD3B23EC0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5423" y="1357912"/>
            <a:ext cx="5841733" cy="413639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Picture 26">
            <a:extLst>
              <a:ext uri="{FF2B5EF4-FFF2-40B4-BE49-F238E27FC236}">
                <a16:creationId xmlns="" xmlns:a16="http://schemas.microsoft.com/office/drawing/2014/main" id="{F9963D8C-8587-4A99-B322-69D1F128B37D}"/>
              </a:ext>
            </a:extLst>
          </p:cNvPr>
          <p:cNvPicPr>
            <a:picLocks noChangeAspect="1"/>
          </p:cNvPicPr>
          <p:nvPr/>
        </p:nvPicPr>
        <p:blipFill rotWithShape="1">
          <a:blip r:embed="rId2">
            <a:extLst>
              <a:ext uri="{28A0092B-C50C-407E-A947-70E740481C1C}">
                <a14:useLocalDpi xmlns:a14="http://schemas.microsoft.com/office/drawing/2010/main" val="0"/>
              </a:ext>
            </a:extLst>
          </a:blip>
          <a:srcRect l="3530" r="3530"/>
          <a:stretch/>
        </p:blipFill>
        <p:spPr>
          <a:xfrm>
            <a:off x="928081" y="1450994"/>
            <a:ext cx="5736416" cy="3950226"/>
          </a:xfrm>
          <a:prstGeom prst="rect">
            <a:avLst/>
          </a:prstGeom>
          <a:ln w="19050">
            <a:solidFill>
              <a:schemeClr val="bg2">
                <a:lumMod val="60000"/>
                <a:lumOff val="40000"/>
              </a:schemeClr>
            </a:solidFill>
          </a:ln>
          <a:scene3d>
            <a:camera prst="orthographicFront"/>
            <a:lightRig rig="threePt" dir="t"/>
          </a:scene3d>
          <a:sp3d>
            <a:bevelT w="101600" prst="riblet"/>
          </a:sp3d>
        </p:spPr>
      </p:pic>
      <p:sp>
        <p:nvSpPr>
          <p:cNvPr id="9" name="TextBox 8">
            <a:extLst>
              <a:ext uri="{FF2B5EF4-FFF2-40B4-BE49-F238E27FC236}">
                <a16:creationId xmlns="" xmlns:a16="http://schemas.microsoft.com/office/drawing/2014/main" id="{3ADE51C0-EC03-430E-A2FB-ACF0C797B335}"/>
              </a:ext>
            </a:extLst>
          </p:cNvPr>
          <p:cNvSpPr txBox="1"/>
          <p:nvPr/>
        </p:nvSpPr>
        <p:spPr>
          <a:xfrm>
            <a:off x="1057834" y="5975308"/>
            <a:ext cx="5257801" cy="707886"/>
          </a:xfrm>
          <a:prstGeom prst="rect">
            <a:avLst/>
          </a:prstGeom>
          <a:noFill/>
        </p:spPr>
        <p:txBody>
          <a:bodyPr wrap="square" rtlCol="0">
            <a:spAutoFit/>
          </a:bodyPr>
          <a:lstStyle/>
          <a:p>
            <a:pPr algn="ctr"/>
            <a:r>
              <a:rPr lang="en-US" sz="4000" b="1" dirty="0">
                <a:solidFill>
                  <a:schemeClr val="tx1">
                    <a:lumMod val="10000"/>
                  </a:schemeClr>
                </a:solidFill>
                <a:effectLst>
                  <a:outerShdw blurRad="38100" dist="38100" dir="2700000" algn="tl">
                    <a:srgbClr val="000000">
                      <a:alpha val="43137"/>
                    </a:srgbClr>
                  </a:outerShdw>
                </a:effectLst>
                <a:latin typeface="Tw Cen MT" panose="020B0602020104020603" pitchFamily="34" charset="0"/>
              </a:rPr>
              <a:t>DR/ Ibrahim ELSamman</a:t>
            </a:r>
          </a:p>
        </p:txBody>
      </p:sp>
      <p:sp>
        <p:nvSpPr>
          <p:cNvPr id="10" name="TextBox 9">
            <a:extLst>
              <a:ext uri="{FF2B5EF4-FFF2-40B4-BE49-F238E27FC236}">
                <a16:creationId xmlns="" xmlns:a16="http://schemas.microsoft.com/office/drawing/2014/main" id="{9D11B60A-CCAD-4EBA-80A0-908A8D8A6C21}"/>
              </a:ext>
            </a:extLst>
          </p:cNvPr>
          <p:cNvSpPr txBox="1"/>
          <p:nvPr/>
        </p:nvSpPr>
        <p:spPr>
          <a:xfrm>
            <a:off x="8297325" y="2358888"/>
            <a:ext cx="4286250" cy="3416320"/>
          </a:xfrm>
          <a:prstGeom prst="rect">
            <a:avLst/>
          </a:prstGeom>
          <a:noFill/>
        </p:spPr>
        <p:txBody>
          <a:bodyPr wrap="square" rtlCol="0">
            <a:spAutoFit/>
          </a:bodyPr>
          <a:lstStyle/>
          <a:p>
            <a:r>
              <a:rPr lang="en-US" sz="2400" b="1" dirty="0">
                <a:solidFill>
                  <a:schemeClr val="tx2">
                    <a:lumMod val="25000"/>
                  </a:schemeClr>
                </a:solidFill>
                <a:latin typeface="Tw Cen MT" panose="020B0602020104020603" pitchFamily="34" charset="0"/>
              </a:rPr>
              <a:t>Team Member :</a:t>
            </a:r>
          </a:p>
          <a:p>
            <a:r>
              <a:rPr lang="en-US" sz="2400" dirty="0">
                <a:solidFill>
                  <a:schemeClr val="tx2">
                    <a:lumMod val="25000"/>
                  </a:schemeClr>
                </a:solidFill>
                <a:latin typeface="Tw Cen MT" panose="020B0602020104020603" pitchFamily="34" charset="0"/>
              </a:rPr>
              <a:t>1-Aliaa Mohammed</a:t>
            </a:r>
          </a:p>
          <a:p>
            <a:r>
              <a:rPr lang="en-US" sz="2400" dirty="0">
                <a:solidFill>
                  <a:schemeClr val="tx2">
                    <a:lumMod val="25000"/>
                  </a:schemeClr>
                </a:solidFill>
                <a:latin typeface="Tw Cen MT" panose="020B0602020104020603" pitchFamily="34" charset="0"/>
              </a:rPr>
              <a:t>2-Dina Mahmoud</a:t>
            </a:r>
          </a:p>
          <a:p>
            <a:r>
              <a:rPr lang="en-US" sz="2400" dirty="0">
                <a:solidFill>
                  <a:schemeClr val="tx2">
                    <a:lumMod val="25000"/>
                  </a:schemeClr>
                </a:solidFill>
                <a:latin typeface="Tw Cen MT" panose="020B0602020104020603" pitchFamily="34" charset="0"/>
              </a:rPr>
              <a:t>3-Eman Hamza</a:t>
            </a:r>
          </a:p>
          <a:p>
            <a:r>
              <a:rPr lang="en-US" sz="2400" dirty="0">
                <a:solidFill>
                  <a:schemeClr val="tx2">
                    <a:lumMod val="25000"/>
                  </a:schemeClr>
                </a:solidFill>
                <a:latin typeface="Tw Cen MT" panose="020B0602020104020603" pitchFamily="34" charset="0"/>
              </a:rPr>
              <a:t>4-Habiba Ahmed</a:t>
            </a:r>
          </a:p>
          <a:p>
            <a:r>
              <a:rPr lang="en-US" sz="2400" dirty="0">
                <a:solidFill>
                  <a:schemeClr val="tx2">
                    <a:lumMod val="25000"/>
                  </a:schemeClr>
                </a:solidFill>
                <a:latin typeface="Tw Cen MT" panose="020B0602020104020603" pitchFamily="34" charset="0"/>
              </a:rPr>
              <a:t>5-Manar Maher</a:t>
            </a:r>
          </a:p>
          <a:p>
            <a:r>
              <a:rPr lang="en-US" sz="2400" dirty="0">
                <a:solidFill>
                  <a:schemeClr val="tx2">
                    <a:lumMod val="25000"/>
                  </a:schemeClr>
                </a:solidFill>
                <a:latin typeface="Tw Cen MT" panose="020B0602020104020603" pitchFamily="34" charset="0"/>
              </a:rPr>
              <a:t>6-Marwa Mahmoud </a:t>
            </a:r>
          </a:p>
          <a:p>
            <a:r>
              <a:rPr lang="en-US" sz="2400" dirty="0">
                <a:solidFill>
                  <a:schemeClr val="tx2">
                    <a:lumMod val="25000"/>
                  </a:schemeClr>
                </a:solidFill>
                <a:latin typeface="Tw Cen MT" panose="020B0602020104020603" pitchFamily="34" charset="0"/>
              </a:rPr>
              <a:t>7-Nada Abdelmohsen</a:t>
            </a:r>
          </a:p>
          <a:p>
            <a:r>
              <a:rPr lang="en-US" sz="2400" dirty="0">
                <a:solidFill>
                  <a:schemeClr val="tx2">
                    <a:lumMod val="25000"/>
                  </a:schemeClr>
                </a:solidFill>
                <a:latin typeface="Tw Cen MT" panose="020B0602020104020603" pitchFamily="34" charset="0"/>
              </a:rPr>
              <a:t>8-Sandy Adel</a:t>
            </a:r>
          </a:p>
        </p:txBody>
      </p:sp>
    </p:spTree>
    <p:extLst>
      <p:ext uri="{BB962C8B-B14F-4D97-AF65-F5344CB8AC3E}">
        <p14:creationId xmlns:p14="http://schemas.microsoft.com/office/powerpoint/2010/main" val="37579206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 xmlns:a16="http://schemas.microsoft.com/office/drawing/2014/main" id="{FCE8BBC4-555B-4EEA-8B5C-5B44656F9D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 xmlns:a16="http://schemas.microsoft.com/office/drawing/2014/main" id="{44704DC3-DE99-4AC8-9945-00EF66EBB0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 xmlns:a16="http://schemas.microsoft.com/office/drawing/2014/main" id="{DB2CE159-F7EF-4798-AAA5-493F50B6206B}"/>
              </a:ext>
            </a:extLst>
          </p:cNvPr>
          <p:cNvPicPr>
            <a:picLocks noChangeAspect="1"/>
          </p:cNvPicPr>
          <p:nvPr/>
        </p:nvPicPr>
        <p:blipFill>
          <a:blip r:embed="rId2"/>
          <a:stretch>
            <a:fillRect/>
          </a:stretch>
        </p:blipFill>
        <p:spPr>
          <a:xfrm>
            <a:off x="377258" y="1502407"/>
            <a:ext cx="5235751" cy="4104078"/>
          </a:xfrm>
          <a:prstGeom prst="rect">
            <a:avLst/>
          </a:prstGeom>
          <a:effectLst>
            <a:glow rad="101600">
              <a:schemeClr val="accent2">
                <a:satMod val="175000"/>
                <a:alpha val="40000"/>
              </a:schemeClr>
            </a:glow>
          </a:effectLst>
          <a:scene3d>
            <a:camera prst="orthographicFront"/>
            <a:lightRig rig="threePt" dir="t"/>
          </a:scene3d>
          <a:sp3d>
            <a:bevelT prst="convex"/>
          </a:sp3d>
        </p:spPr>
      </p:pic>
      <p:graphicFrame>
        <p:nvGraphicFramePr>
          <p:cNvPr id="7" name="TextBox 3">
            <a:extLst>
              <a:ext uri="{FF2B5EF4-FFF2-40B4-BE49-F238E27FC236}">
                <a16:creationId xmlns="" xmlns:a16="http://schemas.microsoft.com/office/drawing/2014/main" id="{C60ECF43-2C2D-4F7C-BB11-897FA6DE6585}"/>
              </a:ext>
            </a:extLst>
          </p:cNvPr>
          <p:cNvGraphicFramePr/>
          <p:nvPr>
            <p:extLst>
              <p:ext uri="{D42A27DB-BD31-4B8C-83A1-F6EECF244321}">
                <p14:modId xmlns:p14="http://schemas.microsoft.com/office/powerpoint/2010/main" val="3768661468"/>
              </p:ext>
            </p:extLst>
          </p:nvPr>
        </p:nvGraphicFramePr>
        <p:xfrm>
          <a:off x="6679410" y="603623"/>
          <a:ext cx="5135332" cy="5650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 xmlns:a16="http://schemas.microsoft.com/office/drawing/2014/main" id="{D96D0C6B-63C2-4C65-AB9B-BDC4CBB1845A}"/>
              </a:ext>
            </a:extLst>
          </p:cNvPr>
          <p:cNvSpPr txBox="1"/>
          <p:nvPr/>
        </p:nvSpPr>
        <p:spPr>
          <a:xfrm>
            <a:off x="1223253" y="389741"/>
            <a:ext cx="3052650" cy="861774"/>
          </a:xfrm>
          <a:prstGeom prst="rect">
            <a:avLst/>
          </a:prstGeom>
          <a:noFill/>
        </p:spPr>
        <p:txBody>
          <a:bodyPr wrap="square" rtlCol="1">
            <a:spAutoFit/>
          </a:bodyPr>
          <a:lstStyle/>
          <a:p>
            <a:r>
              <a:rPr lang="en-US" sz="3200" b="1" dirty="0">
                <a:solidFill>
                  <a:schemeClr val="bg1">
                    <a:lumMod val="10000"/>
                  </a:schemeClr>
                </a:solidFill>
                <a:effectLst>
                  <a:outerShdw blurRad="38100" dist="38100" dir="2700000" algn="tl">
                    <a:srgbClr val="000000">
                      <a:alpha val="43137"/>
                    </a:srgbClr>
                  </a:outerShdw>
                </a:effectLst>
              </a:rPr>
              <a:t>Open chromatin</a:t>
            </a:r>
          </a:p>
          <a:p>
            <a:endParaRPr lang="ar-EG" dirty="0"/>
          </a:p>
        </p:txBody>
      </p:sp>
    </p:spTree>
    <p:extLst>
      <p:ext uri="{BB962C8B-B14F-4D97-AF65-F5344CB8AC3E}">
        <p14:creationId xmlns:p14="http://schemas.microsoft.com/office/powerpoint/2010/main" val="20802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graphicEl>
                                              <a:dgm id="{0E7BCC85-80CD-45D5-8C8F-D8434AD3E295}"/>
                                            </p:graphicEl>
                                          </p:spTgt>
                                        </p:tgtEl>
                                        <p:attrNameLst>
                                          <p:attrName>style.visibility</p:attrName>
                                        </p:attrNameLst>
                                      </p:cBhvr>
                                      <p:to>
                                        <p:strVal val="visible"/>
                                      </p:to>
                                    </p:set>
                                    <p:animEffect transition="in" filter="fade">
                                      <p:cBhvr>
                                        <p:cTn id="7" dur="1000"/>
                                        <p:tgtEl>
                                          <p:spTgt spid="7">
                                            <p:graphicEl>
                                              <a:dgm id="{0E7BCC85-80CD-45D5-8C8F-D8434AD3E295}"/>
                                            </p:graphicEl>
                                          </p:spTgt>
                                        </p:tgtEl>
                                      </p:cBhvr>
                                    </p:animEffect>
                                    <p:anim calcmode="lin" valueType="num">
                                      <p:cBhvr>
                                        <p:cTn id="8" dur="1000" fill="hold"/>
                                        <p:tgtEl>
                                          <p:spTgt spid="7">
                                            <p:graphicEl>
                                              <a:dgm id="{0E7BCC85-80CD-45D5-8C8F-D8434AD3E295}"/>
                                            </p:graphicEl>
                                          </p:spTgt>
                                        </p:tgtEl>
                                        <p:attrNameLst>
                                          <p:attrName>ppt_x</p:attrName>
                                        </p:attrNameLst>
                                      </p:cBhvr>
                                      <p:tavLst>
                                        <p:tav tm="0">
                                          <p:val>
                                            <p:strVal val="#ppt_x"/>
                                          </p:val>
                                        </p:tav>
                                        <p:tav tm="100000">
                                          <p:val>
                                            <p:strVal val="#ppt_x"/>
                                          </p:val>
                                        </p:tav>
                                      </p:tavLst>
                                    </p:anim>
                                    <p:anim calcmode="lin" valueType="num">
                                      <p:cBhvr>
                                        <p:cTn id="9" dur="1000" fill="hold"/>
                                        <p:tgtEl>
                                          <p:spTgt spid="7">
                                            <p:graphicEl>
                                              <a:dgm id="{0E7BCC85-80CD-45D5-8C8F-D8434AD3E295}"/>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49B240A3-7480-47E5-959B-20D59ABD1135}"/>
                                            </p:graphicEl>
                                          </p:spTgt>
                                        </p:tgtEl>
                                        <p:attrNameLst>
                                          <p:attrName>style.visibility</p:attrName>
                                        </p:attrNameLst>
                                      </p:cBhvr>
                                      <p:to>
                                        <p:strVal val="visible"/>
                                      </p:to>
                                    </p:set>
                                    <p:animEffect transition="in" filter="fade">
                                      <p:cBhvr>
                                        <p:cTn id="14" dur="1000"/>
                                        <p:tgtEl>
                                          <p:spTgt spid="7">
                                            <p:graphicEl>
                                              <a:dgm id="{49B240A3-7480-47E5-959B-20D59ABD1135}"/>
                                            </p:graphicEl>
                                          </p:spTgt>
                                        </p:tgtEl>
                                      </p:cBhvr>
                                    </p:animEffect>
                                    <p:anim calcmode="lin" valueType="num">
                                      <p:cBhvr>
                                        <p:cTn id="15" dur="1000" fill="hold"/>
                                        <p:tgtEl>
                                          <p:spTgt spid="7">
                                            <p:graphicEl>
                                              <a:dgm id="{49B240A3-7480-47E5-959B-20D59ABD1135}"/>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49B240A3-7480-47E5-959B-20D59ABD1135}"/>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graphicEl>
                                              <a:dgm id="{CAA25A37-B7A9-4D7C-B980-AD82D10C1F48}"/>
                                            </p:graphicEl>
                                          </p:spTgt>
                                        </p:tgtEl>
                                        <p:attrNameLst>
                                          <p:attrName>style.visibility</p:attrName>
                                        </p:attrNameLst>
                                      </p:cBhvr>
                                      <p:to>
                                        <p:strVal val="visible"/>
                                      </p:to>
                                    </p:set>
                                    <p:animEffect transition="in" filter="fade">
                                      <p:cBhvr>
                                        <p:cTn id="21" dur="1000"/>
                                        <p:tgtEl>
                                          <p:spTgt spid="7">
                                            <p:graphicEl>
                                              <a:dgm id="{CAA25A37-B7A9-4D7C-B980-AD82D10C1F48}"/>
                                            </p:graphicEl>
                                          </p:spTgt>
                                        </p:tgtEl>
                                      </p:cBhvr>
                                    </p:animEffect>
                                    <p:anim calcmode="lin" valueType="num">
                                      <p:cBhvr>
                                        <p:cTn id="22" dur="1000" fill="hold"/>
                                        <p:tgtEl>
                                          <p:spTgt spid="7">
                                            <p:graphicEl>
                                              <a:dgm id="{CAA25A37-B7A9-4D7C-B980-AD82D10C1F48}"/>
                                            </p:graphicEl>
                                          </p:spTgt>
                                        </p:tgtEl>
                                        <p:attrNameLst>
                                          <p:attrName>ppt_x</p:attrName>
                                        </p:attrNameLst>
                                      </p:cBhvr>
                                      <p:tavLst>
                                        <p:tav tm="0">
                                          <p:val>
                                            <p:strVal val="#ppt_x"/>
                                          </p:val>
                                        </p:tav>
                                        <p:tav tm="100000">
                                          <p:val>
                                            <p:strVal val="#ppt_x"/>
                                          </p:val>
                                        </p:tav>
                                      </p:tavLst>
                                    </p:anim>
                                    <p:anim calcmode="lin" valueType="num">
                                      <p:cBhvr>
                                        <p:cTn id="23" dur="1000" fill="hold"/>
                                        <p:tgtEl>
                                          <p:spTgt spid="7">
                                            <p:graphicEl>
                                              <a:dgm id="{CAA25A37-B7A9-4D7C-B980-AD82D10C1F4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 xmlns:a16="http://schemas.microsoft.com/office/drawing/2014/main" id="{1841F680-B18F-481A-8D6E-9FD77379E8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97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DCE5A431-91F6-414E-8B03-159BF46C1337}"/>
              </a:ext>
            </a:extLst>
          </p:cNvPr>
          <p:cNvSpPr txBox="1"/>
          <p:nvPr/>
        </p:nvSpPr>
        <p:spPr>
          <a:xfrm>
            <a:off x="5520577" y="340507"/>
            <a:ext cx="6232151" cy="1216024"/>
          </a:xfrm>
          <a:prstGeom prst="rect">
            <a:avLst/>
          </a:prstGeom>
        </p:spPr>
        <p:txBody>
          <a:bodyPr vert="horz" lIns="91440" tIns="45720" rIns="91440" bIns="45720" rtlCol="0" anchor="ctr">
            <a:normAutofit/>
          </a:bodyPr>
          <a:lstStyle/>
          <a:p>
            <a:pPr>
              <a:spcBef>
                <a:spcPct val="0"/>
              </a:spcBef>
              <a:spcAft>
                <a:spcPts val="600"/>
              </a:spcAft>
            </a:pPr>
            <a:r>
              <a:rPr lang="en-US" sz="2400" b="1" cap="all" spc="600" dirty="0">
                <a:solidFill>
                  <a:schemeClr val="tx2">
                    <a:lumMod val="10000"/>
                  </a:schemeClr>
                </a:solidFill>
                <a:effectLst>
                  <a:outerShdw blurRad="38100" dist="38100" dir="2700000" algn="tl">
                    <a:srgbClr val="000000">
                      <a:alpha val="43137"/>
                    </a:srgbClr>
                  </a:outerShdw>
                </a:effectLst>
                <a:latin typeface="+mj-lt"/>
                <a:ea typeface="Batang" panose="02030600000101010101" pitchFamily="18" charset="-127"/>
                <a:cs typeface="+mj-cs"/>
                <a:sym typeface="+mn-ea"/>
              </a:rPr>
              <a:t>Chromatin Confirmation Capture </a:t>
            </a:r>
            <a:endParaRPr lang="en-US" sz="2400" b="1" cap="all" spc="600" dirty="0">
              <a:solidFill>
                <a:schemeClr val="tx2">
                  <a:lumMod val="10000"/>
                </a:schemeClr>
              </a:solidFill>
              <a:effectLst>
                <a:outerShdw blurRad="38100" dist="38100" dir="2700000" algn="tl">
                  <a:srgbClr val="000000">
                    <a:alpha val="43137"/>
                  </a:srgbClr>
                </a:outerShdw>
              </a:effectLst>
              <a:latin typeface="+mj-lt"/>
              <a:ea typeface="Batang" panose="02030600000101010101" pitchFamily="18" charset="-127"/>
              <a:cs typeface="+mj-cs"/>
            </a:endParaRPr>
          </a:p>
          <a:p>
            <a:pPr>
              <a:spcBef>
                <a:spcPct val="0"/>
              </a:spcBef>
              <a:spcAft>
                <a:spcPts val="600"/>
              </a:spcAft>
            </a:pPr>
            <a:endParaRPr lang="en-US" sz="2400" cap="all" spc="600" dirty="0">
              <a:solidFill>
                <a:schemeClr val="tx1">
                  <a:lumMod val="85000"/>
                  <a:lumOff val="15000"/>
                </a:schemeClr>
              </a:solidFill>
              <a:latin typeface="+mj-lt"/>
              <a:ea typeface="Batang" panose="02030600000101010101" pitchFamily="18" charset="-127"/>
              <a:cs typeface="+mj-cs"/>
            </a:endParaRPr>
          </a:p>
        </p:txBody>
      </p:sp>
      <p:sp>
        <p:nvSpPr>
          <p:cNvPr id="26" name="Freeform: Shape 19">
            <a:extLst>
              <a:ext uri="{FF2B5EF4-FFF2-40B4-BE49-F238E27FC236}">
                <a16:creationId xmlns="" xmlns:a16="http://schemas.microsoft.com/office/drawing/2014/main" id="{F74CA6A1-199E-4E0D-BF66-A552C7E598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882301" cy="4882103"/>
          </a:xfrm>
          <a:custGeom>
            <a:avLst/>
            <a:gdLst>
              <a:gd name="connsiteX0" fmla="*/ 0 w 4882301"/>
              <a:gd name="connsiteY0" fmla="*/ 0 h 4882103"/>
              <a:gd name="connsiteX1" fmla="*/ 3905841 w 4882301"/>
              <a:gd name="connsiteY1" fmla="*/ 0 h 4882103"/>
              <a:gd name="connsiteX2" fmla="*/ 4882301 w 4882301"/>
              <a:gd name="connsiteY2" fmla="*/ 0 h 4882103"/>
              <a:gd name="connsiteX3" fmla="*/ 4871664 w 4882301"/>
              <a:gd name="connsiteY3" fmla="*/ 12164 h 4882103"/>
              <a:gd name="connsiteX4" fmla="*/ 4845255 w 4882301"/>
              <a:gd name="connsiteY4" fmla="*/ 53786 h 4882103"/>
              <a:gd name="connsiteX5" fmla="*/ 4832975 w 4882301"/>
              <a:gd name="connsiteY5" fmla="*/ 71441 h 4882103"/>
              <a:gd name="connsiteX6" fmla="*/ 4817370 w 4882301"/>
              <a:gd name="connsiteY6" fmla="*/ 80005 h 4882103"/>
              <a:gd name="connsiteX7" fmla="*/ 4809347 w 4882301"/>
              <a:gd name="connsiteY7" fmla="*/ 76230 h 4882103"/>
              <a:gd name="connsiteX8" fmla="*/ 4801782 w 4882301"/>
              <a:gd name="connsiteY8" fmla="*/ 84878 h 4882103"/>
              <a:gd name="connsiteX9" fmla="*/ 4798715 w 4882301"/>
              <a:gd name="connsiteY9" fmla="*/ 85797 h 4882103"/>
              <a:gd name="connsiteX10" fmla="*/ 4782182 w 4882301"/>
              <a:gd name="connsiteY10" fmla="*/ 92450 h 4882103"/>
              <a:gd name="connsiteX11" fmla="*/ 4773099 w 4882301"/>
              <a:gd name="connsiteY11" fmla="*/ 140971 h 4882103"/>
              <a:gd name="connsiteX12" fmla="*/ 4740360 w 4882301"/>
              <a:gd name="connsiteY12" fmla="*/ 172435 h 4882103"/>
              <a:gd name="connsiteX13" fmla="*/ 4736950 w 4882301"/>
              <a:gd name="connsiteY13" fmla="*/ 178679 h 4882103"/>
              <a:gd name="connsiteX14" fmla="*/ 4735838 w 4882301"/>
              <a:gd name="connsiteY14" fmla="*/ 185572 h 4882103"/>
              <a:gd name="connsiteX15" fmla="*/ 4734185 w 4882301"/>
              <a:gd name="connsiteY15" fmla="*/ 183735 h 4882103"/>
              <a:gd name="connsiteX16" fmla="*/ 4718018 w 4882301"/>
              <a:gd name="connsiteY16" fmla="*/ 213327 h 4882103"/>
              <a:gd name="connsiteX17" fmla="*/ 4688939 w 4882301"/>
              <a:gd name="connsiteY17" fmla="*/ 250886 h 4882103"/>
              <a:gd name="connsiteX18" fmla="*/ 4674425 w 4882301"/>
              <a:gd name="connsiteY18" fmla="*/ 272754 h 4882103"/>
              <a:gd name="connsiteX19" fmla="*/ 4675557 w 4882301"/>
              <a:gd name="connsiteY19" fmla="*/ 274827 h 4882103"/>
              <a:gd name="connsiteX20" fmla="*/ 4654479 w 4882301"/>
              <a:gd name="connsiteY20" fmla="*/ 396503 h 4882103"/>
              <a:gd name="connsiteX21" fmla="*/ 4590538 w 4882301"/>
              <a:gd name="connsiteY21" fmla="*/ 520441 h 4882103"/>
              <a:gd name="connsiteX22" fmla="*/ 4594889 w 4882301"/>
              <a:gd name="connsiteY22" fmla="*/ 537296 h 4882103"/>
              <a:gd name="connsiteX23" fmla="*/ 4594233 w 4882301"/>
              <a:gd name="connsiteY23" fmla="*/ 553255 h 4882103"/>
              <a:gd name="connsiteX24" fmla="*/ 4592486 w 4882301"/>
              <a:gd name="connsiteY24" fmla="*/ 554301 h 4882103"/>
              <a:gd name="connsiteX25" fmla="*/ 4586772 w 4882301"/>
              <a:gd name="connsiteY25" fmla="*/ 570157 h 4882103"/>
              <a:gd name="connsiteX26" fmla="*/ 4588850 w 4882301"/>
              <a:gd name="connsiteY26" fmla="*/ 575443 h 4882103"/>
              <a:gd name="connsiteX27" fmla="*/ 4585973 w 4882301"/>
              <a:gd name="connsiteY27" fmla="*/ 586891 h 4882103"/>
              <a:gd name="connsiteX28" fmla="*/ 4583120 w 4882301"/>
              <a:gd name="connsiteY28" fmla="*/ 610976 h 4882103"/>
              <a:gd name="connsiteX29" fmla="*/ 4579947 w 4882301"/>
              <a:gd name="connsiteY29" fmla="*/ 614045 h 4882103"/>
              <a:gd name="connsiteX30" fmla="*/ 4571535 w 4882301"/>
              <a:gd name="connsiteY30" fmla="*/ 648134 h 4882103"/>
              <a:gd name="connsiteX31" fmla="*/ 4570168 w 4882301"/>
              <a:gd name="connsiteY31" fmla="*/ 647920 h 4882103"/>
              <a:gd name="connsiteX32" fmla="*/ 4562329 w 4882301"/>
              <a:gd name="connsiteY32" fmla="*/ 654549 h 4882103"/>
              <a:gd name="connsiteX33" fmla="*/ 4550201 w 4882301"/>
              <a:gd name="connsiteY33" fmla="*/ 668771 h 4882103"/>
              <a:gd name="connsiteX34" fmla="*/ 4506750 w 4882301"/>
              <a:gd name="connsiteY34" fmla="*/ 693120 h 4882103"/>
              <a:gd name="connsiteX35" fmla="*/ 4501638 w 4882301"/>
              <a:gd name="connsiteY35" fmla="*/ 713469 h 4882103"/>
              <a:gd name="connsiteX36" fmla="*/ 4484999 w 4882301"/>
              <a:gd name="connsiteY36" fmla="*/ 723668 h 4882103"/>
              <a:gd name="connsiteX37" fmla="*/ 4431193 w 4882301"/>
              <a:gd name="connsiteY37" fmla="*/ 747977 h 4882103"/>
              <a:gd name="connsiteX38" fmla="*/ 4368110 w 4882301"/>
              <a:gd name="connsiteY38" fmla="*/ 781955 h 4882103"/>
              <a:gd name="connsiteX39" fmla="*/ 4308331 w 4882301"/>
              <a:gd name="connsiteY39" fmla="*/ 821385 h 4882103"/>
              <a:gd name="connsiteX40" fmla="*/ 4246095 w 4882301"/>
              <a:gd name="connsiteY40" fmla="*/ 838398 h 4882103"/>
              <a:gd name="connsiteX41" fmla="*/ 4201655 w 4882301"/>
              <a:gd name="connsiteY41" fmla="*/ 866799 h 4882103"/>
              <a:gd name="connsiteX42" fmla="*/ 4135014 w 4882301"/>
              <a:gd name="connsiteY42" fmla="*/ 878860 h 4882103"/>
              <a:gd name="connsiteX43" fmla="*/ 4113878 w 4882301"/>
              <a:gd name="connsiteY43" fmla="*/ 890438 h 4882103"/>
              <a:gd name="connsiteX44" fmla="*/ 4101093 w 4882301"/>
              <a:gd name="connsiteY44" fmla="*/ 895083 h 4882103"/>
              <a:gd name="connsiteX45" fmla="*/ 4099328 w 4882301"/>
              <a:gd name="connsiteY45" fmla="*/ 894380 h 4882103"/>
              <a:gd name="connsiteX46" fmla="*/ 4076403 w 4882301"/>
              <a:gd name="connsiteY46" fmla="*/ 929195 h 4882103"/>
              <a:gd name="connsiteX47" fmla="*/ 4071099 w 4882301"/>
              <a:gd name="connsiteY47" fmla="*/ 931504 h 4882103"/>
              <a:gd name="connsiteX48" fmla="*/ 4059044 w 4882301"/>
              <a:gd name="connsiteY48" fmla="*/ 957158 h 4882103"/>
              <a:gd name="connsiteX49" fmla="*/ 4051275 w 4882301"/>
              <a:gd name="connsiteY49" fmla="*/ 968833 h 4882103"/>
              <a:gd name="connsiteX50" fmla="*/ 4052262 w 4882301"/>
              <a:gd name="connsiteY50" fmla="*/ 975389 h 4882103"/>
              <a:gd name="connsiteX51" fmla="*/ 4039178 w 4882301"/>
              <a:gd name="connsiteY51" fmla="*/ 990967 h 4882103"/>
              <a:gd name="connsiteX52" fmla="*/ 4036476 w 4882301"/>
              <a:gd name="connsiteY52" fmla="*/ 991528 h 4882103"/>
              <a:gd name="connsiteX53" fmla="*/ 4030147 w 4882301"/>
              <a:gd name="connsiteY53" fmla="*/ 1008949 h 4882103"/>
              <a:gd name="connsiteX54" fmla="*/ 3791175 w 4882301"/>
              <a:gd name="connsiteY54" fmla="*/ 1112745 h 4882103"/>
              <a:gd name="connsiteX55" fmla="*/ 3468633 w 4882301"/>
              <a:gd name="connsiteY55" fmla="*/ 1357372 h 4882103"/>
              <a:gd name="connsiteX56" fmla="*/ 2349444 w 4882301"/>
              <a:gd name="connsiteY56" fmla="*/ 2665454 h 4882103"/>
              <a:gd name="connsiteX57" fmla="*/ 1644590 w 4882301"/>
              <a:gd name="connsiteY57" fmla="*/ 3444154 h 4882103"/>
              <a:gd name="connsiteX58" fmla="*/ 1250698 w 4882301"/>
              <a:gd name="connsiteY58" fmla="*/ 3827834 h 4882103"/>
              <a:gd name="connsiteX59" fmla="*/ 1131871 w 4882301"/>
              <a:gd name="connsiteY59" fmla="*/ 4121318 h 4882103"/>
              <a:gd name="connsiteX60" fmla="*/ 1051679 w 4882301"/>
              <a:gd name="connsiteY60" fmla="*/ 4348389 h 4882103"/>
              <a:gd name="connsiteX61" fmla="*/ 906982 w 4882301"/>
              <a:gd name="connsiteY61" fmla="*/ 4531597 h 4882103"/>
              <a:gd name="connsiteX62" fmla="*/ 801199 w 4882301"/>
              <a:gd name="connsiteY62" fmla="*/ 4594289 h 4882103"/>
              <a:gd name="connsiteX63" fmla="*/ 799572 w 4882301"/>
              <a:gd name="connsiteY63" fmla="*/ 4616434 h 4882103"/>
              <a:gd name="connsiteX64" fmla="*/ 793361 w 4882301"/>
              <a:gd name="connsiteY64" fmla="*/ 4632413 h 4882103"/>
              <a:gd name="connsiteX65" fmla="*/ 791288 w 4882301"/>
              <a:gd name="connsiteY65" fmla="*/ 4631684 h 4882103"/>
              <a:gd name="connsiteX66" fmla="*/ 780168 w 4882301"/>
              <a:gd name="connsiteY66" fmla="*/ 4642277 h 4882103"/>
              <a:gd name="connsiteX67" fmla="*/ 780355 w 4882301"/>
              <a:gd name="connsiteY67" fmla="*/ 4649968 h 4882103"/>
              <a:gd name="connsiteX68" fmla="*/ 773547 w 4882301"/>
              <a:gd name="connsiteY68" fmla="*/ 4658922 h 4882103"/>
              <a:gd name="connsiteX69" fmla="*/ 712980 w 4882301"/>
              <a:gd name="connsiteY69" fmla="*/ 4687109 h 4882103"/>
              <a:gd name="connsiteX70" fmla="*/ 658998 w 4882301"/>
              <a:gd name="connsiteY70" fmla="*/ 4687168 h 4882103"/>
              <a:gd name="connsiteX71" fmla="*/ 599809 w 4882301"/>
              <a:gd name="connsiteY71" fmla="*/ 4705379 h 4882103"/>
              <a:gd name="connsiteX72" fmla="*/ 558586 w 4882301"/>
              <a:gd name="connsiteY72" fmla="*/ 4701679 h 4882103"/>
              <a:gd name="connsiteX73" fmla="*/ 476867 w 4882301"/>
              <a:gd name="connsiteY73" fmla="*/ 4703401 h 4882103"/>
              <a:gd name="connsiteX74" fmla="*/ 397404 w 4882301"/>
              <a:gd name="connsiteY74" fmla="*/ 4711420 h 4882103"/>
              <a:gd name="connsiteX75" fmla="*/ 369335 w 4882301"/>
              <a:gd name="connsiteY75" fmla="*/ 4717390 h 4882103"/>
              <a:gd name="connsiteX76" fmla="*/ 316209 w 4882301"/>
              <a:gd name="connsiteY76" fmla="*/ 4714515 h 4882103"/>
              <a:gd name="connsiteX77" fmla="*/ 262859 w 4882301"/>
              <a:gd name="connsiteY77" fmla="*/ 4724281 h 4882103"/>
              <a:gd name="connsiteX78" fmla="*/ 219683 w 4882301"/>
              <a:gd name="connsiteY78" fmla="*/ 4732893 h 4882103"/>
              <a:gd name="connsiteX79" fmla="*/ 181299 w 4882301"/>
              <a:gd name="connsiteY79" fmla="*/ 4733057 h 4882103"/>
              <a:gd name="connsiteX80" fmla="*/ 158273 w 4882301"/>
              <a:gd name="connsiteY80" fmla="*/ 4732813 h 4882103"/>
              <a:gd name="connsiteX81" fmla="*/ 99338 w 4882301"/>
              <a:gd name="connsiteY81" fmla="*/ 4777324 h 4882103"/>
              <a:gd name="connsiteX82" fmla="*/ 22026 w 4882301"/>
              <a:gd name="connsiteY82" fmla="*/ 4864170 h 4882103"/>
              <a:gd name="connsiteX83" fmla="*/ 11819 w 4882301"/>
              <a:gd name="connsiteY83" fmla="*/ 4882103 h 4882103"/>
              <a:gd name="connsiteX84" fmla="*/ 0 w 4882301"/>
              <a:gd name="connsiteY84" fmla="*/ 4879437 h 488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82301" h="4882103">
                <a:moveTo>
                  <a:pt x="0" y="0"/>
                </a:moveTo>
                <a:lnTo>
                  <a:pt x="3905841" y="0"/>
                </a:lnTo>
                <a:lnTo>
                  <a:pt x="4882301" y="0"/>
                </a:lnTo>
                <a:lnTo>
                  <a:pt x="4871664" y="12164"/>
                </a:lnTo>
                <a:cubicBezTo>
                  <a:pt x="4858538" y="24444"/>
                  <a:pt x="4845228" y="35473"/>
                  <a:pt x="4845255" y="53786"/>
                </a:cubicBezTo>
                <a:cubicBezTo>
                  <a:pt x="4842155" y="61666"/>
                  <a:pt x="4837910" y="67273"/>
                  <a:pt x="4832975" y="71441"/>
                </a:cubicBezTo>
                <a:lnTo>
                  <a:pt x="4817370" y="80005"/>
                </a:lnTo>
                <a:lnTo>
                  <a:pt x="4809347" y="76230"/>
                </a:lnTo>
                <a:lnTo>
                  <a:pt x="4801782" y="84878"/>
                </a:lnTo>
                <a:lnTo>
                  <a:pt x="4798715" y="85797"/>
                </a:lnTo>
                <a:cubicBezTo>
                  <a:pt x="4792836" y="87519"/>
                  <a:pt x="4787173" y="89462"/>
                  <a:pt x="4782182" y="92450"/>
                </a:cubicBezTo>
                <a:cubicBezTo>
                  <a:pt x="4808432" y="122655"/>
                  <a:pt x="4744060" y="122852"/>
                  <a:pt x="4773099" y="140971"/>
                </a:cubicBezTo>
                <a:cubicBezTo>
                  <a:pt x="4750244" y="162644"/>
                  <a:pt x="4783879" y="174205"/>
                  <a:pt x="4740360" y="172435"/>
                </a:cubicBezTo>
                <a:lnTo>
                  <a:pt x="4736950" y="178679"/>
                </a:lnTo>
                <a:lnTo>
                  <a:pt x="4735838" y="185572"/>
                </a:lnTo>
                <a:cubicBezTo>
                  <a:pt x="4735287" y="184960"/>
                  <a:pt x="4734736" y="184347"/>
                  <a:pt x="4734185" y="183735"/>
                </a:cubicBezTo>
                <a:lnTo>
                  <a:pt x="4718018" y="213327"/>
                </a:lnTo>
                <a:cubicBezTo>
                  <a:pt x="4708900" y="226131"/>
                  <a:pt x="4698659" y="238379"/>
                  <a:pt x="4688939" y="250886"/>
                </a:cubicBezTo>
                <a:lnTo>
                  <a:pt x="4674425" y="272754"/>
                </a:lnTo>
                <a:lnTo>
                  <a:pt x="4675557" y="274827"/>
                </a:lnTo>
                <a:cubicBezTo>
                  <a:pt x="4692733" y="317553"/>
                  <a:pt x="4690330" y="399012"/>
                  <a:pt x="4654479" y="396503"/>
                </a:cubicBezTo>
                <a:cubicBezTo>
                  <a:pt x="4629917" y="439743"/>
                  <a:pt x="4630394" y="492844"/>
                  <a:pt x="4590538" y="520441"/>
                </a:cubicBezTo>
                <a:cubicBezTo>
                  <a:pt x="4593060" y="526025"/>
                  <a:pt x="4594396" y="531656"/>
                  <a:pt x="4594889" y="537296"/>
                </a:cubicBezTo>
                <a:lnTo>
                  <a:pt x="4594233" y="553255"/>
                </a:lnTo>
                <a:lnTo>
                  <a:pt x="4592486" y="554301"/>
                </a:lnTo>
                <a:cubicBezTo>
                  <a:pt x="4587288" y="560504"/>
                  <a:pt x="4586135" y="565587"/>
                  <a:pt x="4586772" y="570157"/>
                </a:cubicBezTo>
                <a:lnTo>
                  <a:pt x="4588850" y="575443"/>
                </a:lnTo>
                <a:lnTo>
                  <a:pt x="4585973" y="586891"/>
                </a:lnTo>
                <a:lnTo>
                  <a:pt x="4583120" y="610976"/>
                </a:lnTo>
                <a:lnTo>
                  <a:pt x="4579947" y="614045"/>
                </a:lnTo>
                <a:lnTo>
                  <a:pt x="4571535" y="648134"/>
                </a:lnTo>
                <a:lnTo>
                  <a:pt x="4570168" y="647920"/>
                </a:lnTo>
                <a:cubicBezTo>
                  <a:pt x="4566910" y="648223"/>
                  <a:pt x="4564144" y="649910"/>
                  <a:pt x="4562329" y="654549"/>
                </a:cubicBezTo>
                <a:cubicBezTo>
                  <a:pt x="4546774" y="637433"/>
                  <a:pt x="4554179" y="653583"/>
                  <a:pt x="4550201" y="668771"/>
                </a:cubicBezTo>
                <a:cubicBezTo>
                  <a:pt x="4525156" y="645580"/>
                  <a:pt x="4524937" y="694757"/>
                  <a:pt x="4506750" y="693120"/>
                </a:cubicBezTo>
                <a:lnTo>
                  <a:pt x="4501638" y="713469"/>
                </a:lnTo>
                <a:lnTo>
                  <a:pt x="4484999" y="723668"/>
                </a:lnTo>
                <a:cubicBezTo>
                  <a:pt x="4467842" y="731103"/>
                  <a:pt x="4449426" y="737866"/>
                  <a:pt x="4431193" y="747977"/>
                </a:cubicBezTo>
                <a:cubicBezTo>
                  <a:pt x="4393455" y="760072"/>
                  <a:pt x="4397875" y="773457"/>
                  <a:pt x="4368110" y="781955"/>
                </a:cubicBezTo>
                <a:lnTo>
                  <a:pt x="4308331" y="821385"/>
                </a:lnTo>
                <a:lnTo>
                  <a:pt x="4246095" y="838398"/>
                </a:lnTo>
                <a:lnTo>
                  <a:pt x="4201655" y="866799"/>
                </a:lnTo>
                <a:cubicBezTo>
                  <a:pt x="4177801" y="858770"/>
                  <a:pt x="4160718" y="913070"/>
                  <a:pt x="4135014" y="878860"/>
                </a:cubicBezTo>
                <a:cubicBezTo>
                  <a:pt x="4124490" y="894291"/>
                  <a:pt x="4128917" y="914682"/>
                  <a:pt x="4113878" y="890438"/>
                </a:cubicBezTo>
                <a:cubicBezTo>
                  <a:pt x="4109858" y="894945"/>
                  <a:pt x="4105569" y="895865"/>
                  <a:pt x="4101093" y="895083"/>
                </a:cubicBezTo>
                <a:lnTo>
                  <a:pt x="4099328" y="894380"/>
                </a:lnTo>
                <a:lnTo>
                  <a:pt x="4076403" y="929195"/>
                </a:lnTo>
                <a:lnTo>
                  <a:pt x="4071099" y="931504"/>
                </a:lnTo>
                <a:lnTo>
                  <a:pt x="4059044" y="957158"/>
                </a:lnTo>
                <a:lnTo>
                  <a:pt x="4051275" y="968833"/>
                </a:lnTo>
                <a:lnTo>
                  <a:pt x="4052262" y="975389"/>
                </a:lnTo>
                <a:cubicBezTo>
                  <a:pt x="4051555" y="980661"/>
                  <a:pt x="4048274" y="985887"/>
                  <a:pt x="4039178" y="990967"/>
                </a:cubicBezTo>
                <a:lnTo>
                  <a:pt x="4036476" y="991528"/>
                </a:lnTo>
                <a:lnTo>
                  <a:pt x="4030147" y="1008949"/>
                </a:lnTo>
                <a:cubicBezTo>
                  <a:pt x="4028887" y="1015351"/>
                  <a:pt x="3789695" y="1105708"/>
                  <a:pt x="3791175" y="1112745"/>
                </a:cubicBezTo>
                <a:lnTo>
                  <a:pt x="3468633" y="1357372"/>
                </a:lnTo>
                <a:cubicBezTo>
                  <a:pt x="3007916" y="1829258"/>
                  <a:pt x="2905784" y="2337003"/>
                  <a:pt x="2349444" y="2665454"/>
                </a:cubicBezTo>
                <a:lnTo>
                  <a:pt x="1644590" y="3444154"/>
                </a:lnTo>
                <a:lnTo>
                  <a:pt x="1250698" y="3827834"/>
                </a:lnTo>
                <a:cubicBezTo>
                  <a:pt x="1225290" y="3842038"/>
                  <a:pt x="1141959" y="4085899"/>
                  <a:pt x="1131871" y="4121318"/>
                </a:cubicBezTo>
                <a:cubicBezTo>
                  <a:pt x="1094841" y="4141744"/>
                  <a:pt x="1077207" y="4325829"/>
                  <a:pt x="1051679" y="4348389"/>
                </a:cubicBezTo>
                <a:cubicBezTo>
                  <a:pt x="1048682" y="4381577"/>
                  <a:pt x="956993" y="4490557"/>
                  <a:pt x="906982" y="4531597"/>
                </a:cubicBezTo>
                <a:cubicBezTo>
                  <a:pt x="867869" y="4551118"/>
                  <a:pt x="849806" y="4607070"/>
                  <a:pt x="801199" y="4594289"/>
                </a:cubicBezTo>
                <a:cubicBezTo>
                  <a:pt x="801717" y="4602753"/>
                  <a:pt x="801057" y="4610029"/>
                  <a:pt x="799572" y="4616434"/>
                </a:cubicBezTo>
                <a:lnTo>
                  <a:pt x="793361" y="4632413"/>
                </a:lnTo>
                <a:lnTo>
                  <a:pt x="791288" y="4631684"/>
                </a:lnTo>
                <a:cubicBezTo>
                  <a:pt x="784039" y="4632736"/>
                  <a:pt x="781139" y="4636841"/>
                  <a:pt x="780168" y="4642277"/>
                </a:cubicBezTo>
                <a:lnTo>
                  <a:pt x="780355" y="4649968"/>
                </a:lnTo>
                <a:lnTo>
                  <a:pt x="773547" y="4658922"/>
                </a:lnTo>
                <a:lnTo>
                  <a:pt x="712980" y="4687109"/>
                </a:lnTo>
                <a:cubicBezTo>
                  <a:pt x="693888" y="4691817"/>
                  <a:pt x="685004" y="4683329"/>
                  <a:pt x="658998" y="4687168"/>
                </a:cubicBezTo>
                <a:cubicBezTo>
                  <a:pt x="652617" y="4696903"/>
                  <a:pt x="607468" y="4696757"/>
                  <a:pt x="599809" y="4705379"/>
                </a:cubicBezTo>
                <a:lnTo>
                  <a:pt x="558586" y="4701679"/>
                </a:lnTo>
                <a:cubicBezTo>
                  <a:pt x="527600" y="4706175"/>
                  <a:pt x="499471" y="4673329"/>
                  <a:pt x="476867" y="4703401"/>
                </a:cubicBezTo>
                <a:cubicBezTo>
                  <a:pt x="447819" y="4707454"/>
                  <a:pt x="419349" y="4696441"/>
                  <a:pt x="397404" y="4711420"/>
                </a:cubicBezTo>
                <a:cubicBezTo>
                  <a:pt x="384768" y="4701219"/>
                  <a:pt x="374322" y="4698020"/>
                  <a:pt x="369335" y="4717390"/>
                </a:cubicBezTo>
                <a:cubicBezTo>
                  <a:pt x="341061" y="4716067"/>
                  <a:pt x="328725" y="4691742"/>
                  <a:pt x="316209" y="4714515"/>
                </a:cubicBezTo>
                <a:cubicBezTo>
                  <a:pt x="283497" y="4663104"/>
                  <a:pt x="280147" y="4717961"/>
                  <a:pt x="262859" y="4724281"/>
                </a:cubicBezTo>
                <a:cubicBezTo>
                  <a:pt x="246771" y="4727344"/>
                  <a:pt x="236451" y="4729844"/>
                  <a:pt x="219683" y="4732893"/>
                </a:cubicBezTo>
                <a:cubicBezTo>
                  <a:pt x="212240" y="4769464"/>
                  <a:pt x="197625" y="4722763"/>
                  <a:pt x="181299" y="4733057"/>
                </a:cubicBezTo>
                <a:cubicBezTo>
                  <a:pt x="175073" y="4746658"/>
                  <a:pt x="169278" y="4748663"/>
                  <a:pt x="158273" y="4732813"/>
                </a:cubicBezTo>
                <a:cubicBezTo>
                  <a:pt x="130214" y="4799165"/>
                  <a:pt x="131962" y="4753319"/>
                  <a:pt x="99338" y="4777324"/>
                </a:cubicBezTo>
                <a:cubicBezTo>
                  <a:pt x="72071" y="4803053"/>
                  <a:pt x="41763" y="4799596"/>
                  <a:pt x="22026" y="4864170"/>
                </a:cubicBezTo>
                <a:cubicBezTo>
                  <a:pt x="20771" y="4873425"/>
                  <a:pt x="16962" y="4879602"/>
                  <a:pt x="11819" y="4882103"/>
                </a:cubicBezTo>
                <a:lnTo>
                  <a:pt x="0" y="487943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1">
            <a:extLst>
              <a:ext uri="{FF2B5EF4-FFF2-40B4-BE49-F238E27FC236}">
                <a16:creationId xmlns="" xmlns:a16="http://schemas.microsoft.com/office/drawing/2014/main" id="{CF93DC6C-1BFD-4414-BF23-471C8831CA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34872" y="948519"/>
            <a:ext cx="3731986" cy="494731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 xmlns:a16="http://schemas.microsoft.com/office/drawing/2014/main" id="{D31F327E-7887-4C70-8171-DE5A3D8D3B61}"/>
              </a:ext>
            </a:extLst>
          </p:cNvPr>
          <p:cNvSpPr txBox="1"/>
          <p:nvPr/>
        </p:nvSpPr>
        <p:spPr>
          <a:xfrm>
            <a:off x="5520578" y="1565992"/>
            <a:ext cx="6671421" cy="3963272"/>
          </a:xfrm>
          <a:prstGeom prst="rect">
            <a:avLst/>
          </a:prstGeom>
        </p:spPr>
        <p:txBody>
          <a:bodyPr vert="horz" lIns="91440" tIns="45720" rIns="91440" bIns="45720" rtlCol="0">
            <a:normAutofit/>
          </a:bodyPr>
          <a:lstStyle/>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 set of molecular biology approaches used to analyze spatial organization of chromatin. </a:t>
            </a:r>
            <a:endParaRPr lang="en-US" sz="2000" b="1" spc="50" dirty="0">
              <a:solidFill>
                <a:schemeClr val="tx2">
                  <a:lumMod val="10000"/>
                </a:schemeClr>
              </a:solidFill>
              <a:latin typeface="Bierstadt" panose="020B0004020202020204" pitchFamily="34" charset="0"/>
              <a:ea typeface="Batang" panose="02030600000101010101" pitchFamily="18" charset="-127"/>
            </a:endParaRPr>
          </a:p>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 measure interactions between genomic loci. </a:t>
            </a:r>
            <a:endParaRPr lang="en-US" sz="2000" b="1" spc="50" dirty="0">
              <a:solidFill>
                <a:schemeClr val="tx2">
                  <a:lumMod val="10000"/>
                </a:schemeClr>
              </a:solidFill>
              <a:latin typeface="Bierstadt" panose="020B0004020202020204" pitchFamily="34" charset="0"/>
              <a:ea typeface="Batang" panose="02030600000101010101" pitchFamily="18" charset="-127"/>
            </a:endParaRPr>
          </a:p>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 also called 3C. </a:t>
            </a:r>
            <a:endParaRPr lang="en-US" sz="2000" b="1" spc="50" dirty="0">
              <a:solidFill>
                <a:schemeClr val="tx2">
                  <a:lumMod val="10000"/>
                </a:schemeClr>
              </a:solidFill>
              <a:latin typeface="Bierstadt" panose="020B0004020202020204" pitchFamily="34" charset="0"/>
              <a:ea typeface="Batang" panose="02030600000101010101" pitchFamily="18" charset="-127"/>
            </a:endParaRPr>
          </a:p>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 3C based technologies : 3C classic, 4C, 5C, Hi-C. </a:t>
            </a:r>
            <a:endParaRPr lang="en-US" sz="2000" b="1" spc="50" dirty="0">
              <a:solidFill>
                <a:schemeClr val="tx2">
                  <a:lumMod val="10000"/>
                </a:schemeClr>
              </a:solidFill>
              <a:latin typeface="Bierstadt" panose="020B0004020202020204" pitchFamily="34" charset="0"/>
              <a:ea typeface="Batang" panose="02030600000101010101" pitchFamily="18" charset="-127"/>
            </a:endParaRPr>
          </a:p>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 methods make use of crosslinking DNA so that the regions in proximity are struck together.</a:t>
            </a:r>
            <a:endParaRPr lang="en-US" sz="2000" b="1" spc="50" dirty="0">
              <a:solidFill>
                <a:schemeClr val="tx2">
                  <a:lumMod val="10000"/>
                </a:schemeClr>
              </a:solidFill>
              <a:latin typeface="Bierstadt" panose="020B0004020202020204" pitchFamily="34" charset="0"/>
              <a:ea typeface="Batang" panose="02030600000101010101" pitchFamily="18" charset="-127"/>
            </a:endParaRPr>
          </a:p>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Common :generate hybrid DNA molecules for sequencing.</a:t>
            </a:r>
          </a:p>
          <a:p>
            <a:pPr marL="0" marR="0">
              <a:lnSpc>
                <a:spcPct val="90000"/>
              </a:lnSpc>
              <a:spcBef>
                <a:spcPts val="0"/>
              </a:spcBef>
              <a:spcAft>
                <a:spcPts val="8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mn-ea"/>
              </a:rPr>
              <a:t>Differ : in how hybrid molecules are detected &amp; quantified.</a:t>
            </a:r>
            <a:endParaRPr lang="en-US" sz="2000" b="1" spc="50" dirty="0">
              <a:solidFill>
                <a:schemeClr val="tx2">
                  <a:lumMod val="10000"/>
                </a:schemeClr>
              </a:solidFill>
              <a:latin typeface="Bierstadt" panose="020B0004020202020204" pitchFamily="34" charset="0"/>
              <a:ea typeface="Batang" panose="02030600000101010101" pitchFamily="18" charset="-127"/>
            </a:endParaRPr>
          </a:p>
          <a:p>
            <a:pPr>
              <a:lnSpc>
                <a:spcPct val="90000"/>
              </a:lnSpc>
            </a:pPr>
            <a:endParaRPr lang="en-US" spc="50" dirty="0">
              <a:solidFill>
                <a:schemeClr val="tx2">
                  <a:lumMod val="10000"/>
                </a:schemeClr>
              </a:solidFill>
              <a:ea typeface="Batang" panose="02030600000101010101" pitchFamily="18" charset="-127"/>
            </a:endParaRPr>
          </a:p>
        </p:txBody>
      </p:sp>
      <p:sp>
        <p:nvSpPr>
          <p:cNvPr id="24" name="Rectangle 6">
            <a:extLst>
              <a:ext uri="{FF2B5EF4-FFF2-40B4-BE49-F238E27FC236}">
                <a16:creationId xmlns="" xmlns:a16="http://schemas.microsoft.com/office/drawing/2014/main" id="{96B5873C-FCDB-4D1E-80D6-01CF18832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945980" y="5694989"/>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 xmlns:a16="http://schemas.microsoft.com/office/drawing/2014/main" id="{C04FFFAE-B60F-48A1-A9B7-7AC7076EFB92}"/>
              </a:ext>
            </a:extLst>
          </p:cNvPr>
          <p:cNvPicPr>
            <a:picLocks noChangeAspect="1"/>
          </p:cNvPicPr>
          <p:nvPr/>
        </p:nvPicPr>
        <p:blipFill>
          <a:blip r:embed="rId2"/>
          <a:stretch>
            <a:fillRect/>
          </a:stretch>
        </p:blipFill>
        <p:spPr>
          <a:xfrm>
            <a:off x="296594" y="1066288"/>
            <a:ext cx="4882301" cy="4628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957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5">
            <a:extLst>
              <a:ext uri="{FF2B5EF4-FFF2-40B4-BE49-F238E27FC236}">
                <a16:creationId xmlns="" xmlns:a16="http://schemas.microsoft.com/office/drawing/2014/main" id="{7666DE11-17E1-4DC7-B2B7-6DA2E6A9C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7">
            <a:extLst>
              <a:ext uri="{FF2B5EF4-FFF2-40B4-BE49-F238E27FC236}">
                <a16:creationId xmlns="" xmlns:a16="http://schemas.microsoft.com/office/drawing/2014/main" id="{B52E493E-0B27-4F3C-AA01-17F0A25641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D6FF6B6B-9963-440C-9264-CAA06B9A4FC1}"/>
              </a:ext>
            </a:extLst>
          </p:cNvPr>
          <p:cNvPicPr>
            <a:picLocks noChangeAspect="1"/>
          </p:cNvPicPr>
          <p:nvPr/>
        </p:nvPicPr>
        <p:blipFill rotWithShape="1">
          <a:blip r:embed="rId2"/>
          <a:srcRect r="39973" b="1"/>
          <a:stretch/>
        </p:blipFill>
        <p:spPr>
          <a:xfrm>
            <a:off x="4" y="-41563"/>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5" name="Rectangle 4">
            <a:extLst>
              <a:ext uri="{FF2B5EF4-FFF2-40B4-BE49-F238E27FC236}">
                <a16:creationId xmlns="" xmlns:a16="http://schemas.microsoft.com/office/drawing/2014/main" id="{AA12A4C5-F2EA-45BF-AA29-C28C531B54CA}"/>
              </a:ext>
            </a:extLst>
          </p:cNvPr>
          <p:cNvSpPr/>
          <p:nvPr/>
        </p:nvSpPr>
        <p:spPr>
          <a:xfrm>
            <a:off x="6774381" y="1620933"/>
            <a:ext cx="5680360" cy="4225735"/>
          </a:xfrm>
          <a:prstGeom prst="rect">
            <a:avLst/>
          </a:prstGeom>
        </p:spPr>
        <p:txBody>
          <a:bodyPr vert="horz" lIns="91440" tIns="45720" rIns="91440" bIns="45720" rtlCol="0">
            <a:normAutofit/>
          </a:bodyPr>
          <a:lstStyle/>
          <a:p>
            <a:pPr marL="0" marR="0" lvl="0" indent="0" fontAlgn="auto">
              <a:spcBef>
                <a:spcPts val="0"/>
              </a:spcBef>
              <a:spcAft>
                <a:spcPts val="600"/>
              </a:spcAft>
              <a:buClrTx/>
              <a:buSzTx/>
              <a:buFontTx/>
              <a:buNone/>
              <a:tabLst/>
              <a:defRPr/>
            </a:pPr>
            <a:r>
              <a:rPr kumimoji="0" lang="en-US" sz="2000" b="1" i="0" u="none" strike="noStrike" cap="none" spc="50" normalizeH="0" noProof="0" dirty="0">
                <a:ln>
                  <a:noFill/>
                </a:ln>
                <a:solidFill>
                  <a:schemeClr val="tx2">
                    <a:lumMod val="10000"/>
                  </a:schemeClr>
                </a:solidFill>
                <a:effectLst>
                  <a:outerShdw blurRad="38100" dist="38100" dir="2700000" algn="tl">
                    <a:srgbClr val="000000">
                      <a:alpha val="43137"/>
                    </a:srgbClr>
                  </a:outerShdw>
                </a:effectLst>
                <a:uLnTx/>
                <a:uFillTx/>
                <a:latin typeface="Abadi" panose="020B0604020104020204" pitchFamily="34" charset="0"/>
                <a:ea typeface="Batang" panose="02030600000101010101" pitchFamily="18" charset="-127"/>
                <a:sym typeface="Anton"/>
              </a:rPr>
              <a:t>Illumina sequencing summery</a:t>
            </a:r>
          </a:p>
          <a:p>
            <a:pPr marL="0" marR="0" lvl="0" indent="0" fontAlgn="auto">
              <a:spcBef>
                <a:spcPts val="0"/>
              </a:spcBef>
              <a:spcAft>
                <a:spcPts val="600"/>
              </a:spcAft>
              <a:buClrTx/>
              <a:buSzTx/>
              <a:buFontTx/>
              <a:buNone/>
              <a:tabLst/>
              <a:defRPr/>
            </a:pPr>
            <a:endParaRPr kumimoji="0" lang="en-US" sz="2000" i="0" u="none" strike="noStrike" cap="none" spc="50" normalizeH="0" noProof="0" dirty="0">
              <a:ln>
                <a:noFill/>
              </a:ln>
              <a:solidFill>
                <a:schemeClr val="tx2">
                  <a:lumMod val="10000"/>
                </a:schemeClr>
              </a:solidFill>
              <a:effectLst/>
              <a:uLnTx/>
              <a:uFillTx/>
              <a:latin typeface="Abadi" panose="020B0604020104020204" pitchFamily="34" charset="0"/>
              <a:ea typeface="Batang" panose="02030600000101010101" pitchFamily="18" charset="-127"/>
              <a:sym typeface="Anton"/>
            </a:endParaRPr>
          </a:p>
          <a:p>
            <a:pPr lvl="0">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sym typeface="Anton"/>
              </a:rPr>
              <a:t>Advantages :</a:t>
            </a:r>
          </a:p>
          <a:p>
            <a:pPr lvl="0">
              <a:spcAft>
                <a:spcPts val="6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Anton"/>
              </a:rPr>
              <a:t>Best throughput ,accuracy and read length for and 2and gen sequencer </a:t>
            </a:r>
          </a:p>
          <a:p>
            <a:pPr lvl="0">
              <a:spcAft>
                <a:spcPts val="6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Anton"/>
              </a:rPr>
              <a:t>Fast &amp;robust library preparation </a:t>
            </a:r>
          </a:p>
          <a:p>
            <a:pPr lvl="0">
              <a:spcAft>
                <a:spcPts val="600"/>
              </a:spcAft>
            </a:pPr>
            <a:endParaRPr lang="en-US" sz="2000" b="1" spc="50" dirty="0">
              <a:solidFill>
                <a:schemeClr val="tx2">
                  <a:lumMod val="10000"/>
                </a:schemeClr>
              </a:solidFill>
              <a:latin typeface="Bierstadt" panose="020B0004020202020204" pitchFamily="34" charset="0"/>
              <a:ea typeface="Batang" panose="02030600000101010101" pitchFamily="18" charset="-127"/>
              <a:sym typeface="Anton"/>
            </a:endParaRPr>
          </a:p>
          <a:p>
            <a:pPr lvl="0">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sym typeface="Anton"/>
              </a:rPr>
              <a:t>Disadvantages :</a:t>
            </a:r>
          </a:p>
          <a:p>
            <a:pPr lvl="0">
              <a:spcAft>
                <a:spcPts val="600"/>
              </a:spcAft>
            </a:pPr>
            <a:r>
              <a:rPr lang="en-US" sz="2000" b="1" spc="50" dirty="0">
                <a:solidFill>
                  <a:schemeClr val="tx2">
                    <a:lumMod val="10000"/>
                  </a:schemeClr>
                </a:solidFill>
                <a:latin typeface="Bierstadt" panose="020B0004020202020204" pitchFamily="34" charset="0"/>
                <a:ea typeface="Batang" panose="02030600000101010101" pitchFamily="18" charset="-127"/>
                <a:sym typeface="Anton"/>
              </a:rPr>
              <a:t>Inherent limits to read length (practically 150 bp)</a:t>
            </a:r>
            <a:r>
              <a:rPr kumimoji="0" lang="en-US" sz="2000" b="1" i="0" u="none" strike="noStrike" cap="none" spc="50" normalizeH="0" noProof="0" dirty="0">
                <a:ln>
                  <a:noFill/>
                </a:ln>
                <a:solidFill>
                  <a:schemeClr val="tx2">
                    <a:lumMod val="10000"/>
                  </a:schemeClr>
                </a:solidFill>
                <a:effectLst/>
                <a:uLnTx/>
                <a:uFillTx/>
                <a:latin typeface="Bierstadt" panose="020B0004020202020204" pitchFamily="34" charset="0"/>
                <a:ea typeface="Batang" panose="02030600000101010101" pitchFamily="18" charset="-127"/>
                <a:sym typeface="Anton"/>
              </a:rPr>
              <a:t> </a:t>
            </a:r>
            <a:endParaRPr kumimoji="0" lang="en-US" sz="2000" b="1" i="0" u="none" strike="noStrike" cap="none" spc="50" normalizeH="0" noProof="0" dirty="0">
              <a:ln>
                <a:noFill/>
              </a:ln>
              <a:solidFill>
                <a:schemeClr val="tx2">
                  <a:lumMod val="10000"/>
                </a:schemeClr>
              </a:solidFill>
              <a:effectLst/>
              <a:uLnTx/>
              <a:uFillTx/>
              <a:latin typeface="Bierstadt" panose="020B0004020202020204" pitchFamily="34" charset="0"/>
              <a:ea typeface="Batang" panose="02030600000101010101" pitchFamily="18" charset="-127"/>
            </a:endParaRPr>
          </a:p>
        </p:txBody>
      </p:sp>
    </p:spTree>
    <p:extLst>
      <p:ext uri="{BB962C8B-B14F-4D97-AF65-F5344CB8AC3E}">
        <p14:creationId xmlns:p14="http://schemas.microsoft.com/office/powerpoint/2010/main" val="370485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 xmlns:a16="http://schemas.microsoft.com/office/drawing/2014/main" id="{5FDDA4BF-98A9-4AD2-B563-1050D40407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7632"/>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 xmlns:a16="http://schemas.microsoft.com/office/drawing/2014/main" id="{AB47DD37-2326-421B-8396-2065D72A4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183550"/>
            <a:ext cx="12192002" cy="2697170"/>
          </a:xfrm>
          <a:custGeom>
            <a:avLst/>
            <a:gdLst>
              <a:gd name="connsiteX0" fmla="*/ 12192002 w 12192002"/>
              <a:gd name="connsiteY0" fmla="*/ 0 h 2697170"/>
              <a:gd name="connsiteX1" fmla="*/ 12192002 w 12192002"/>
              <a:gd name="connsiteY1" fmla="*/ 1533100 h 2697170"/>
              <a:gd name="connsiteX2" fmla="*/ 12192000 w 12192002"/>
              <a:gd name="connsiteY2" fmla="*/ 1533100 h 2697170"/>
              <a:gd name="connsiteX3" fmla="*/ 12192000 w 12192002"/>
              <a:gd name="connsiteY3" fmla="*/ 2697170 h 2697170"/>
              <a:gd name="connsiteX4" fmla="*/ 0 w 12192002"/>
              <a:gd name="connsiteY4" fmla="*/ 2697170 h 2697170"/>
              <a:gd name="connsiteX5" fmla="*/ 0 w 12192002"/>
              <a:gd name="connsiteY5" fmla="*/ 1533100 h 2697170"/>
              <a:gd name="connsiteX6" fmla="*/ 0 w 12192002"/>
              <a:gd name="connsiteY6" fmla="*/ 1223212 h 2697170"/>
              <a:gd name="connsiteX7" fmla="*/ 0 w 12192002"/>
              <a:gd name="connsiteY7" fmla="*/ 147159 h 2697170"/>
              <a:gd name="connsiteX8" fmla="*/ 471 w 12192002"/>
              <a:gd name="connsiteY8" fmla="*/ 147293 h 2697170"/>
              <a:gd name="connsiteX9" fmla="*/ 86135 w 12192002"/>
              <a:gd name="connsiteY9" fmla="*/ 158799 h 2697170"/>
              <a:gd name="connsiteX10" fmla="*/ 254018 w 12192002"/>
              <a:gd name="connsiteY10" fmla="*/ 189558 h 2697170"/>
              <a:gd name="connsiteX11" fmla="*/ 316142 w 12192002"/>
              <a:gd name="connsiteY11" fmla="*/ 198965 h 2697170"/>
              <a:gd name="connsiteX12" fmla="*/ 420965 w 12192002"/>
              <a:gd name="connsiteY12" fmla="*/ 223363 h 2697170"/>
              <a:gd name="connsiteX13" fmla="*/ 465307 w 12192002"/>
              <a:gd name="connsiteY13" fmla="*/ 239269 h 2697170"/>
              <a:gd name="connsiteX14" fmla="*/ 467879 w 12192002"/>
              <a:gd name="connsiteY14" fmla="*/ 239154 h 2697170"/>
              <a:gd name="connsiteX15" fmla="*/ 469805 w 12192002"/>
              <a:gd name="connsiteY15" fmla="*/ 243207 h 2697170"/>
              <a:gd name="connsiteX16" fmla="*/ 477917 w 12192002"/>
              <a:gd name="connsiteY16" fmla="*/ 246260 h 2697170"/>
              <a:gd name="connsiteX17" fmla="*/ 504103 w 12192002"/>
              <a:gd name="connsiteY17" fmla="*/ 249406 h 2697170"/>
              <a:gd name="connsiteX18" fmla="*/ 514613 w 12192002"/>
              <a:gd name="connsiteY18" fmla="*/ 249731 h 2697170"/>
              <a:gd name="connsiteX19" fmla="*/ 528580 w 12192002"/>
              <a:gd name="connsiteY19" fmla="*/ 252031 h 2697170"/>
              <a:gd name="connsiteX20" fmla="*/ 528715 w 12192002"/>
              <a:gd name="connsiteY20" fmla="*/ 252360 h 2697170"/>
              <a:gd name="connsiteX21" fmla="*/ 542212 w 12192002"/>
              <a:gd name="connsiteY21" fmla="*/ 253981 h 2697170"/>
              <a:gd name="connsiteX22" fmla="*/ 610916 w 12192002"/>
              <a:gd name="connsiteY22" fmla="*/ 258466 h 2697170"/>
              <a:gd name="connsiteX23" fmla="*/ 675445 w 12192002"/>
              <a:gd name="connsiteY23" fmla="*/ 298242 h 2697170"/>
              <a:gd name="connsiteX24" fmla="*/ 706978 w 12192002"/>
              <a:gd name="connsiteY24" fmla="*/ 308449 h 2697170"/>
              <a:gd name="connsiteX25" fmla="*/ 722688 w 12192002"/>
              <a:gd name="connsiteY25" fmla="*/ 315356 h 2697170"/>
              <a:gd name="connsiteX26" fmla="*/ 788907 w 12192002"/>
              <a:gd name="connsiteY26" fmla="*/ 320888 h 2697170"/>
              <a:gd name="connsiteX27" fmla="*/ 795966 w 12192002"/>
              <a:gd name="connsiteY27" fmla="*/ 323634 h 2697170"/>
              <a:gd name="connsiteX28" fmla="*/ 841143 w 12192002"/>
              <a:gd name="connsiteY28" fmla="*/ 323539 h 2697170"/>
              <a:gd name="connsiteX29" fmla="*/ 863323 w 12192002"/>
              <a:gd name="connsiteY29" fmla="*/ 324988 h 2697170"/>
              <a:gd name="connsiteX30" fmla="*/ 871982 w 12192002"/>
              <a:gd name="connsiteY30" fmla="*/ 322308 h 2697170"/>
              <a:gd name="connsiteX31" fmla="*/ 903506 w 12192002"/>
              <a:gd name="connsiteY31" fmla="*/ 326013 h 2697170"/>
              <a:gd name="connsiteX32" fmla="*/ 906222 w 12192002"/>
              <a:gd name="connsiteY32" fmla="*/ 327603 h 2697170"/>
              <a:gd name="connsiteX33" fmla="*/ 935582 w 12192002"/>
              <a:gd name="connsiteY33" fmla="*/ 326326 h 2697170"/>
              <a:gd name="connsiteX34" fmla="*/ 964244 w 12192002"/>
              <a:gd name="connsiteY34" fmla="*/ 320017 h 2697170"/>
              <a:gd name="connsiteX35" fmla="*/ 1219609 w 12192002"/>
              <a:gd name="connsiteY35" fmla="*/ 367935 h 2697170"/>
              <a:gd name="connsiteX36" fmla="*/ 1416774 w 12192002"/>
              <a:gd name="connsiteY36" fmla="*/ 382458 h 2697170"/>
              <a:gd name="connsiteX37" fmla="*/ 1419448 w 12192002"/>
              <a:gd name="connsiteY37" fmla="*/ 381604 h 2697170"/>
              <a:gd name="connsiteX38" fmla="*/ 5617585 w 12192002"/>
              <a:gd name="connsiteY38" fmla="*/ 697953 h 2697170"/>
              <a:gd name="connsiteX39" fmla="*/ 5661517 w 12192002"/>
              <a:gd name="connsiteY39" fmla="*/ 704207 h 2697170"/>
              <a:gd name="connsiteX40" fmla="*/ 5726029 w 12192002"/>
              <a:gd name="connsiteY40" fmla="*/ 703535 h 2697170"/>
              <a:gd name="connsiteX41" fmla="*/ 5904210 w 12192002"/>
              <a:gd name="connsiteY41" fmla="*/ 706823 h 2697170"/>
              <a:gd name="connsiteX42" fmla="*/ 5992100 w 12192002"/>
              <a:gd name="connsiteY42" fmla="*/ 720371 h 2697170"/>
              <a:gd name="connsiteX43" fmla="*/ 6075556 w 12192002"/>
              <a:gd name="connsiteY43" fmla="*/ 729951 h 2697170"/>
              <a:gd name="connsiteX44" fmla="*/ 6095398 w 12192002"/>
              <a:gd name="connsiteY44" fmla="*/ 743116 h 2697170"/>
              <a:gd name="connsiteX45" fmla="*/ 6145539 w 12192002"/>
              <a:gd name="connsiteY45" fmla="*/ 738953 h 2697170"/>
              <a:gd name="connsiteX46" fmla="*/ 6163802 w 12192002"/>
              <a:gd name="connsiteY46" fmla="*/ 749192 h 2697170"/>
              <a:gd name="connsiteX47" fmla="*/ 6238120 w 12192002"/>
              <a:gd name="connsiteY47" fmla="*/ 731622 h 2697170"/>
              <a:gd name="connsiteX48" fmla="*/ 6238644 w 12192002"/>
              <a:gd name="connsiteY48" fmla="*/ 731866 h 2697170"/>
              <a:gd name="connsiteX49" fmla="*/ 6251400 w 12192002"/>
              <a:gd name="connsiteY49" fmla="*/ 729720 h 2697170"/>
              <a:gd name="connsiteX50" fmla="*/ 6311523 w 12192002"/>
              <a:gd name="connsiteY50" fmla="*/ 715617 h 2697170"/>
              <a:gd name="connsiteX51" fmla="*/ 6413295 w 12192002"/>
              <a:gd name="connsiteY51" fmla="*/ 732388 h 2697170"/>
              <a:gd name="connsiteX52" fmla="*/ 6451267 w 12192002"/>
              <a:gd name="connsiteY52" fmla="*/ 732794 h 2697170"/>
              <a:gd name="connsiteX53" fmla="*/ 6472504 w 12192002"/>
              <a:gd name="connsiteY53" fmla="*/ 734535 h 2697170"/>
              <a:gd name="connsiteX54" fmla="*/ 6474445 w 12192002"/>
              <a:gd name="connsiteY54" fmla="*/ 735625 h 2697170"/>
              <a:gd name="connsiteX55" fmla="*/ 6531992 w 12192002"/>
              <a:gd name="connsiteY55" fmla="*/ 721963 h 2697170"/>
              <a:gd name="connsiteX56" fmla="*/ 6541082 w 12192002"/>
              <a:gd name="connsiteY56" fmla="*/ 722441 h 2697170"/>
              <a:gd name="connsiteX57" fmla="*/ 6576737 w 12192002"/>
              <a:gd name="connsiteY57" fmla="*/ 710600 h 2697170"/>
              <a:gd name="connsiteX58" fmla="*/ 6596145 w 12192002"/>
              <a:gd name="connsiteY58" fmla="*/ 706049 h 2697170"/>
              <a:gd name="connsiteX59" fmla="*/ 6599587 w 12192002"/>
              <a:gd name="connsiteY59" fmla="*/ 701532 h 2697170"/>
              <a:gd name="connsiteX60" fmla="*/ 6629274 w 12192002"/>
              <a:gd name="connsiteY60" fmla="*/ 696453 h 2697170"/>
              <a:gd name="connsiteX61" fmla="*/ 6633455 w 12192002"/>
              <a:gd name="connsiteY61" fmla="*/ 697088 h 2697170"/>
              <a:gd name="connsiteX62" fmla="*/ 6653804 w 12192002"/>
              <a:gd name="connsiteY62" fmla="*/ 688881 h 2697170"/>
              <a:gd name="connsiteX63" fmla="*/ 10731527 w 12192002"/>
              <a:gd name="connsiteY63" fmla="*/ 271884 h 2697170"/>
              <a:gd name="connsiteX64" fmla="*/ 10793745 w 12192002"/>
              <a:gd name="connsiteY64" fmla="*/ 258481 h 2697170"/>
              <a:gd name="connsiteX65" fmla="*/ 10796512 w 12192002"/>
              <a:gd name="connsiteY65" fmla="*/ 253516 h 2697170"/>
              <a:gd name="connsiteX66" fmla="*/ 10856263 w 12192002"/>
              <a:gd name="connsiteY66" fmla="*/ 251783 h 2697170"/>
              <a:gd name="connsiteX67" fmla="*/ 10872952 w 12192002"/>
              <a:gd name="connsiteY67" fmla="*/ 243066 h 2697170"/>
              <a:gd name="connsiteX68" fmla="*/ 10980163 w 12192002"/>
              <a:gd name="connsiteY68" fmla="*/ 237678 h 2697170"/>
              <a:gd name="connsiteX69" fmla="*/ 11037325 w 12192002"/>
              <a:gd name="connsiteY69" fmla="*/ 236454 h 2697170"/>
              <a:gd name="connsiteX70" fmla="*/ 11100867 w 12192002"/>
              <a:gd name="connsiteY70" fmla="*/ 228539 h 2697170"/>
              <a:gd name="connsiteX71" fmla="*/ 11127856 w 12192002"/>
              <a:gd name="connsiteY71" fmla="*/ 215115 h 2697170"/>
              <a:gd name="connsiteX72" fmla="*/ 11166497 w 12192002"/>
              <a:gd name="connsiteY72" fmla="*/ 214810 h 2697170"/>
              <a:gd name="connsiteX73" fmla="*/ 11226397 w 12192002"/>
              <a:gd name="connsiteY73" fmla="*/ 214458 h 2697170"/>
              <a:gd name="connsiteX74" fmla="*/ 11284499 w 12192002"/>
              <a:gd name="connsiteY74" fmla="*/ 215829 h 2697170"/>
              <a:gd name="connsiteX75" fmla="*/ 11332107 w 12192002"/>
              <a:gd name="connsiteY75" fmla="*/ 242856 h 2697170"/>
              <a:gd name="connsiteX76" fmla="*/ 11357066 w 12192002"/>
              <a:gd name="connsiteY76" fmla="*/ 192601 h 2697170"/>
              <a:gd name="connsiteX77" fmla="*/ 11394563 w 12192002"/>
              <a:gd name="connsiteY77" fmla="*/ 186222 h 2697170"/>
              <a:gd name="connsiteX78" fmla="*/ 11407061 w 12192002"/>
              <a:gd name="connsiteY78" fmla="*/ 192354 h 2697170"/>
              <a:gd name="connsiteX79" fmla="*/ 11429464 w 12192002"/>
              <a:gd name="connsiteY79" fmla="*/ 191610 h 2697170"/>
              <a:gd name="connsiteX80" fmla="*/ 11427271 w 12192002"/>
              <a:gd name="connsiteY80" fmla="*/ 181492 h 2697170"/>
              <a:gd name="connsiteX81" fmla="*/ 11487575 w 12192002"/>
              <a:gd name="connsiteY81" fmla="*/ 176136 h 2697170"/>
              <a:gd name="connsiteX82" fmla="*/ 11579517 w 12192002"/>
              <a:gd name="connsiteY82" fmla="*/ 155481 h 2697170"/>
              <a:gd name="connsiteX83" fmla="*/ 11699246 w 12192002"/>
              <a:gd name="connsiteY83" fmla="*/ 138006 h 2697170"/>
              <a:gd name="connsiteX84" fmla="*/ 11882899 w 12192002"/>
              <a:gd name="connsiteY84" fmla="*/ 133514 h 2697170"/>
              <a:gd name="connsiteX85" fmla="*/ 11994747 w 12192002"/>
              <a:gd name="connsiteY85" fmla="*/ 77608 h 2697170"/>
              <a:gd name="connsiteX86" fmla="*/ 12132313 w 12192002"/>
              <a:gd name="connsiteY86" fmla="*/ 28707 h 269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192002" h="2697170">
                <a:moveTo>
                  <a:pt x="12192002" y="0"/>
                </a:moveTo>
                <a:lnTo>
                  <a:pt x="12192002" y="1533100"/>
                </a:lnTo>
                <a:lnTo>
                  <a:pt x="12192000" y="1533100"/>
                </a:lnTo>
                <a:lnTo>
                  <a:pt x="12192000" y="2697170"/>
                </a:lnTo>
                <a:lnTo>
                  <a:pt x="0" y="2697170"/>
                </a:lnTo>
                <a:lnTo>
                  <a:pt x="0" y="1533100"/>
                </a:lnTo>
                <a:lnTo>
                  <a:pt x="0" y="1223212"/>
                </a:lnTo>
                <a:lnTo>
                  <a:pt x="0" y="147159"/>
                </a:lnTo>
                <a:lnTo>
                  <a:pt x="471" y="147293"/>
                </a:lnTo>
                <a:cubicBezTo>
                  <a:pt x="24729" y="155064"/>
                  <a:pt x="49748" y="160893"/>
                  <a:pt x="86135" y="158799"/>
                </a:cubicBezTo>
                <a:cubicBezTo>
                  <a:pt x="148512" y="169521"/>
                  <a:pt x="196165" y="187006"/>
                  <a:pt x="254018" y="189558"/>
                </a:cubicBezTo>
                <a:cubicBezTo>
                  <a:pt x="270380" y="199794"/>
                  <a:pt x="288620" y="205817"/>
                  <a:pt x="316142" y="198965"/>
                </a:cubicBezTo>
                <a:cubicBezTo>
                  <a:pt x="372119" y="211854"/>
                  <a:pt x="375154" y="228531"/>
                  <a:pt x="420965" y="223363"/>
                </a:cubicBezTo>
                <a:cubicBezTo>
                  <a:pt x="435853" y="251962"/>
                  <a:pt x="444677" y="243409"/>
                  <a:pt x="465307" y="239269"/>
                </a:cubicBezTo>
                <a:lnTo>
                  <a:pt x="467879" y="239154"/>
                </a:lnTo>
                <a:lnTo>
                  <a:pt x="469805" y="243207"/>
                </a:lnTo>
                <a:lnTo>
                  <a:pt x="477917" y="246260"/>
                </a:lnTo>
                <a:lnTo>
                  <a:pt x="504103" y="249406"/>
                </a:lnTo>
                <a:lnTo>
                  <a:pt x="514613" y="249731"/>
                </a:lnTo>
                <a:cubicBezTo>
                  <a:pt x="521607" y="250275"/>
                  <a:pt x="525936" y="251045"/>
                  <a:pt x="528580" y="252031"/>
                </a:cubicBezTo>
                <a:lnTo>
                  <a:pt x="528715" y="252360"/>
                </a:lnTo>
                <a:lnTo>
                  <a:pt x="542212" y="253981"/>
                </a:lnTo>
                <a:cubicBezTo>
                  <a:pt x="565469" y="256093"/>
                  <a:pt x="588558" y="257555"/>
                  <a:pt x="610916" y="258466"/>
                </a:cubicBezTo>
                <a:cubicBezTo>
                  <a:pt x="616393" y="276540"/>
                  <a:pt x="706029" y="270830"/>
                  <a:pt x="675445" y="298242"/>
                </a:cubicBezTo>
                <a:cubicBezTo>
                  <a:pt x="704946" y="300323"/>
                  <a:pt x="730905" y="291099"/>
                  <a:pt x="706978" y="308449"/>
                </a:cubicBezTo>
                <a:cubicBezTo>
                  <a:pt x="716265" y="309674"/>
                  <a:pt x="720624" y="312191"/>
                  <a:pt x="722688" y="315356"/>
                </a:cubicBezTo>
                <a:lnTo>
                  <a:pt x="788907" y="320888"/>
                </a:lnTo>
                <a:lnTo>
                  <a:pt x="795966" y="323634"/>
                </a:lnTo>
                <a:lnTo>
                  <a:pt x="841143" y="323539"/>
                </a:lnTo>
                <a:lnTo>
                  <a:pt x="863323" y="324988"/>
                </a:lnTo>
                <a:lnTo>
                  <a:pt x="871982" y="322308"/>
                </a:lnTo>
                <a:cubicBezTo>
                  <a:pt x="880007" y="321130"/>
                  <a:pt x="889794" y="321651"/>
                  <a:pt x="903506" y="326013"/>
                </a:cubicBezTo>
                <a:lnTo>
                  <a:pt x="906222" y="327603"/>
                </a:lnTo>
                <a:lnTo>
                  <a:pt x="935582" y="326326"/>
                </a:lnTo>
                <a:cubicBezTo>
                  <a:pt x="945618" y="325161"/>
                  <a:pt x="955252" y="323170"/>
                  <a:pt x="964244" y="320017"/>
                </a:cubicBezTo>
                <a:cubicBezTo>
                  <a:pt x="1033014" y="355870"/>
                  <a:pt x="1129467" y="349002"/>
                  <a:pt x="1219609" y="367935"/>
                </a:cubicBezTo>
                <a:cubicBezTo>
                  <a:pt x="1229977" y="398399"/>
                  <a:pt x="1341237" y="397275"/>
                  <a:pt x="1416774" y="382458"/>
                </a:cubicBezTo>
                <a:lnTo>
                  <a:pt x="1419448" y="381604"/>
                </a:lnTo>
                <a:lnTo>
                  <a:pt x="5617585" y="697953"/>
                </a:lnTo>
                <a:lnTo>
                  <a:pt x="5661517" y="704207"/>
                </a:lnTo>
                <a:cubicBezTo>
                  <a:pt x="5682155" y="693380"/>
                  <a:pt x="5703444" y="696300"/>
                  <a:pt x="5726029" y="703535"/>
                </a:cubicBezTo>
                <a:cubicBezTo>
                  <a:pt x="5781629" y="696978"/>
                  <a:pt x="5838513" y="706277"/>
                  <a:pt x="5904210" y="706823"/>
                </a:cubicBezTo>
                <a:cubicBezTo>
                  <a:pt x="5968820" y="691506"/>
                  <a:pt x="5921933" y="719890"/>
                  <a:pt x="5992100" y="720371"/>
                </a:cubicBezTo>
                <a:cubicBezTo>
                  <a:pt x="6042842" y="695979"/>
                  <a:pt x="6036614" y="722333"/>
                  <a:pt x="6075556" y="729951"/>
                </a:cubicBezTo>
                <a:lnTo>
                  <a:pt x="6095398" y="743116"/>
                </a:lnTo>
                <a:lnTo>
                  <a:pt x="6145539" y="738953"/>
                </a:lnTo>
                <a:lnTo>
                  <a:pt x="6163802" y="749192"/>
                </a:lnTo>
                <a:cubicBezTo>
                  <a:pt x="6170033" y="747830"/>
                  <a:pt x="6234771" y="731479"/>
                  <a:pt x="6238120" y="731622"/>
                </a:cubicBezTo>
                <a:lnTo>
                  <a:pt x="6238644" y="731866"/>
                </a:lnTo>
                <a:lnTo>
                  <a:pt x="6251400" y="729720"/>
                </a:lnTo>
                <a:cubicBezTo>
                  <a:pt x="6272509" y="725446"/>
                  <a:pt x="6292655" y="720670"/>
                  <a:pt x="6311523" y="715617"/>
                </a:cubicBezTo>
                <a:cubicBezTo>
                  <a:pt x="6338879" y="729445"/>
                  <a:pt x="6402596" y="701291"/>
                  <a:pt x="6413295" y="732388"/>
                </a:cubicBezTo>
                <a:cubicBezTo>
                  <a:pt x="6439302" y="726464"/>
                  <a:pt x="6448113" y="711921"/>
                  <a:pt x="6451267" y="732794"/>
                </a:cubicBezTo>
                <a:cubicBezTo>
                  <a:pt x="6460180" y="731410"/>
                  <a:pt x="6466838" y="732398"/>
                  <a:pt x="6472504" y="734535"/>
                </a:cubicBezTo>
                <a:lnTo>
                  <a:pt x="6474445" y="735625"/>
                </a:lnTo>
                <a:lnTo>
                  <a:pt x="6531992" y="721963"/>
                </a:lnTo>
                <a:lnTo>
                  <a:pt x="6541082" y="722441"/>
                </a:lnTo>
                <a:lnTo>
                  <a:pt x="6576737" y="710600"/>
                </a:lnTo>
                <a:lnTo>
                  <a:pt x="6596145" y="706049"/>
                </a:lnTo>
                <a:lnTo>
                  <a:pt x="6599587" y="701532"/>
                </a:lnTo>
                <a:cubicBezTo>
                  <a:pt x="6604445" y="698450"/>
                  <a:pt x="6612858" y="696341"/>
                  <a:pt x="6629274" y="696453"/>
                </a:cubicBezTo>
                <a:lnTo>
                  <a:pt x="6633455" y="697088"/>
                </a:lnTo>
                <a:lnTo>
                  <a:pt x="6653804" y="688881"/>
                </a:lnTo>
                <a:lnTo>
                  <a:pt x="10731527" y="271884"/>
                </a:lnTo>
                <a:cubicBezTo>
                  <a:pt x="10783822" y="273380"/>
                  <a:pt x="10790844" y="266359"/>
                  <a:pt x="10793745" y="258481"/>
                </a:cubicBezTo>
                <a:lnTo>
                  <a:pt x="10796512" y="253516"/>
                </a:lnTo>
                <a:lnTo>
                  <a:pt x="10856263" y="251783"/>
                </a:lnTo>
                <a:lnTo>
                  <a:pt x="10872952" y="243066"/>
                </a:lnTo>
                <a:lnTo>
                  <a:pt x="10980163" y="237678"/>
                </a:lnTo>
                <a:cubicBezTo>
                  <a:pt x="10985505" y="209643"/>
                  <a:pt x="11016889" y="246425"/>
                  <a:pt x="11037325" y="236454"/>
                </a:cubicBezTo>
                <a:cubicBezTo>
                  <a:pt x="11052079" y="242843"/>
                  <a:pt x="11089891" y="230964"/>
                  <a:pt x="11100867" y="228539"/>
                </a:cubicBezTo>
                <a:lnTo>
                  <a:pt x="11127856" y="215115"/>
                </a:lnTo>
                <a:lnTo>
                  <a:pt x="11166497" y="214810"/>
                </a:lnTo>
                <a:cubicBezTo>
                  <a:pt x="11184044" y="212083"/>
                  <a:pt x="11217231" y="225251"/>
                  <a:pt x="11226397" y="214458"/>
                </a:cubicBezTo>
                <a:cubicBezTo>
                  <a:pt x="11239163" y="230646"/>
                  <a:pt x="11232243" y="221976"/>
                  <a:pt x="11284499" y="215829"/>
                </a:cubicBezTo>
                <a:cubicBezTo>
                  <a:pt x="11308762" y="223016"/>
                  <a:pt x="11292907" y="257795"/>
                  <a:pt x="11332107" y="242856"/>
                </a:cubicBezTo>
                <a:cubicBezTo>
                  <a:pt x="11318141" y="220143"/>
                  <a:pt x="11374400" y="218529"/>
                  <a:pt x="11357066" y="192601"/>
                </a:cubicBezTo>
                <a:lnTo>
                  <a:pt x="11394563" y="186222"/>
                </a:lnTo>
                <a:lnTo>
                  <a:pt x="11407061" y="192354"/>
                </a:lnTo>
                <a:lnTo>
                  <a:pt x="11429464" y="191610"/>
                </a:lnTo>
                <a:lnTo>
                  <a:pt x="11427271" y="181492"/>
                </a:lnTo>
                <a:lnTo>
                  <a:pt x="11487575" y="176136"/>
                </a:lnTo>
                <a:cubicBezTo>
                  <a:pt x="11532252" y="171278"/>
                  <a:pt x="11591672" y="178952"/>
                  <a:pt x="11579517" y="155481"/>
                </a:cubicBezTo>
                <a:cubicBezTo>
                  <a:pt x="11589631" y="126475"/>
                  <a:pt x="11708855" y="168211"/>
                  <a:pt x="11699246" y="138006"/>
                </a:cubicBezTo>
                <a:cubicBezTo>
                  <a:pt x="11743182" y="155461"/>
                  <a:pt x="11821229" y="135866"/>
                  <a:pt x="11882899" y="133514"/>
                </a:cubicBezTo>
                <a:cubicBezTo>
                  <a:pt x="11890092" y="119292"/>
                  <a:pt x="11967928" y="71587"/>
                  <a:pt x="11994747" y="77608"/>
                </a:cubicBezTo>
                <a:cubicBezTo>
                  <a:pt x="12094260" y="75861"/>
                  <a:pt x="12045032" y="62453"/>
                  <a:pt x="12132313" y="28707"/>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 xmlns:a16="http://schemas.microsoft.com/office/drawing/2014/main" id="{85306E64-E868-4378-9486-393C92BC8B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0038" y="3652343"/>
            <a:ext cx="4738051" cy="276608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 xmlns:a16="http://schemas.microsoft.com/office/drawing/2014/main" id="{01A5FD61-AF28-4544-AF3E-7193BDDDCF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7964" y="3634711"/>
            <a:ext cx="4738051" cy="27660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 xmlns:a16="http://schemas.microsoft.com/office/drawing/2014/main" id="{0BAFEEBB-DCCF-4F12-9D3C-3E9C7801AC8C}"/>
              </a:ext>
            </a:extLst>
          </p:cNvPr>
          <p:cNvPicPr>
            <a:picLocks noChangeAspect="1"/>
          </p:cNvPicPr>
          <p:nvPr/>
        </p:nvPicPr>
        <p:blipFill>
          <a:blip r:embed="rId2"/>
          <a:stretch>
            <a:fillRect/>
          </a:stretch>
        </p:blipFill>
        <p:spPr>
          <a:xfrm>
            <a:off x="1291109" y="4465294"/>
            <a:ext cx="4515909" cy="1117687"/>
          </a:xfrm>
          <a:prstGeom prst="rect">
            <a:avLst/>
          </a:prstGeom>
        </p:spPr>
      </p:pic>
      <p:pic>
        <p:nvPicPr>
          <p:cNvPr id="6" name="Picture 5">
            <a:extLst>
              <a:ext uri="{FF2B5EF4-FFF2-40B4-BE49-F238E27FC236}">
                <a16:creationId xmlns="" xmlns:a16="http://schemas.microsoft.com/office/drawing/2014/main" id="{5401B836-B40E-44B3-8E22-60722E4A4D7C}"/>
              </a:ext>
            </a:extLst>
          </p:cNvPr>
          <p:cNvPicPr>
            <a:picLocks noChangeAspect="1"/>
          </p:cNvPicPr>
          <p:nvPr/>
        </p:nvPicPr>
        <p:blipFill>
          <a:blip r:embed="rId3"/>
          <a:stretch>
            <a:fillRect/>
          </a:stretch>
        </p:blipFill>
        <p:spPr>
          <a:xfrm>
            <a:off x="6370580" y="4194198"/>
            <a:ext cx="4512818" cy="1806653"/>
          </a:xfrm>
          <a:prstGeom prst="rect">
            <a:avLst/>
          </a:prstGeom>
        </p:spPr>
      </p:pic>
      <p:graphicFrame>
        <p:nvGraphicFramePr>
          <p:cNvPr id="33" name="TextBox 8">
            <a:extLst>
              <a:ext uri="{FF2B5EF4-FFF2-40B4-BE49-F238E27FC236}">
                <a16:creationId xmlns="" xmlns:a16="http://schemas.microsoft.com/office/drawing/2014/main" id="{893CC9D7-606C-48B4-90CD-72DA13B25A24}"/>
              </a:ext>
            </a:extLst>
          </p:cNvPr>
          <p:cNvGraphicFramePr/>
          <p:nvPr>
            <p:extLst>
              <p:ext uri="{D42A27DB-BD31-4B8C-83A1-F6EECF244321}">
                <p14:modId xmlns:p14="http://schemas.microsoft.com/office/powerpoint/2010/main" val="1104177064"/>
              </p:ext>
            </p:extLst>
          </p:nvPr>
        </p:nvGraphicFramePr>
        <p:xfrm>
          <a:off x="741218" y="346364"/>
          <a:ext cx="10709564" cy="3110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947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graphicEl>
                                              <a:dgm id="{8C0545B6-4177-499D-89C1-8E1EE0626CEE}"/>
                                            </p:graphicEl>
                                          </p:spTgt>
                                        </p:tgtEl>
                                        <p:attrNameLst>
                                          <p:attrName>style.visibility</p:attrName>
                                        </p:attrNameLst>
                                      </p:cBhvr>
                                      <p:to>
                                        <p:strVal val="visible"/>
                                      </p:to>
                                    </p:set>
                                    <p:animEffect transition="in" filter="fade">
                                      <p:cBhvr>
                                        <p:cTn id="7" dur="1000"/>
                                        <p:tgtEl>
                                          <p:spTgt spid="33">
                                            <p:graphicEl>
                                              <a:dgm id="{8C0545B6-4177-499D-89C1-8E1EE0626CEE}"/>
                                            </p:graphicEl>
                                          </p:spTgt>
                                        </p:tgtEl>
                                      </p:cBhvr>
                                    </p:animEffect>
                                    <p:anim calcmode="lin" valueType="num">
                                      <p:cBhvr>
                                        <p:cTn id="8" dur="1000" fill="hold"/>
                                        <p:tgtEl>
                                          <p:spTgt spid="33">
                                            <p:graphicEl>
                                              <a:dgm id="{8C0545B6-4177-499D-89C1-8E1EE0626CEE}"/>
                                            </p:graphicEl>
                                          </p:spTgt>
                                        </p:tgtEl>
                                        <p:attrNameLst>
                                          <p:attrName>ppt_x</p:attrName>
                                        </p:attrNameLst>
                                      </p:cBhvr>
                                      <p:tavLst>
                                        <p:tav tm="0">
                                          <p:val>
                                            <p:strVal val="#ppt_x"/>
                                          </p:val>
                                        </p:tav>
                                        <p:tav tm="100000">
                                          <p:val>
                                            <p:strVal val="#ppt_x"/>
                                          </p:val>
                                        </p:tav>
                                      </p:tavLst>
                                    </p:anim>
                                    <p:anim calcmode="lin" valueType="num">
                                      <p:cBhvr>
                                        <p:cTn id="9" dur="1000" fill="hold"/>
                                        <p:tgtEl>
                                          <p:spTgt spid="33">
                                            <p:graphicEl>
                                              <a:dgm id="{8C0545B6-4177-499D-89C1-8E1EE0626C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
                                            <p:graphicEl>
                                              <a:dgm id="{F68D6E07-A58D-45F4-8ECB-AA5D0FC7645D}"/>
                                            </p:graphicEl>
                                          </p:spTgt>
                                        </p:tgtEl>
                                        <p:attrNameLst>
                                          <p:attrName>style.visibility</p:attrName>
                                        </p:attrNameLst>
                                      </p:cBhvr>
                                      <p:to>
                                        <p:strVal val="visible"/>
                                      </p:to>
                                    </p:set>
                                    <p:animEffect transition="in" filter="fade">
                                      <p:cBhvr>
                                        <p:cTn id="13" dur="1000"/>
                                        <p:tgtEl>
                                          <p:spTgt spid="33">
                                            <p:graphicEl>
                                              <a:dgm id="{F68D6E07-A58D-45F4-8ECB-AA5D0FC7645D}"/>
                                            </p:graphicEl>
                                          </p:spTgt>
                                        </p:tgtEl>
                                      </p:cBhvr>
                                    </p:animEffect>
                                    <p:anim calcmode="lin" valueType="num">
                                      <p:cBhvr>
                                        <p:cTn id="14" dur="1000" fill="hold"/>
                                        <p:tgtEl>
                                          <p:spTgt spid="33">
                                            <p:graphicEl>
                                              <a:dgm id="{F68D6E07-A58D-45F4-8ECB-AA5D0FC7645D}"/>
                                            </p:graphicEl>
                                          </p:spTgt>
                                        </p:tgtEl>
                                        <p:attrNameLst>
                                          <p:attrName>ppt_x</p:attrName>
                                        </p:attrNameLst>
                                      </p:cBhvr>
                                      <p:tavLst>
                                        <p:tav tm="0">
                                          <p:val>
                                            <p:strVal val="#ppt_x"/>
                                          </p:val>
                                        </p:tav>
                                        <p:tav tm="100000">
                                          <p:val>
                                            <p:strVal val="#ppt_x"/>
                                          </p:val>
                                        </p:tav>
                                      </p:tavLst>
                                    </p:anim>
                                    <p:anim calcmode="lin" valueType="num">
                                      <p:cBhvr>
                                        <p:cTn id="15" dur="1000" fill="hold"/>
                                        <p:tgtEl>
                                          <p:spTgt spid="33">
                                            <p:graphicEl>
                                              <a:dgm id="{F68D6E07-A58D-45F4-8ECB-AA5D0FC7645D}"/>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
                                            <p:graphicEl>
                                              <a:dgm id="{DF8A37F8-A384-45D0-A414-24D9BDF078AE}"/>
                                            </p:graphicEl>
                                          </p:spTgt>
                                        </p:tgtEl>
                                        <p:attrNameLst>
                                          <p:attrName>style.visibility</p:attrName>
                                        </p:attrNameLst>
                                      </p:cBhvr>
                                      <p:to>
                                        <p:strVal val="visible"/>
                                      </p:to>
                                    </p:set>
                                    <p:animEffect transition="in" filter="fade">
                                      <p:cBhvr>
                                        <p:cTn id="19" dur="1000"/>
                                        <p:tgtEl>
                                          <p:spTgt spid="33">
                                            <p:graphicEl>
                                              <a:dgm id="{DF8A37F8-A384-45D0-A414-24D9BDF078AE}"/>
                                            </p:graphicEl>
                                          </p:spTgt>
                                        </p:tgtEl>
                                      </p:cBhvr>
                                    </p:animEffect>
                                    <p:anim calcmode="lin" valueType="num">
                                      <p:cBhvr>
                                        <p:cTn id="20" dur="1000" fill="hold"/>
                                        <p:tgtEl>
                                          <p:spTgt spid="33">
                                            <p:graphicEl>
                                              <a:dgm id="{DF8A37F8-A384-45D0-A414-24D9BDF078AE}"/>
                                            </p:graphicEl>
                                          </p:spTgt>
                                        </p:tgtEl>
                                        <p:attrNameLst>
                                          <p:attrName>ppt_x</p:attrName>
                                        </p:attrNameLst>
                                      </p:cBhvr>
                                      <p:tavLst>
                                        <p:tav tm="0">
                                          <p:val>
                                            <p:strVal val="#ppt_x"/>
                                          </p:val>
                                        </p:tav>
                                        <p:tav tm="100000">
                                          <p:val>
                                            <p:strVal val="#ppt_x"/>
                                          </p:val>
                                        </p:tav>
                                      </p:tavLst>
                                    </p:anim>
                                    <p:anim calcmode="lin" valueType="num">
                                      <p:cBhvr>
                                        <p:cTn id="21" dur="1000" fill="hold"/>
                                        <p:tgtEl>
                                          <p:spTgt spid="33">
                                            <p:graphicEl>
                                              <a:dgm id="{DF8A37F8-A384-45D0-A414-24D9BDF078AE}"/>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3">
                                            <p:graphicEl>
                                              <a:dgm id="{8499306C-BB67-47B6-A34F-15694E1C2121}"/>
                                            </p:graphicEl>
                                          </p:spTgt>
                                        </p:tgtEl>
                                        <p:attrNameLst>
                                          <p:attrName>style.visibility</p:attrName>
                                        </p:attrNameLst>
                                      </p:cBhvr>
                                      <p:to>
                                        <p:strVal val="visible"/>
                                      </p:to>
                                    </p:set>
                                    <p:animEffect transition="in" filter="fade">
                                      <p:cBhvr>
                                        <p:cTn id="25" dur="1000"/>
                                        <p:tgtEl>
                                          <p:spTgt spid="33">
                                            <p:graphicEl>
                                              <a:dgm id="{8499306C-BB67-47B6-A34F-15694E1C2121}"/>
                                            </p:graphicEl>
                                          </p:spTgt>
                                        </p:tgtEl>
                                      </p:cBhvr>
                                    </p:animEffect>
                                    <p:anim calcmode="lin" valueType="num">
                                      <p:cBhvr>
                                        <p:cTn id="26" dur="1000" fill="hold"/>
                                        <p:tgtEl>
                                          <p:spTgt spid="33">
                                            <p:graphicEl>
                                              <a:dgm id="{8499306C-BB67-47B6-A34F-15694E1C2121}"/>
                                            </p:graphicEl>
                                          </p:spTgt>
                                        </p:tgtEl>
                                        <p:attrNameLst>
                                          <p:attrName>ppt_x</p:attrName>
                                        </p:attrNameLst>
                                      </p:cBhvr>
                                      <p:tavLst>
                                        <p:tav tm="0">
                                          <p:val>
                                            <p:strVal val="#ppt_x"/>
                                          </p:val>
                                        </p:tav>
                                        <p:tav tm="100000">
                                          <p:val>
                                            <p:strVal val="#ppt_x"/>
                                          </p:val>
                                        </p:tav>
                                      </p:tavLst>
                                    </p:anim>
                                    <p:anim calcmode="lin" valueType="num">
                                      <p:cBhvr>
                                        <p:cTn id="27" dur="1000" fill="hold"/>
                                        <p:tgtEl>
                                          <p:spTgt spid="33">
                                            <p:graphicEl>
                                              <a:dgm id="{8499306C-BB67-47B6-A34F-15694E1C2121}"/>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3">
                                            <p:graphicEl>
                                              <a:dgm id="{FB401158-D028-42E4-B377-9662B24572A8}"/>
                                            </p:graphicEl>
                                          </p:spTgt>
                                        </p:tgtEl>
                                        <p:attrNameLst>
                                          <p:attrName>style.visibility</p:attrName>
                                        </p:attrNameLst>
                                      </p:cBhvr>
                                      <p:to>
                                        <p:strVal val="visible"/>
                                      </p:to>
                                    </p:set>
                                    <p:animEffect transition="in" filter="fade">
                                      <p:cBhvr>
                                        <p:cTn id="31" dur="1000"/>
                                        <p:tgtEl>
                                          <p:spTgt spid="33">
                                            <p:graphicEl>
                                              <a:dgm id="{FB401158-D028-42E4-B377-9662B24572A8}"/>
                                            </p:graphicEl>
                                          </p:spTgt>
                                        </p:tgtEl>
                                      </p:cBhvr>
                                    </p:animEffect>
                                    <p:anim calcmode="lin" valueType="num">
                                      <p:cBhvr>
                                        <p:cTn id="32" dur="1000" fill="hold"/>
                                        <p:tgtEl>
                                          <p:spTgt spid="33">
                                            <p:graphicEl>
                                              <a:dgm id="{FB401158-D028-42E4-B377-9662B24572A8}"/>
                                            </p:graphicEl>
                                          </p:spTgt>
                                        </p:tgtEl>
                                        <p:attrNameLst>
                                          <p:attrName>ppt_x</p:attrName>
                                        </p:attrNameLst>
                                      </p:cBhvr>
                                      <p:tavLst>
                                        <p:tav tm="0">
                                          <p:val>
                                            <p:strVal val="#ppt_x"/>
                                          </p:val>
                                        </p:tav>
                                        <p:tav tm="100000">
                                          <p:val>
                                            <p:strVal val="#ppt_x"/>
                                          </p:val>
                                        </p:tav>
                                      </p:tavLst>
                                    </p:anim>
                                    <p:anim calcmode="lin" valueType="num">
                                      <p:cBhvr>
                                        <p:cTn id="33" dur="1000" fill="hold"/>
                                        <p:tgtEl>
                                          <p:spTgt spid="33">
                                            <p:graphicEl>
                                              <a:dgm id="{FB401158-D028-42E4-B377-9662B24572A8}"/>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3">
                                            <p:graphicEl>
                                              <a:dgm id="{507FA4D9-E293-4291-8241-8EE1393290E9}"/>
                                            </p:graphicEl>
                                          </p:spTgt>
                                        </p:tgtEl>
                                        <p:attrNameLst>
                                          <p:attrName>style.visibility</p:attrName>
                                        </p:attrNameLst>
                                      </p:cBhvr>
                                      <p:to>
                                        <p:strVal val="visible"/>
                                      </p:to>
                                    </p:set>
                                    <p:animEffect transition="in" filter="fade">
                                      <p:cBhvr>
                                        <p:cTn id="37" dur="1000"/>
                                        <p:tgtEl>
                                          <p:spTgt spid="33">
                                            <p:graphicEl>
                                              <a:dgm id="{507FA4D9-E293-4291-8241-8EE1393290E9}"/>
                                            </p:graphicEl>
                                          </p:spTgt>
                                        </p:tgtEl>
                                      </p:cBhvr>
                                    </p:animEffect>
                                    <p:anim calcmode="lin" valueType="num">
                                      <p:cBhvr>
                                        <p:cTn id="38" dur="1000" fill="hold"/>
                                        <p:tgtEl>
                                          <p:spTgt spid="33">
                                            <p:graphicEl>
                                              <a:dgm id="{507FA4D9-E293-4291-8241-8EE1393290E9}"/>
                                            </p:graphicEl>
                                          </p:spTgt>
                                        </p:tgtEl>
                                        <p:attrNameLst>
                                          <p:attrName>ppt_x</p:attrName>
                                        </p:attrNameLst>
                                      </p:cBhvr>
                                      <p:tavLst>
                                        <p:tav tm="0">
                                          <p:val>
                                            <p:strVal val="#ppt_x"/>
                                          </p:val>
                                        </p:tav>
                                        <p:tav tm="100000">
                                          <p:val>
                                            <p:strVal val="#ppt_x"/>
                                          </p:val>
                                        </p:tav>
                                      </p:tavLst>
                                    </p:anim>
                                    <p:anim calcmode="lin" valueType="num">
                                      <p:cBhvr>
                                        <p:cTn id="39" dur="1000" fill="hold"/>
                                        <p:tgtEl>
                                          <p:spTgt spid="33">
                                            <p:graphicEl>
                                              <a:dgm id="{507FA4D9-E293-4291-8241-8EE1393290E9}"/>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3">
                                            <p:graphicEl>
                                              <a:dgm id="{1A4EF5F4-B018-4791-AF6F-054E08DB21F9}"/>
                                            </p:graphicEl>
                                          </p:spTgt>
                                        </p:tgtEl>
                                        <p:attrNameLst>
                                          <p:attrName>style.visibility</p:attrName>
                                        </p:attrNameLst>
                                      </p:cBhvr>
                                      <p:to>
                                        <p:strVal val="visible"/>
                                      </p:to>
                                    </p:set>
                                    <p:animEffect transition="in" filter="fade">
                                      <p:cBhvr>
                                        <p:cTn id="43" dur="1000"/>
                                        <p:tgtEl>
                                          <p:spTgt spid="33">
                                            <p:graphicEl>
                                              <a:dgm id="{1A4EF5F4-B018-4791-AF6F-054E08DB21F9}"/>
                                            </p:graphicEl>
                                          </p:spTgt>
                                        </p:tgtEl>
                                      </p:cBhvr>
                                    </p:animEffect>
                                    <p:anim calcmode="lin" valueType="num">
                                      <p:cBhvr>
                                        <p:cTn id="44" dur="1000" fill="hold"/>
                                        <p:tgtEl>
                                          <p:spTgt spid="33">
                                            <p:graphicEl>
                                              <a:dgm id="{1A4EF5F4-B018-4791-AF6F-054E08DB21F9}"/>
                                            </p:graphicEl>
                                          </p:spTgt>
                                        </p:tgtEl>
                                        <p:attrNameLst>
                                          <p:attrName>ppt_x</p:attrName>
                                        </p:attrNameLst>
                                      </p:cBhvr>
                                      <p:tavLst>
                                        <p:tav tm="0">
                                          <p:val>
                                            <p:strVal val="#ppt_x"/>
                                          </p:val>
                                        </p:tav>
                                        <p:tav tm="100000">
                                          <p:val>
                                            <p:strVal val="#ppt_x"/>
                                          </p:val>
                                        </p:tav>
                                      </p:tavLst>
                                    </p:anim>
                                    <p:anim calcmode="lin" valueType="num">
                                      <p:cBhvr>
                                        <p:cTn id="45" dur="1000" fill="hold"/>
                                        <p:tgtEl>
                                          <p:spTgt spid="33">
                                            <p:graphicEl>
                                              <a:dgm id="{1A4EF5F4-B018-4791-AF6F-054E08DB21F9}"/>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3">
                                            <p:graphicEl>
                                              <a:dgm id="{9FFA2BC9-E675-48EE-A309-EAD20533341F}"/>
                                            </p:graphicEl>
                                          </p:spTgt>
                                        </p:tgtEl>
                                        <p:attrNameLst>
                                          <p:attrName>style.visibility</p:attrName>
                                        </p:attrNameLst>
                                      </p:cBhvr>
                                      <p:to>
                                        <p:strVal val="visible"/>
                                      </p:to>
                                    </p:set>
                                    <p:animEffect transition="in" filter="fade">
                                      <p:cBhvr>
                                        <p:cTn id="48" dur="1000"/>
                                        <p:tgtEl>
                                          <p:spTgt spid="33">
                                            <p:graphicEl>
                                              <a:dgm id="{9FFA2BC9-E675-48EE-A309-EAD20533341F}"/>
                                            </p:graphicEl>
                                          </p:spTgt>
                                        </p:tgtEl>
                                      </p:cBhvr>
                                    </p:animEffect>
                                    <p:anim calcmode="lin" valueType="num">
                                      <p:cBhvr>
                                        <p:cTn id="49" dur="1000" fill="hold"/>
                                        <p:tgtEl>
                                          <p:spTgt spid="33">
                                            <p:graphicEl>
                                              <a:dgm id="{9FFA2BC9-E675-48EE-A309-EAD20533341F}"/>
                                            </p:graphicEl>
                                          </p:spTgt>
                                        </p:tgtEl>
                                        <p:attrNameLst>
                                          <p:attrName>ppt_x</p:attrName>
                                        </p:attrNameLst>
                                      </p:cBhvr>
                                      <p:tavLst>
                                        <p:tav tm="0">
                                          <p:val>
                                            <p:strVal val="#ppt_x"/>
                                          </p:val>
                                        </p:tav>
                                        <p:tav tm="100000">
                                          <p:val>
                                            <p:strVal val="#ppt_x"/>
                                          </p:val>
                                        </p:tav>
                                      </p:tavLst>
                                    </p:anim>
                                    <p:anim calcmode="lin" valueType="num">
                                      <p:cBhvr>
                                        <p:cTn id="50" dur="1000" fill="hold"/>
                                        <p:tgtEl>
                                          <p:spTgt spid="33">
                                            <p:graphicEl>
                                              <a:dgm id="{9FFA2BC9-E675-48EE-A309-EAD20533341F}"/>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3">
                                            <p:graphicEl>
                                              <a:dgm id="{9ABA984F-5DB8-4FA2-A950-5D2752EA6098}"/>
                                            </p:graphicEl>
                                          </p:spTgt>
                                        </p:tgtEl>
                                        <p:attrNameLst>
                                          <p:attrName>style.visibility</p:attrName>
                                        </p:attrNameLst>
                                      </p:cBhvr>
                                      <p:to>
                                        <p:strVal val="visible"/>
                                      </p:to>
                                    </p:set>
                                    <p:animEffect transition="in" filter="fade">
                                      <p:cBhvr>
                                        <p:cTn id="53" dur="1000"/>
                                        <p:tgtEl>
                                          <p:spTgt spid="33">
                                            <p:graphicEl>
                                              <a:dgm id="{9ABA984F-5DB8-4FA2-A950-5D2752EA6098}"/>
                                            </p:graphicEl>
                                          </p:spTgt>
                                        </p:tgtEl>
                                      </p:cBhvr>
                                    </p:animEffect>
                                    <p:anim calcmode="lin" valueType="num">
                                      <p:cBhvr>
                                        <p:cTn id="54" dur="1000" fill="hold"/>
                                        <p:tgtEl>
                                          <p:spTgt spid="33">
                                            <p:graphicEl>
                                              <a:dgm id="{9ABA984F-5DB8-4FA2-A950-5D2752EA6098}"/>
                                            </p:graphicEl>
                                          </p:spTgt>
                                        </p:tgtEl>
                                        <p:attrNameLst>
                                          <p:attrName>ppt_x</p:attrName>
                                        </p:attrNameLst>
                                      </p:cBhvr>
                                      <p:tavLst>
                                        <p:tav tm="0">
                                          <p:val>
                                            <p:strVal val="#ppt_x"/>
                                          </p:val>
                                        </p:tav>
                                        <p:tav tm="100000">
                                          <p:val>
                                            <p:strVal val="#ppt_x"/>
                                          </p:val>
                                        </p:tav>
                                      </p:tavLst>
                                    </p:anim>
                                    <p:anim calcmode="lin" valueType="num">
                                      <p:cBhvr>
                                        <p:cTn id="55" dur="1000" fill="hold"/>
                                        <p:tgtEl>
                                          <p:spTgt spid="33">
                                            <p:graphicEl>
                                              <a:dgm id="{9ABA984F-5DB8-4FA2-A950-5D2752EA6098}"/>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3">
                                            <p:graphicEl>
                                              <a:dgm id="{5007271F-FDD5-4C60-959C-DD31982C8710}"/>
                                            </p:graphicEl>
                                          </p:spTgt>
                                        </p:tgtEl>
                                        <p:attrNameLst>
                                          <p:attrName>style.visibility</p:attrName>
                                        </p:attrNameLst>
                                      </p:cBhvr>
                                      <p:to>
                                        <p:strVal val="visible"/>
                                      </p:to>
                                    </p:set>
                                    <p:animEffect transition="in" filter="fade">
                                      <p:cBhvr>
                                        <p:cTn id="58" dur="1000"/>
                                        <p:tgtEl>
                                          <p:spTgt spid="33">
                                            <p:graphicEl>
                                              <a:dgm id="{5007271F-FDD5-4C60-959C-DD31982C8710}"/>
                                            </p:graphicEl>
                                          </p:spTgt>
                                        </p:tgtEl>
                                      </p:cBhvr>
                                    </p:animEffect>
                                    <p:anim calcmode="lin" valueType="num">
                                      <p:cBhvr>
                                        <p:cTn id="59" dur="1000" fill="hold"/>
                                        <p:tgtEl>
                                          <p:spTgt spid="33">
                                            <p:graphicEl>
                                              <a:dgm id="{5007271F-FDD5-4C60-959C-DD31982C8710}"/>
                                            </p:graphicEl>
                                          </p:spTgt>
                                        </p:tgtEl>
                                        <p:attrNameLst>
                                          <p:attrName>ppt_x</p:attrName>
                                        </p:attrNameLst>
                                      </p:cBhvr>
                                      <p:tavLst>
                                        <p:tav tm="0">
                                          <p:val>
                                            <p:strVal val="#ppt_x"/>
                                          </p:val>
                                        </p:tav>
                                        <p:tav tm="100000">
                                          <p:val>
                                            <p:strVal val="#ppt_x"/>
                                          </p:val>
                                        </p:tav>
                                      </p:tavLst>
                                    </p:anim>
                                    <p:anim calcmode="lin" valueType="num">
                                      <p:cBhvr>
                                        <p:cTn id="60" dur="1000" fill="hold"/>
                                        <p:tgtEl>
                                          <p:spTgt spid="33">
                                            <p:graphicEl>
                                              <a:dgm id="{5007271F-FDD5-4C60-959C-DD31982C8710}"/>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3">
                                            <p:graphicEl>
                                              <a:dgm id="{EC008CCE-2997-447A-B138-7B4988C4B2CA}"/>
                                            </p:graphicEl>
                                          </p:spTgt>
                                        </p:tgtEl>
                                        <p:attrNameLst>
                                          <p:attrName>style.visibility</p:attrName>
                                        </p:attrNameLst>
                                      </p:cBhvr>
                                      <p:to>
                                        <p:strVal val="visible"/>
                                      </p:to>
                                    </p:set>
                                    <p:animEffect transition="in" filter="fade">
                                      <p:cBhvr>
                                        <p:cTn id="63" dur="1000"/>
                                        <p:tgtEl>
                                          <p:spTgt spid="33">
                                            <p:graphicEl>
                                              <a:dgm id="{EC008CCE-2997-447A-B138-7B4988C4B2CA}"/>
                                            </p:graphicEl>
                                          </p:spTgt>
                                        </p:tgtEl>
                                      </p:cBhvr>
                                    </p:animEffect>
                                    <p:anim calcmode="lin" valueType="num">
                                      <p:cBhvr>
                                        <p:cTn id="64" dur="1000" fill="hold"/>
                                        <p:tgtEl>
                                          <p:spTgt spid="33">
                                            <p:graphicEl>
                                              <a:dgm id="{EC008CCE-2997-447A-B138-7B4988C4B2CA}"/>
                                            </p:graphicEl>
                                          </p:spTgt>
                                        </p:tgtEl>
                                        <p:attrNameLst>
                                          <p:attrName>ppt_x</p:attrName>
                                        </p:attrNameLst>
                                      </p:cBhvr>
                                      <p:tavLst>
                                        <p:tav tm="0">
                                          <p:val>
                                            <p:strVal val="#ppt_x"/>
                                          </p:val>
                                        </p:tav>
                                        <p:tav tm="100000">
                                          <p:val>
                                            <p:strVal val="#ppt_x"/>
                                          </p:val>
                                        </p:tav>
                                      </p:tavLst>
                                    </p:anim>
                                    <p:anim calcmode="lin" valueType="num">
                                      <p:cBhvr>
                                        <p:cTn id="65" dur="1000" fill="hold"/>
                                        <p:tgtEl>
                                          <p:spTgt spid="33">
                                            <p:graphicEl>
                                              <a:dgm id="{EC008CCE-2997-447A-B138-7B4988C4B2CA}"/>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3">
                                            <p:graphicEl>
                                              <a:dgm id="{145E4BCF-BAA3-41AD-B7B3-DD43B0E70D5F}"/>
                                            </p:graphicEl>
                                          </p:spTgt>
                                        </p:tgtEl>
                                        <p:attrNameLst>
                                          <p:attrName>style.visibility</p:attrName>
                                        </p:attrNameLst>
                                      </p:cBhvr>
                                      <p:to>
                                        <p:strVal val="visible"/>
                                      </p:to>
                                    </p:set>
                                    <p:animEffect transition="in" filter="fade">
                                      <p:cBhvr>
                                        <p:cTn id="68" dur="1000"/>
                                        <p:tgtEl>
                                          <p:spTgt spid="33">
                                            <p:graphicEl>
                                              <a:dgm id="{145E4BCF-BAA3-41AD-B7B3-DD43B0E70D5F}"/>
                                            </p:graphicEl>
                                          </p:spTgt>
                                        </p:tgtEl>
                                      </p:cBhvr>
                                    </p:animEffect>
                                    <p:anim calcmode="lin" valueType="num">
                                      <p:cBhvr>
                                        <p:cTn id="69" dur="1000" fill="hold"/>
                                        <p:tgtEl>
                                          <p:spTgt spid="33">
                                            <p:graphicEl>
                                              <a:dgm id="{145E4BCF-BAA3-41AD-B7B3-DD43B0E70D5F}"/>
                                            </p:graphicEl>
                                          </p:spTgt>
                                        </p:tgtEl>
                                        <p:attrNameLst>
                                          <p:attrName>ppt_x</p:attrName>
                                        </p:attrNameLst>
                                      </p:cBhvr>
                                      <p:tavLst>
                                        <p:tav tm="0">
                                          <p:val>
                                            <p:strVal val="#ppt_x"/>
                                          </p:val>
                                        </p:tav>
                                        <p:tav tm="100000">
                                          <p:val>
                                            <p:strVal val="#ppt_x"/>
                                          </p:val>
                                        </p:tav>
                                      </p:tavLst>
                                    </p:anim>
                                    <p:anim calcmode="lin" valueType="num">
                                      <p:cBhvr>
                                        <p:cTn id="70" dur="1000" fill="hold"/>
                                        <p:tgtEl>
                                          <p:spTgt spid="33">
                                            <p:graphicEl>
                                              <a:dgm id="{145E4BCF-BAA3-41AD-B7B3-DD43B0E70D5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F821940F-7A1D-4ACC-85B4-A932898A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BAB0BC72-1C3A-421F-AB0A-D480DA93F9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 xmlns:a16="http://schemas.microsoft.com/office/drawing/2014/main" id="{31784040-E5EF-4D4A-AB3E-975470BE9B3F}"/>
              </a:ext>
            </a:extLst>
          </p:cNvPr>
          <p:cNvSpPr txBox="1"/>
          <p:nvPr/>
        </p:nvSpPr>
        <p:spPr>
          <a:xfrm>
            <a:off x="511674" y="1842655"/>
            <a:ext cx="6031778" cy="5270704"/>
          </a:xfrm>
          <a:prstGeom prst="rect">
            <a:avLst/>
          </a:prstGeom>
        </p:spPr>
        <p:txBody>
          <a:bodyPr vert="horz" lIns="91440" tIns="45720" rIns="91440" bIns="45720" rtlCol="0">
            <a:normAutofit/>
          </a:bodyPr>
          <a:lstStyle/>
          <a:p>
            <a:pPr>
              <a:spcAft>
                <a:spcPts val="600"/>
              </a:spcAft>
            </a:pPr>
            <a:r>
              <a:rPr lang="en-US" sz="2000" b="1" u="sng" spc="50" dirty="0">
                <a:solidFill>
                  <a:schemeClr val="tx2">
                    <a:lumMod val="10000"/>
                  </a:schemeClr>
                </a:solidFill>
                <a:effectLst>
                  <a:outerShdw blurRad="38100" dist="38100" dir="2700000" algn="tl">
                    <a:srgbClr val="000000">
                      <a:alpha val="43137"/>
                    </a:srgbClr>
                  </a:outerShdw>
                </a:effectLst>
                <a:latin typeface="Bierstadt" panose="020B0004020202020204" pitchFamily="34" charset="0"/>
                <a:ea typeface="Batang" panose="02030600000101010101" pitchFamily="18" charset="-127"/>
                <a:sym typeface="Anton"/>
              </a:rPr>
              <a:t>Sequencing by synthesis:-</a:t>
            </a: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spc="50" dirty="0">
                <a:solidFill>
                  <a:schemeClr val="tx2">
                    <a:lumMod val="10000"/>
                  </a:schemeClr>
                </a:solidFill>
                <a:latin typeface="Bierstadt" panose="020B0004020202020204" pitchFamily="34" charset="0"/>
                <a:ea typeface="Batang" panose="02030600000101010101" pitchFamily="18" charset="-127"/>
              </a:rPr>
              <a:t>Repeatedly inject mixture of color-labeled nucleotides (A,C,G and T) and DNA polymerase when a complementary nucleotide is added to a cluster the corresponding color of light is emitted capture images of this as it happens</a:t>
            </a: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endParaRPr lang="en-US" sz="2000" b="1" spc="50" dirty="0">
              <a:solidFill>
                <a:schemeClr val="tx2">
                  <a:lumMod val="10000"/>
                </a:schemeClr>
              </a:solidFill>
              <a:latin typeface="Bierstadt" panose="020B0004020202020204" pitchFamily="34" charset="0"/>
              <a:ea typeface="Batang" panose="02030600000101010101" pitchFamily="18" charset="-127"/>
            </a:endParaRPr>
          </a:p>
        </p:txBody>
      </p:sp>
      <p:pic>
        <p:nvPicPr>
          <p:cNvPr id="4" name="Picture 3">
            <a:extLst>
              <a:ext uri="{FF2B5EF4-FFF2-40B4-BE49-F238E27FC236}">
                <a16:creationId xmlns="" xmlns:a16="http://schemas.microsoft.com/office/drawing/2014/main" id="{9507A040-658A-429F-9ED1-C05AB9B7D519}"/>
              </a:ext>
            </a:extLst>
          </p:cNvPr>
          <p:cNvPicPr>
            <a:picLocks noChangeAspect="1"/>
          </p:cNvPicPr>
          <p:nvPr/>
        </p:nvPicPr>
        <p:blipFill>
          <a:blip r:embed="rId2"/>
          <a:stretch>
            <a:fillRect/>
          </a:stretch>
        </p:blipFill>
        <p:spPr>
          <a:xfrm>
            <a:off x="6968306" y="2008909"/>
            <a:ext cx="5136875" cy="3115217"/>
          </a:xfrm>
          <a:prstGeom prst="rect">
            <a:avLst/>
          </a:prstGeom>
        </p:spPr>
      </p:pic>
    </p:spTree>
    <p:extLst>
      <p:ext uri="{BB962C8B-B14F-4D97-AF65-F5344CB8AC3E}">
        <p14:creationId xmlns:p14="http://schemas.microsoft.com/office/powerpoint/2010/main" val="4167632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 xmlns:a16="http://schemas.microsoft.com/office/drawing/2014/main" id="{13EFA6C3-82DC-4131-9929-2523E6FD0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 xmlns:a16="http://schemas.microsoft.com/office/drawing/2014/main" id="{AEC9469E-14CA-4358-BABC-CBF836A614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 xmlns:a16="http://schemas.microsoft.com/office/drawing/2014/main" id="{EB2917F0-103B-4598-9772-4E248596B307}"/>
              </a:ext>
            </a:extLst>
          </p:cNvPr>
          <p:cNvSpPr txBox="1"/>
          <p:nvPr/>
        </p:nvSpPr>
        <p:spPr>
          <a:xfrm>
            <a:off x="658500" y="1033183"/>
            <a:ext cx="8869680" cy="4029337"/>
          </a:xfrm>
          <a:prstGeom prst="rect">
            <a:avLst/>
          </a:prstGeom>
        </p:spPr>
        <p:txBody>
          <a:bodyPr vert="horz" lIns="91440" tIns="45720" rIns="91440" bIns="45720" rtlCol="0">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Sequencing by synthesis:-</a:t>
            </a:r>
            <a:r>
              <a:rPr lang="en-US" sz="2000" spc="50" dirty="0">
                <a:solidFill>
                  <a:schemeClr val="tx2">
                    <a:lumMod val="10000"/>
                  </a:schemeClr>
                </a:solidFill>
                <a:latin typeface="Bierstadt" panose="020B0004020202020204" pitchFamily="34" charset="0"/>
                <a:ea typeface="Batang" panose="02030600000101010101" pitchFamily="18" charset="-127"/>
              </a:rPr>
              <a:t/>
            </a:r>
            <a:br>
              <a:rPr lang="en-US" sz="2000" spc="50" dirty="0">
                <a:solidFill>
                  <a:schemeClr val="tx2">
                    <a:lumMod val="10000"/>
                  </a:schemeClr>
                </a:solidFill>
                <a:latin typeface="Bierstadt" panose="020B0004020202020204" pitchFamily="34" charset="0"/>
                <a:ea typeface="Batang" panose="02030600000101010101" pitchFamily="18" charset="-127"/>
              </a:rPr>
            </a:br>
            <a:r>
              <a:rPr lang="en-US" sz="2000" spc="50" dirty="0">
                <a:solidFill>
                  <a:schemeClr val="tx2">
                    <a:lumMod val="10000"/>
                  </a:schemeClr>
                </a:solidFill>
                <a:latin typeface="Bierstadt" panose="020B0004020202020204" pitchFamily="34" charset="0"/>
                <a:ea typeface="Batang" panose="02030600000101010101" pitchFamily="18" charset="-127"/>
              </a:rPr>
              <a:t>5-line up images and for each cluster ,turn the series of light signals into corresponding   series of nucleotides </a:t>
            </a:r>
          </a:p>
        </p:txBody>
      </p:sp>
      <p:sp>
        <p:nvSpPr>
          <p:cNvPr id="35" name="Freeform: Shape 30">
            <a:extLst>
              <a:ext uri="{FF2B5EF4-FFF2-40B4-BE49-F238E27FC236}">
                <a16:creationId xmlns="" xmlns:a16="http://schemas.microsoft.com/office/drawing/2014/main" id="{048EB4C9-ACAF-4CCA-BA6E-9314431923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68940153-2503-414E-B3D3-E61EE35E4AA1}"/>
              </a:ext>
            </a:extLst>
          </p:cNvPr>
          <p:cNvPicPr>
            <a:picLocks noChangeAspect="1"/>
          </p:cNvPicPr>
          <p:nvPr/>
        </p:nvPicPr>
        <p:blipFill rotWithShape="1">
          <a:blip r:embed="rId2"/>
          <a:srcRect l="1002"/>
          <a:stretch/>
        </p:blipFill>
        <p:spPr>
          <a:xfrm>
            <a:off x="767443" y="2698254"/>
            <a:ext cx="10766057" cy="3329404"/>
          </a:xfrm>
          <a:prstGeom prst="rect">
            <a:avLst/>
          </a:prstGeom>
        </p:spPr>
      </p:pic>
    </p:spTree>
    <p:extLst>
      <p:ext uri="{BB962C8B-B14F-4D97-AF65-F5344CB8AC3E}">
        <p14:creationId xmlns:p14="http://schemas.microsoft.com/office/powerpoint/2010/main" val="3276296746"/>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5">
            <a:extLst>
              <a:ext uri="{FF2B5EF4-FFF2-40B4-BE49-F238E27FC236}">
                <a16:creationId xmlns="" xmlns:a16="http://schemas.microsoft.com/office/drawing/2014/main" id="{B86AA2DA-281A-4806-8977-D617AEAC83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37">
            <a:extLst>
              <a:ext uri="{FF2B5EF4-FFF2-40B4-BE49-F238E27FC236}">
                <a16:creationId xmlns="" xmlns:a16="http://schemas.microsoft.com/office/drawing/2014/main" id="{08A486C7-0A45-41E8-B7B3-6DF01BEAC7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1047863" cy="6858000"/>
          </a:xfrm>
          <a:custGeom>
            <a:avLst/>
            <a:gdLst>
              <a:gd name="connsiteX0" fmla="*/ 0 w 10955369"/>
              <a:gd name="connsiteY0" fmla="*/ 0 h 6858000"/>
              <a:gd name="connsiteX1" fmla="*/ 2094931 w 10955369"/>
              <a:gd name="connsiteY1" fmla="*/ 0 h 6858000"/>
              <a:gd name="connsiteX2" fmla="*/ 2094931 w 10955369"/>
              <a:gd name="connsiteY2" fmla="*/ 558 h 6858000"/>
              <a:gd name="connsiteX3" fmla="*/ 10950874 w 10955369"/>
              <a:gd name="connsiteY3" fmla="*/ 559 h 6858000"/>
              <a:gd name="connsiteX4" fmla="*/ 10953171 w 10955369"/>
              <a:gd name="connsiteY4" fmla="*/ 8753 h 6858000"/>
              <a:gd name="connsiteX5" fmla="*/ 10946433 w 10955369"/>
              <a:gd name="connsiteY5" fmla="*/ 53973 h 6858000"/>
              <a:gd name="connsiteX6" fmla="*/ 10894710 w 10955369"/>
              <a:gd name="connsiteY6" fmla="*/ 157844 h 6858000"/>
              <a:gd name="connsiteX7" fmla="*/ 10869760 w 10955369"/>
              <a:gd name="connsiteY7" fmla="*/ 222070 h 6858000"/>
              <a:gd name="connsiteX8" fmla="*/ 10869698 w 10955369"/>
              <a:gd name="connsiteY8" fmla="*/ 249730 h 6858000"/>
              <a:gd name="connsiteX9" fmla="*/ 10863281 w 10955369"/>
              <a:gd name="connsiteY9" fmla="*/ 286161 h 6858000"/>
              <a:gd name="connsiteX10" fmla="*/ 10859244 w 10955369"/>
              <a:gd name="connsiteY10" fmla="*/ 352984 h 6858000"/>
              <a:gd name="connsiteX11" fmla="*/ 10841145 w 10955369"/>
              <a:gd name="connsiteY11" fmla="*/ 438373 h 6858000"/>
              <a:gd name="connsiteX12" fmla="*/ 10787761 w 10955369"/>
              <a:gd name="connsiteY12" fmla="*/ 486627 h 6858000"/>
              <a:gd name="connsiteX13" fmla="*/ 10792839 w 10955369"/>
              <a:gd name="connsiteY13" fmla="*/ 494282 h 6858000"/>
              <a:gd name="connsiteX14" fmla="*/ 10775602 w 10955369"/>
              <a:gd name="connsiteY14" fmla="*/ 534382 h 6858000"/>
              <a:gd name="connsiteX15" fmla="*/ 10666837 w 10955369"/>
              <a:gd name="connsiteY15" fmla="*/ 657817 h 6858000"/>
              <a:gd name="connsiteX16" fmla="*/ 10634488 w 10955369"/>
              <a:gd name="connsiteY16" fmla="*/ 736652 h 6858000"/>
              <a:gd name="connsiteX17" fmla="*/ 10630810 w 10955369"/>
              <a:gd name="connsiteY17" fmla="*/ 767381 h 6858000"/>
              <a:gd name="connsiteX18" fmla="*/ 10624160 w 10955369"/>
              <a:gd name="connsiteY18" fmla="*/ 818695 h 6858000"/>
              <a:gd name="connsiteX19" fmla="*/ 10638403 w 10955369"/>
              <a:gd name="connsiteY19" fmla="*/ 863814 h 6858000"/>
              <a:gd name="connsiteX20" fmla="*/ 10625231 w 10955369"/>
              <a:gd name="connsiteY20" fmla="*/ 904039 h 6858000"/>
              <a:gd name="connsiteX21" fmla="*/ 10591296 w 10955369"/>
              <a:gd name="connsiteY21" fmla="*/ 950499 h 6858000"/>
              <a:gd name="connsiteX22" fmla="*/ 10584881 w 10955369"/>
              <a:gd name="connsiteY22" fmla="*/ 1021040 h 6858000"/>
              <a:gd name="connsiteX23" fmla="*/ 10574763 w 10955369"/>
              <a:gd name="connsiteY23" fmla="*/ 1059465 h 6858000"/>
              <a:gd name="connsiteX24" fmla="*/ 10554098 w 10955369"/>
              <a:gd name="connsiteY24" fmla="*/ 1166876 h 6858000"/>
              <a:gd name="connsiteX25" fmla="*/ 10538709 w 10955369"/>
              <a:gd name="connsiteY25" fmla="*/ 1276330 h 6858000"/>
              <a:gd name="connsiteX26" fmla="*/ 10561060 w 10955369"/>
              <a:gd name="connsiteY26" fmla="*/ 1340205 h 6858000"/>
              <a:gd name="connsiteX27" fmla="*/ 10560252 w 10955369"/>
              <a:gd name="connsiteY27" fmla="*/ 1346492 h 6858000"/>
              <a:gd name="connsiteX28" fmla="*/ 10550847 w 10955369"/>
              <a:gd name="connsiteY28" fmla="*/ 1360254 h 6858000"/>
              <a:gd name="connsiteX29" fmla="*/ 10546123 w 10955369"/>
              <a:gd name="connsiteY29" fmla="*/ 1364867 h 6858000"/>
              <a:gd name="connsiteX30" fmla="*/ 10541736 w 10955369"/>
              <a:gd name="connsiteY30" fmla="*/ 1372815 h 6858000"/>
              <a:gd name="connsiteX31" fmla="*/ 10542005 w 10955369"/>
              <a:gd name="connsiteY31" fmla="*/ 1373191 h 6858000"/>
              <a:gd name="connsiteX32" fmla="*/ 10537159 w 10955369"/>
              <a:gd name="connsiteY32" fmla="*/ 1380284 h 6858000"/>
              <a:gd name="connsiteX33" fmla="*/ 10517929 w 10955369"/>
              <a:gd name="connsiteY33" fmla="*/ 1477797 h 6858000"/>
              <a:gd name="connsiteX34" fmla="*/ 10513107 w 10955369"/>
              <a:gd name="connsiteY34" fmla="*/ 1500615 h 6858000"/>
              <a:gd name="connsiteX35" fmla="*/ 10512551 w 10955369"/>
              <a:gd name="connsiteY35" fmla="*/ 1513756 h 6858000"/>
              <a:gd name="connsiteX36" fmla="*/ 10513819 w 10955369"/>
              <a:gd name="connsiteY36" fmla="*/ 1515188 h 6858000"/>
              <a:gd name="connsiteX37" fmla="*/ 10486311 w 10955369"/>
              <a:gd name="connsiteY37" fmla="*/ 1546203 h 6858000"/>
              <a:gd name="connsiteX38" fmla="*/ 10463879 w 10955369"/>
              <a:gd name="connsiteY38" fmla="*/ 1570136 h 6858000"/>
              <a:gd name="connsiteX39" fmla="*/ 10454681 w 10955369"/>
              <a:gd name="connsiteY39" fmla="*/ 1580611 h 6858000"/>
              <a:gd name="connsiteX40" fmla="*/ 10447802 w 10955369"/>
              <a:gd name="connsiteY40" fmla="*/ 1581543 h 6858000"/>
              <a:gd name="connsiteX41" fmla="*/ 10436396 w 10955369"/>
              <a:gd name="connsiteY41" fmla="*/ 1598036 h 6858000"/>
              <a:gd name="connsiteX42" fmla="*/ 10436702 w 10955369"/>
              <a:gd name="connsiteY42" fmla="*/ 1600693 h 6858000"/>
              <a:gd name="connsiteX43" fmla="*/ 10421291 w 10955369"/>
              <a:gd name="connsiteY43" fmla="*/ 1611451 h 6858000"/>
              <a:gd name="connsiteX44" fmla="*/ 10401116 w 10955369"/>
              <a:gd name="connsiteY44" fmla="*/ 1617032 h 6858000"/>
              <a:gd name="connsiteX45" fmla="*/ 10326865 w 10955369"/>
              <a:gd name="connsiteY45" fmla="*/ 1768029 h 6858000"/>
              <a:gd name="connsiteX46" fmla="*/ 10199642 w 10955369"/>
              <a:gd name="connsiteY46" fmla="*/ 1868486 h 6858000"/>
              <a:gd name="connsiteX47" fmla="*/ 10160965 w 10955369"/>
              <a:gd name="connsiteY47" fmla="*/ 1971677 h 6858000"/>
              <a:gd name="connsiteX48" fmla="*/ 10109635 w 10955369"/>
              <a:gd name="connsiteY48" fmla="*/ 2082663 h 6858000"/>
              <a:gd name="connsiteX49" fmla="*/ 10093097 w 10955369"/>
              <a:gd name="connsiteY49" fmla="*/ 2117525 h 6858000"/>
              <a:gd name="connsiteX50" fmla="*/ 10093472 w 10955369"/>
              <a:gd name="connsiteY50" fmla="*/ 2124650 h 6858000"/>
              <a:gd name="connsiteX51" fmla="*/ 10094623 w 10955369"/>
              <a:gd name="connsiteY51" fmla="*/ 2180054 h 6858000"/>
              <a:gd name="connsiteX52" fmla="*/ 10047413 w 10955369"/>
              <a:gd name="connsiteY52" fmla="*/ 2234585 h 6858000"/>
              <a:gd name="connsiteX53" fmla="*/ 10050493 w 10955369"/>
              <a:gd name="connsiteY53" fmla="*/ 2238233 h 6858000"/>
              <a:gd name="connsiteX54" fmla="*/ 10065225 w 10955369"/>
              <a:gd name="connsiteY54" fmla="*/ 2238233 h 6858000"/>
              <a:gd name="connsiteX55" fmla="*/ 10065225 w 10955369"/>
              <a:gd name="connsiteY55" fmla="*/ 5745707 h 6858000"/>
              <a:gd name="connsiteX56" fmla="*/ 9585210 w 10955369"/>
              <a:gd name="connsiteY56" fmla="*/ 5745707 h 6858000"/>
              <a:gd name="connsiteX57" fmla="*/ 9575827 w 10955369"/>
              <a:gd name="connsiteY57" fmla="*/ 5758429 h 6858000"/>
              <a:gd name="connsiteX58" fmla="*/ 9565263 w 10955369"/>
              <a:gd name="connsiteY58" fmla="*/ 5811200 h 6858000"/>
              <a:gd name="connsiteX59" fmla="*/ 9567227 w 10955369"/>
              <a:gd name="connsiteY59" fmla="*/ 5838792 h 6858000"/>
              <a:gd name="connsiteX60" fmla="*/ 9563496 w 10955369"/>
              <a:gd name="connsiteY60" fmla="*/ 5875581 h 6858000"/>
              <a:gd name="connsiteX61" fmla="*/ 9564366 w 10955369"/>
              <a:gd name="connsiteY61" fmla="*/ 5942515 h 6858000"/>
              <a:gd name="connsiteX62" fmla="*/ 9552571 w 10955369"/>
              <a:gd name="connsiteY62" fmla="*/ 6028951 h 6858000"/>
              <a:gd name="connsiteX63" fmla="*/ 9502860 w 10955369"/>
              <a:gd name="connsiteY63" fmla="*/ 6080818 h 6858000"/>
              <a:gd name="connsiteX64" fmla="*/ 9508486 w 10955369"/>
              <a:gd name="connsiteY64" fmla="*/ 6088099 h 6858000"/>
              <a:gd name="connsiteX65" fmla="*/ 9494232 w 10955369"/>
              <a:gd name="connsiteY65" fmla="*/ 6129303 h 6858000"/>
              <a:gd name="connsiteX66" fmla="*/ 9394791 w 10955369"/>
              <a:gd name="connsiteY66" fmla="*/ 6260036 h 6858000"/>
              <a:gd name="connsiteX67" fmla="*/ 9368304 w 10955369"/>
              <a:gd name="connsiteY67" fmla="*/ 6340934 h 6858000"/>
              <a:gd name="connsiteX68" fmla="*/ 9366884 w 10955369"/>
              <a:gd name="connsiteY68" fmla="*/ 6371842 h 6858000"/>
              <a:gd name="connsiteX69" fmla="*/ 9343540 w 10955369"/>
              <a:gd name="connsiteY69" fmla="*/ 6511084 h 6858000"/>
              <a:gd name="connsiteX70" fmla="*/ 9340891 w 10955369"/>
              <a:gd name="connsiteY70" fmla="*/ 6557257 h 6858000"/>
              <a:gd name="connsiteX71" fmla="*/ 9339662 w 10955369"/>
              <a:gd name="connsiteY71" fmla="*/ 6628065 h 6858000"/>
              <a:gd name="connsiteX72" fmla="*/ 9332386 w 10955369"/>
              <a:gd name="connsiteY72" fmla="*/ 6667101 h 6858000"/>
              <a:gd name="connsiteX73" fmla="*/ 9319643 w 10955369"/>
              <a:gd name="connsiteY73" fmla="*/ 6775682 h 6858000"/>
              <a:gd name="connsiteX74" fmla="*/ 9312100 w 10955369"/>
              <a:gd name="connsiteY74" fmla="*/ 6855909 h 6858000"/>
              <a:gd name="connsiteX75" fmla="*/ 2094931 w 10955369"/>
              <a:gd name="connsiteY75" fmla="*/ 6857802 h 6858000"/>
              <a:gd name="connsiteX76" fmla="*/ 2094931 w 10955369"/>
              <a:gd name="connsiteY76" fmla="*/ 6858000 h 6858000"/>
              <a:gd name="connsiteX77" fmla="*/ 1339001 w 10955369"/>
              <a:gd name="connsiteY77" fmla="*/ 6858000 h 6858000"/>
              <a:gd name="connsiteX78" fmla="*/ 0 w 10955369"/>
              <a:gd name="connsiteY78" fmla="*/ 6858000 h 6858000"/>
              <a:gd name="connsiteX0" fmla="*/ 0 w 10955369"/>
              <a:gd name="connsiteY0" fmla="*/ 0 h 6858000"/>
              <a:gd name="connsiteX1" fmla="*/ 2094931 w 10955369"/>
              <a:gd name="connsiteY1" fmla="*/ 0 h 6858000"/>
              <a:gd name="connsiteX2" fmla="*/ 2094931 w 10955369"/>
              <a:gd name="connsiteY2" fmla="*/ 558 h 6858000"/>
              <a:gd name="connsiteX3" fmla="*/ 10950874 w 10955369"/>
              <a:gd name="connsiteY3" fmla="*/ 559 h 6858000"/>
              <a:gd name="connsiteX4" fmla="*/ 10953171 w 10955369"/>
              <a:gd name="connsiteY4" fmla="*/ 8753 h 6858000"/>
              <a:gd name="connsiteX5" fmla="*/ 10946433 w 10955369"/>
              <a:gd name="connsiteY5" fmla="*/ 53973 h 6858000"/>
              <a:gd name="connsiteX6" fmla="*/ 10894710 w 10955369"/>
              <a:gd name="connsiteY6" fmla="*/ 157844 h 6858000"/>
              <a:gd name="connsiteX7" fmla="*/ 10869760 w 10955369"/>
              <a:gd name="connsiteY7" fmla="*/ 222070 h 6858000"/>
              <a:gd name="connsiteX8" fmla="*/ 10869698 w 10955369"/>
              <a:gd name="connsiteY8" fmla="*/ 249730 h 6858000"/>
              <a:gd name="connsiteX9" fmla="*/ 10863281 w 10955369"/>
              <a:gd name="connsiteY9" fmla="*/ 286161 h 6858000"/>
              <a:gd name="connsiteX10" fmla="*/ 10859244 w 10955369"/>
              <a:gd name="connsiteY10" fmla="*/ 352984 h 6858000"/>
              <a:gd name="connsiteX11" fmla="*/ 10841145 w 10955369"/>
              <a:gd name="connsiteY11" fmla="*/ 438373 h 6858000"/>
              <a:gd name="connsiteX12" fmla="*/ 10787761 w 10955369"/>
              <a:gd name="connsiteY12" fmla="*/ 486627 h 6858000"/>
              <a:gd name="connsiteX13" fmla="*/ 10792839 w 10955369"/>
              <a:gd name="connsiteY13" fmla="*/ 494282 h 6858000"/>
              <a:gd name="connsiteX14" fmla="*/ 10775602 w 10955369"/>
              <a:gd name="connsiteY14" fmla="*/ 534382 h 6858000"/>
              <a:gd name="connsiteX15" fmla="*/ 10666837 w 10955369"/>
              <a:gd name="connsiteY15" fmla="*/ 657817 h 6858000"/>
              <a:gd name="connsiteX16" fmla="*/ 10634488 w 10955369"/>
              <a:gd name="connsiteY16" fmla="*/ 736652 h 6858000"/>
              <a:gd name="connsiteX17" fmla="*/ 10630810 w 10955369"/>
              <a:gd name="connsiteY17" fmla="*/ 767381 h 6858000"/>
              <a:gd name="connsiteX18" fmla="*/ 10624160 w 10955369"/>
              <a:gd name="connsiteY18" fmla="*/ 818695 h 6858000"/>
              <a:gd name="connsiteX19" fmla="*/ 10638403 w 10955369"/>
              <a:gd name="connsiteY19" fmla="*/ 863814 h 6858000"/>
              <a:gd name="connsiteX20" fmla="*/ 10625231 w 10955369"/>
              <a:gd name="connsiteY20" fmla="*/ 904039 h 6858000"/>
              <a:gd name="connsiteX21" fmla="*/ 10591296 w 10955369"/>
              <a:gd name="connsiteY21" fmla="*/ 950499 h 6858000"/>
              <a:gd name="connsiteX22" fmla="*/ 10584881 w 10955369"/>
              <a:gd name="connsiteY22" fmla="*/ 1021040 h 6858000"/>
              <a:gd name="connsiteX23" fmla="*/ 10574763 w 10955369"/>
              <a:gd name="connsiteY23" fmla="*/ 1059465 h 6858000"/>
              <a:gd name="connsiteX24" fmla="*/ 10554098 w 10955369"/>
              <a:gd name="connsiteY24" fmla="*/ 1166876 h 6858000"/>
              <a:gd name="connsiteX25" fmla="*/ 10538709 w 10955369"/>
              <a:gd name="connsiteY25" fmla="*/ 1276330 h 6858000"/>
              <a:gd name="connsiteX26" fmla="*/ 10561060 w 10955369"/>
              <a:gd name="connsiteY26" fmla="*/ 1340205 h 6858000"/>
              <a:gd name="connsiteX27" fmla="*/ 10560252 w 10955369"/>
              <a:gd name="connsiteY27" fmla="*/ 1346492 h 6858000"/>
              <a:gd name="connsiteX28" fmla="*/ 10550847 w 10955369"/>
              <a:gd name="connsiteY28" fmla="*/ 1360254 h 6858000"/>
              <a:gd name="connsiteX29" fmla="*/ 10546123 w 10955369"/>
              <a:gd name="connsiteY29" fmla="*/ 1364867 h 6858000"/>
              <a:gd name="connsiteX30" fmla="*/ 10541736 w 10955369"/>
              <a:gd name="connsiteY30" fmla="*/ 1372815 h 6858000"/>
              <a:gd name="connsiteX31" fmla="*/ 10542005 w 10955369"/>
              <a:gd name="connsiteY31" fmla="*/ 1373191 h 6858000"/>
              <a:gd name="connsiteX32" fmla="*/ 10537159 w 10955369"/>
              <a:gd name="connsiteY32" fmla="*/ 1380284 h 6858000"/>
              <a:gd name="connsiteX33" fmla="*/ 10517929 w 10955369"/>
              <a:gd name="connsiteY33" fmla="*/ 1477797 h 6858000"/>
              <a:gd name="connsiteX34" fmla="*/ 10513107 w 10955369"/>
              <a:gd name="connsiteY34" fmla="*/ 1500615 h 6858000"/>
              <a:gd name="connsiteX35" fmla="*/ 10512551 w 10955369"/>
              <a:gd name="connsiteY35" fmla="*/ 1513756 h 6858000"/>
              <a:gd name="connsiteX36" fmla="*/ 10513819 w 10955369"/>
              <a:gd name="connsiteY36" fmla="*/ 1515188 h 6858000"/>
              <a:gd name="connsiteX37" fmla="*/ 10486311 w 10955369"/>
              <a:gd name="connsiteY37" fmla="*/ 1546203 h 6858000"/>
              <a:gd name="connsiteX38" fmla="*/ 10463879 w 10955369"/>
              <a:gd name="connsiteY38" fmla="*/ 1570136 h 6858000"/>
              <a:gd name="connsiteX39" fmla="*/ 10454681 w 10955369"/>
              <a:gd name="connsiteY39" fmla="*/ 1580611 h 6858000"/>
              <a:gd name="connsiteX40" fmla="*/ 10447802 w 10955369"/>
              <a:gd name="connsiteY40" fmla="*/ 1581543 h 6858000"/>
              <a:gd name="connsiteX41" fmla="*/ 10436396 w 10955369"/>
              <a:gd name="connsiteY41" fmla="*/ 1598036 h 6858000"/>
              <a:gd name="connsiteX42" fmla="*/ 10436702 w 10955369"/>
              <a:gd name="connsiteY42" fmla="*/ 1600693 h 6858000"/>
              <a:gd name="connsiteX43" fmla="*/ 10421291 w 10955369"/>
              <a:gd name="connsiteY43" fmla="*/ 1611451 h 6858000"/>
              <a:gd name="connsiteX44" fmla="*/ 10401116 w 10955369"/>
              <a:gd name="connsiteY44" fmla="*/ 1617032 h 6858000"/>
              <a:gd name="connsiteX45" fmla="*/ 10326865 w 10955369"/>
              <a:gd name="connsiteY45" fmla="*/ 1768029 h 6858000"/>
              <a:gd name="connsiteX46" fmla="*/ 10199642 w 10955369"/>
              <a:gd name="connsiteY46" fmla="*/ 1868486 h 6858000"/>
              <a:gd name="connsiteX47" fmla="*/ 10160965 w 10955369"/>
              <a:gd name="connsiteY47" fmla="*/ 1971677 h 6858000"/>
              <a:gd name="connsiteX48" fmla="*/ 10109635 w 10955369"/>
              <a:gd name="connsiteY48" fmla="*/ 2082663 h 6858000"/>
              <a:gd name="connsiteX49" fmla="*/ 10093097 w 10955369"/>
              <a:gd name="connsiteY49" fmla="*/ 2117525 h 6858000"/>
              <a:gd name="connsiteX50" fmla="*/ 10093472 w 10955369"/>
              <a:gd name="connsiteY50" fmla="*/ 2124650 h 6858000"/>
              <a:gd name="connsiteX51" fmla="*/ 10094623 w 10955369"/>
              <a:gd name="connsiteY51" fmla="*/ 2180054 h 6858000"/>
              <a:gd name="connsiteX52" fmla="*/ 10047413 w 10955369"/>
              <a:gd name="connsiteY52" fmla="*/ 2234585 h 6858000"/>
              <a:gd name="connsiteX53" fmla="*/ 10050493 w 10955369"/>
              <a:gd name="connsiteY53" fmla="*/ 2238233 h 6858000"/>
              <a:gd name="connsiteX54" fmla="*/ 10065225 w 10955369"/>
              <a:gd name="connsiteY54" fmla="*/ 2238233 h 6858000"/>
              <a:gd name="connsiteX55" fmla="*/ 9585210 w 10955369"/>
              <a:gd name="connsiteY55" fmla="*/ 5745707 h 6858000"/>
              <a:gd name="connsiteX56" fmla="*/ 9575827 w 10955369"/>
              <a:gd name="connsiteY56" fmla="*/ 5758429 h 6858000"/>
              <a:gd name="connsiteX57" fmla="*/ 9565263 w 10955369"/>
              <a:gd name="connsiteY57" fmla="*/ 5811200 h 6858000"/>
              <a:gd name="connsiteX58" fmla="*/ 9567227 w 10955369"/>
              <a:gd name="connsiteY58" fmla="*/ 5838792 h 6858000"/>
              <a:gd name="connsiteX59" fmla="*/ 9563496 w 10955369"/>
              <a:gd name="connsiteY59" fmla="*/ 5875581 h 6858000"/>
              <a:gd name="connsiteX60" fmla="*/ 9564366 w 10955369"/>
              <a:gd name="connsiteY60" fmla="*/ 5942515 h 6858000"/>
              <a:gd name="connsiteX61" fmla="*/ 9552571 w 10955369"/>
              <a:gd name="connsiteY61" fmla="*/ 6028951 h 6858000"/>
              <a:gd name="connsiteX62" fmla="*/ 9502860 w 10955369"/>
              <a:gd name="connsiteY62" fmla="*/ 6080818 h 6858000"/>
              <a:gd name="connsiteX63" fmla="*/ 9508486 w 10955369"/>
              <a:gd name="connsiteY63" fmla="*/ 6088099 h 6858000"/>
              <a:gd name="connsiteX64" fmla="*/ 9494232 w 10955369"/>
              <a:gd name="connsiteY64" fmla="*/ 6129303 h 6858000"/>
              <a:gd name="connsiteX65" fmla="*/ 9394791 w 10955369"/>
              <a:gd name="connsiteY65" fmla="*/ 6260036 h 6858000"/>
              <a:gd name="connsiteX66" fmla="*/ 9368304 w 10955369"/>
              <a:gd name="connsiteY66" fmla="*/ 6340934 h 6858000"/>
              <a:gd name="connsiteX67" fmla="*/ 9366884 w 10955369"/>
              <a:gd name="connsiteY67" fmla="*/ 6371842 h 6858000"/>
              <a:gd name="connsiteX68" fmla="*/ 9343540 w 10955369"/>
              <a:gd name="connsiteY68" fmla="*/ 6511084 h 6858000"/>
              <a:gd name="connsiteX69" fmla="*/ 9340891 w 10955369"/>
              <a:gd name="connsiteY69" fmla="*/ 6557257 h 6858000"/>
              <a:gd name="connsiteX70" fmla="*/ 9339662 w 10955369"/>
              <a:gd name="connsiteY70" fmla="*/ 6628065 h 6858000"/>
              <a:gd name="connsiteX71" fmla="*/ 9332386 w 10955369"/>
              <a:gd name="connsiteY71" fmla="*/ 6667101 h 6858000"/>
              <a:gd name="connsiteX72" fmla="*/ 9319643 w 10955369"/>
              <a:gd name="connsiteY72" fmla="*/ 6775682 h 6858000"/>
              <a:gd name="connsiteX73" fmla="*/ 9312100 w 10955369"/>
              <a:gd name="connsiteY73" fmla="*/ 6855909 h 6858000"/>
              <a:gd name="connsiteX74" fmla="*/ 2094931 w 10955369"/>
              <a:gd name="connsiteY74" fmla="*/ 6857802 h 6858000"/>
              <a:gd name="connsiteX75" fmla="*/ 2094931 w 10955369"/>
              <a:gd name="connsiteY75" fmla="*/ 6858000 h 6858000"/>
              <a:gd name="connsiteX76" fmla="*/ 1339001 w 10955369"/>
              <a:gd name="connsiteY76" fmla="*/ 6858000 h 6858000"/>
              <a:gd name="connsiteX77" fmla="*/ 0 w 10955369"/>
              <a:gd name="connsiteY77" fmla="*/ 6858000 h 6858000"/>
              <a:gd name="connsiteX78" fmla="*/ 0 w 10955369"/>
              <a:gd name="connsiteY7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955369" h="6858000">
                <a:moveTo>
                  <a:pt x="0" y="0"/>
                </a:moveTo>
                <a:lnTo>
                  <a:pt x="2094931" y="0"/>
                </a:lnTo>
                <a:lnTo>
                  <a:pt x="2094931" y="558"/>
                </a:lnTo>
                <a:lnTo>
                  <a:pt x="10950874" y="559"/>
                </a:lnTo>
                <a:lnTo>
                  <a:pt x="10953171" y="8753"/>
                </a:lnTo>
                <a:cubicBezTo>
                  <a:pt x="10956590" y="23728"/>
                  <a:pt x="10957153" y="38957"/>
                  <a:pt x="10946433" y="53973"/>
                </a:cubicBezTo>
                <a:cubicBezTo>
                  <a:pt x="10912443" y="73132"/>
                  <a:pt x="10938888" y="135050"/>
                  <a:pt x="10894710" y="157844"/>
                </a:cubicBezTo>
                <a:cubicBezTo>
                  <a:pt x="10881722" y="167822"/>
                  <a:pt x="10861453" y="208452"/>
                  <a:pt x="10869760" y="222070"/>
                </a:cubicBezTo>
                <a:cubicBezTo>
                  <a:pt x="10868036" y="231764"/>
                  <a:pt x="10858561" y="239428"/>
                  <a:pt x="10869698" y="249730"/>
                </a:cubicBezTo>
                <a:cubicBezTo>
                  <a:pt x="10882191" y="263867"/>
                  <a:pt x="10842410" y="281214"/>
                  <a:pt x="10863281" y="286161"/>
                </a:cubicBezTo>
                <a:cubicBezTo>
                  <a:pt x="10835642" y="298777"/>
                  <a:pt x="10860185" y="331502"/>
                  <a:pt x="10859244" y="352984"/>
                </a:cubicBezTo>
                <a:cubicBezTo>
                  <a:pt x="10834047" y="361247"/>
                  <a:pt x="10856922" y="398174"/>
                  <a:pt x="10841145" y="438373"/>
                </a:cubicBezTo>
                <a:cubicBezTo>
                  <a:pt x="10812494" y="446997"/>
                  <a:pt x="10830786" y="465571"/>
                  <a:pt x="10787761" y="486627"/>
                </a:cubicBezTo>
                <a:cubicBezTo>
                  <a:pt x="10789831" y="488961"/>
                  <a:pt x="10791541" y="491539"/>
                  <a:pt x="10792839" y="494282"/>
                </a:cubicBezTo>
                <a:cubicBezTo>
                  <a:pt x="10800379" y="510223"/>
                  <a:pt x="10792661" y="528177"/>
                  <a:pt x="10775602" y="534382"/>
                </a:cubicBezTo>
                <a:cubicBezTo>
                  <a:pt x="10714232" y="570697"/>
                  <a:pt x="10694576" y="617422"/>
                  <a:pt x="10666837" y="657817"/>
                </a:cubicBezTo>
                <a:cubicBezTo>
                  <a:pt x="10639740" y="705103"/>
                  <a:pt x="10698865" y="688947"/>
                  <a:pt x="10634488" y="736652"/>
                </a:cubicBezTo>
                <a:cubicBezTo>
                  <a:pt x="10646868" y="748916"/>
                  <a:pt x="10644086" y="756967"/>
                  <a:pt x="10630810" y="767381"/>
                </a:cubicBezTo>
                <a:cubicBezTo>
                  <a:pt x="10618792" y="790780"/>
                  <a:pt x="10658282" y="803120"/>
                  <a:pt x="10624160" y="818695"/>
                </a:cubicBezTo>
                <a:cubicBezTo>
                  <a:pt x="10646879" y="821990"/>
                  <a:pt x="10611846" y="866927"/>
                  <a:pt x="10638403" y="863814"/>
                </a:cubicBezTo>
                <a:cubicBezTo>
                  <a:pt x="10650337" y="886303"/>
                  <a:pt x="10615721" y="882569"/>
                  <a:pt x="10625231" y="904039"/>
                </a:cubicBezTo>
                <a:cubicBezTo>
                  <a:pt x="10617379" y="918486"/>
                  <a:pt x="10598021" y="930999"/>
                  <a:pt x="10591296" y="950499"/>
                </a:cubicBezTo>
                <a:cubicBezTo>
                  <a:pt x="10568711" y="970728"/>
                  <a:pt x="10588481" y="983465"/>
                  <a:pt x="10584881" y="1021040"/>
                </a:cubicBezTo>
                <a:cubicBezTo>
                  <a:pt x="10566631" y="1030687"/>
                  <a:pt x="10567736" y="1044151"/>
                  <a:pt x="10574763" y="1059465"/>
                </a:cubicBezTo>
                <a:cubicBezTo>
                  <a:pt x="10557585" y="1091092"/>
                  <a:pt x="10562659" y="1127441"/>
                  <a:pt x="10554098" y="1166876"/>
                </a:cubicBezTo>
                <a:cubicBezTo>
                  <a:pt x="10523245" y="1201707"/>
                  <a:pt x="10547997" y="1234236"/>
                  <a:pt x="10538709" y="1276330"/>
                </a:cubicBezTo>
                <a:cubicBezTo>
                  <a:pt x="10496989" y="1300598"/>
                  <a:pt x="10555815" y="1315008"/>
                  <a:pt x="10561060" y="1340205"/>
                </a:cubicBezTo>
                <a:cubicBezTo>
                  <a:pt x="10560791" y="1342301"/>
                  <a:pt x="10560521" y="1344396"/>
                  <a:pt x="10560252" y="1346492"/>
                </a:cubicBezTo>
                <a:lnTo>
                  <a:pt x="10550847" y="1360254"/>
                </a:lnTo>
                <a:lnTo>
                  <a:pt x="10546123" y="1364867"/>
                </a:lnTo>
                <a:cubicBezTo>
                  <a:pt x="10543311" y="1368255"/>
                  <a:pt x="10542009" y="1370777"/>
                  <a:pt x="10541736" y="1372815"/>
                </a:cubicBezTo>
                <a:lnTo>
                  <a:pt x="10542005" y="1373191"/>
                </a:lnTo>
                <a:lnTo>
                  <a:pt x="10537159" y="1380284"/>
                </a:lnTo>
                <a:cubicBezTo>
                  <a:pt x="10533146" y="1397718"/>
                  <a:pt x="10521938" y="1457742"/>
                  <a:pt x="10517929" y="1477797"/>
                </a:cubicBezTo>
                <a:cubicBezTo>
                  <a:pt x="10505853" y="1491881"/>
                  <a:pt x="10484024" y="1493519"/>
                  <a:pt x="10513107" y="1500615"/>
                </a:cubicBezTo>
                <a:cubicBezTo>
                  <a:pt x="10509882" y="1505602"/>
                  <a:pt x="10510336" y="1509832"/>
                  <a:pt x="10512551" y="1513756"/>
                </a:cubicBezTo>
                <a:lnTo>
                  <a:pt x="10513819" y="1515188"/>
                </a:lnTo>
                <a:lnTo>
                  <a:pt x="10486311" y="1546203"/>
                </a:lnTo>
                <a:cubicBezTo>
                  <a:pt x="10477988" y="1555361"/>
                  <a:pt x="10469151" y="1564401"/>
                  <a:pt x="10463879" y="1570136"/>
                </a:cubicBezTo>
                <a:lnTo>
                  <a:pt x="10454681" y="1580611"/>
                </a:lnTo>
                <a:lnTo>
                  <a:pt x="10447802" y="1581543"/>
                </a:lnTo>
                <a:cubicBezTo>
                  <a:pt x="10442750" y="1583679"/>
                  <a:pt x="10438570" y="1588186"/>
                  <a:pt x="10436396" y="1598036"/>
                </a:cubicBezTo>
                <a:cubicBezTo>
                  <a:pt x="10436499" y="1598922"/>
                  <a:pt x="10436600" y="1599807"/>
                  <a:pt x="10436702" y="1600693"/>
                </a:cubicBezTo>
                <a:lnTo>
                  <a:pt x="10421291" y="1611451"/>
                </a:lnTo>
                <a:cubicBezTo>
                  <a:pt x="10415286" y="1614421"/>
                  <a:pt x="10408634" y="1616423"/>
                  <a:pt x="10401116" y="1617032"/>
                </a:cubicBezTo>
                <a:cubicBezTo>
                  <a:pt x="10404368" y="1680015"/>
                  <a:pt x="10351031" y="1712763"/>
                  <a:pt x="10326865" y="1768029"/>
                </a:cubicBezTo>
                <a:cubicBezTo>
                  <a:pt x="10272656" y="1799536"/>
                  <a:pt x="10252730" y="1877044"/>
                  <a:pt x="10199642" y="1868486"/>
                </a:cubicBezTo>
                <a:cubicBezTo>
                  <a:pt x="10252912" y="1894183"/>
                  <a:pt x="10181701" y="1936790"/>
                  <a:pt x="10160965" y="1971677"/>
                </a:cubicBezTo>
                <a:cubicBezTo>
                  <a:pt x="10145964" y="2007373"/>
                  <a:pt x="10120946" y="2054943"/>
                  <a:pt x="10109635" y="2082663"/>
                </a:cubicBezTo>
                <a:lnTo>
                  <a:pt x="10093097" y="2117525"/>
                </a:lnTo>
                <a:lnTo>
                  <a:pt x="10093472" y="2124650"/>
                </a:lnTo>
                <a:cubicBezTo>
                  <a:pt x="10095921" y="2139897"/>
                  <a:pt x="10100026" y="2159005"/>
                  <a:pt x="10094623" y="2180054"/>
                </a:cubicBezTo>
                <a:cubicBezTo>
                  <a:pt x="10067188" y="2192018"/>
                  <a:pt x="10087626" y="2208499"/>
                  <a:pt x="10047413" y="2234585"/>
                </a:cubicBezTo>
                <a:lnTo>
                  <a:pt x="10050493" y="2238233"/>
                </a:lnTo>
                <a:lnTo>
                  <a:pt x="10065225" y="2238233"/>
                </a:lnTo>
                <a:lnTo>
                  <a:pt x="9585210" y="5745707"/>
                </a:lnTo>
                <a:lnTo>
                  <a:pt x="9575827" y="5758429"/>
                </a:lnTo>
                <a:cubicBezTo>
                  <a:pt x="9566257" y="5775417"/>
                  <a:pt x="9558299" y="5801449"/>
                  <a:pt x="9565263" y="5811200"/>
                </a:cubicBezTo>
                <a:cubicBezTo>
                  <a:pt x="9564253" y="5820988"/>
                  <a:pt x="9555364" y="5829297"/>
                  <a:pt x="9567227" y="5838792"/>
                </a:cubicBezTo>
                <a:cubicBezTo>
                  <a:pt x="9580723" y="5852018"/>
                  <a:pt x="9542316" y="5872107"/>
                  <a:pt x="9563496" y="5875581"/>
                </a:cubicBezTo>
                <a:cubicBezTo>
                  <a:pt x="9536853" y="5890098"/>
                  <a:pt x="9563730" y="5921022"/>
                  <a:pt x="9564366" y="5942515"/>
                </a:cubicBezTo>
                <a:cubicBezTo>
                  <a:pt x="9539839" y="5952520"/>
                  <a:pt x="9565361" y="5987751"/>
                  <a:pt x="9552571" y="6028951"/>
                </a:cubicBezTo>
                <a:cubicBezTo>
                  <a:pt x="9524624" y="6039559"/>
                  <a:pt x="9544232" y="6056805"/>
                  <a:pt x="9502860" y="6080818"/>
                </a:cubicBezTo>
                <a:cubicBezTo>
                  <a:pt x="9505095" y="6083002"/>
                  <a:pt x="9506990" y="6085453"/>
                  <a:pt x="9508486" y="6088099"/>
                </a:cubicBezTo>
                <a:cubicBezTo>
                  <a:pt x="9517174" y="6103471"/>
                  <a:pt x="9510792" y="6121919"/>
                  <a:pt x="9494232" y="6129303"/>
                </a:cubicBezTo>
                <a:cubicBezTo>
                  <a:pt x="9435680" y="6169822"/>
                  <a:pt x="9419496" y="6217803"/>
                  <a:pt x="9394791" y="6260036"/>
                </a:cubicBezTo>
                <a:cubicBezTo>
                  <a:pt x="9371230" y="6309098"/>
                  <a:pt x="9429018" y="6288844"/>
                  <a:pt x="9368304" y="6340934"/>
                </a:cubicBezTo>
                <a:cubicBezTo>
                  <a:pt x="9381548" y="6352300"/>
                  <a:pt x="9379362" y="6360525"/>
                  <a:pt x="9366884" y="6371842"/>
                </a:cubicBezTo>
                <a:cubicBezTo>
                  <a:pt x="9362758" y="6400200"/>
                  <a:pt x="9347872" y="6480182"/>
                  <a:pt x="9343540" y="6511084"/>
                </a:cubicBezTo>
                <a:cubicBezTo>
                  <a:pt x="9336718" y="6535696"/>
                  <a:pt x="9297714" y="6524401"/>
                  <a:pt x="9340891" y="6557257"/>
                </a:cubicBezTo>
                <a:cubicBezTo>
                  <a:pt x="9319846" y="6579015"/>
                  <a:pt x="9340499" y="6590335"/>
                  <a:pt x="9339662" y="6628065"/>
                </a:cubicBezTo>
                <a:cubicBezTo>
                  <a:pt x="9322164" y="6638965"/>
                  <a:pt x="9324254" y="6652318"/>
                  <a:pt x="9332386" y="6667101"/>
                </a:cubicBezTo>
                <a:cubicBezTo>
                  <a:pt x="9317570" y="6699849"/>
                  <a:pt x="9325292" y="6735749"/>
                  <a:pt x="9319643" y="6775682"/>
                </a:cubicBezTo>
                <a:cubicBezTo>
                  <a:pt x="9298478" y="6803360"/>
                  <a:pt x="9308415" y="6827554"/>
                  <a:pt x="9312100" y="6855909"/>
                </a:cubicBezTo>
                <a:lnTo>
                  <a:pt x="2094931" y="6857802"/>
                </a:lnTo>
                <a:lnTo>
                  <a:pt x="2094931" y="6858000"/>
                </a:lnTo>
                <a:lnTo>
                  <a:pt x="1339001"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907A5BEB-36D7-405E-AAD1-D4E6C3D4D210}"/>
              </a:ext>
            </a:extLst>
          </p:cNvPr>
          <p:cNvSpPr txBox="1"/>
          <p:nvPr/>
        </p:nvSpPr>
        <p:spPr>
          <a:xfrm>
            <a:off x="383341" y="473987"/>
            <a:ext cx="5494945" cy="4029337"/>
          </a:xfrm>
          <a:prstGeom prst="rect">
            <a:avLst/>
          </a:prstGeom>
        </p:spPr>
        <p:txBody>
          <a:bodyPr vert="horz" lIns="91440" tIns="45720" rIns="91440" bIns="45720" rtlCol="0">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Sequencing by synthesis :</a:t>
            </a: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Errors creep in when some templates get out of sync by missing an incorporation or by incorporation 2 or more nucleotides at once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Base caller must deal with this uncertainly actual basecallers report a quality score (confidence level) along with each nucleotide</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Errors are more corrlmon in later sequencing cycles as proportionally more templates fall out of sync</a:t>
            </a: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sp>
        <p:nvSpPr>
          <p:cNvPr id="44" name="Freeform: Shape 39">
            <a:extLst>
              <a:ext uri="{FF2B5EF4-FFF2-40B4-BE49-F238E27FC236}">
                <a16:creationId xmlns="" xmlns:a16="http://schemas.microsoft.com/office/drawing/2014/main" id="{B7D3B4FC-79F4-47D2-9D79-DA876E6AD8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20167" y="2094931"/>
            <a:ext cx="3320955" cy="378298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Picture 11">
            <a:extLst>
              <a:ext uri="{FF2B5EF4-FFF2-40B4-BE49-F238E27FC236}">
                <a16:creationId xmlns="" xmlns:a16="http://schemas.microsoft.com/office/drawing/2014/main" id="{FA2B4AB8-4803-4B19-BF6C-4F999955B0E9}"/>
              </a:ext>
            </a:extLst>
          </p:cNvPr>
          <p:cNvPicPr>
            <a:picLocks noChangeAspect="1"/>
          </p:cNvPicPr>
          <p:nvPr/>
        </p:nvPicPr>
        <p:blipFill>
          <a:blip r:embed="rId2"/>
          <a:stretch>
            <a:fillRect/>
          </a:stretch>
        </p:blipFill>
        <p:spPr>
          <a:xfrm>
            <a:off x="5865451" y="2094931"/>
            <a:ext cx="6142630" cy="4278024"/>
          </a:xfrm>
          <a:prstGeom prst="rect">
            <a:avLst/>
          </a:prstGeom>
        </p:spPr>
      </p:pic>
    </p:spTree>
    <p:extLst>
      <p:ext uri="{BB962C8B-B14F-4D97-AF65-F5344CB8AC3E}">
        <p14:creationId xmlns:p14="http://schemas.microsoft.com/office/powerpoint/2010/main" val="23630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8">
            <a:extLst>
              <a:ext uri="{FF2B5EF4-FFF2-40B4-BE49-F238E27FC236}">
                <a16:creationId xmlns="" xmlns:a16="http://schemas.microsoft.com/office/drawing/2014/main" id="{02472DE8-E58B-4D56-BA61-C69C601DC7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0">
            <a:extLst>
              <a:ext uri="{FF2B5EF4-FFF2-40B4-BE49-F238E27FC236}">
                <a16:creationId xmlns="" xmlns:a16="http://schemas.microsoft.com/office/drawing/2014/main" id="{0183ACFC-B25E-402F-BBD8-E42034CDD4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 xmlns:a16="http://schemas.microsoft.com/office/drawing/2014/main" id="{3501A971-CEBD-4E4B-8529-3BB4F4100C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extBox 4">
            <a:extLst>
              <a:ext uri="{FF2B5EF4-FFF2-40B4-BE49-F238E27FC236}">
                <a16:creationId xmlns="" xmlns:a16="http://schemas.microsoft.com/office/drawing/2014/main" id="{71243246-C937-4749-A578-3CE13F309ADB}"/>
              </a:ext>
            </a:extLst>
          </p:cNvPr>
          <p:cNvGraphicFramePr/>
          <p:nvPr>
            <p:extLst>
              <p:ext uri="{D42A27DB-BD31-4B8C-83A1-F6EECF244321}">
                <p14:modId xmlns:p14="http://schemas.microsoft.com/office/powerpoint/2010/main" val="4153025024"/>
              </p:ext>
            </p:extLst>
          </p:nvPr>
        </p:nvGraphicFramePr>
        <p:xfrm>
          <a:off x="1334900" y="291995"/>
          <a:ext cx="9522199" cy="3660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TextBox 4">
            <a:extLst>
              <a:ext uri="{FF2B5EF4-FFF2-40B4-BE49-F238E27FC236}">
                <a16:creationId xmlns="" xmlns:a16="http://schemas.microsoft.com/office/drawing/2014/main" id="{A9EB65EC-3809-47D0-8E1D-8B477019B1B7}"/>
              </a:ext>
            </a:extLst>
          </p:cNvPr>
          <p:cNvGraphicFramePr/>
          <p:nvPr>
            <p:extLst>
              <p:ext uri="{D42A27DB-BD31-4B8C-83A1-F6EECF244321}">
                <p14:modId xmlns:p14="http://schemas.microsoft.com/office/powerpoint/2010/main" val="202415506"/>
              </p:ext>
            </p:extLst>
          </p:nvPr>
        </p:nvGraphicFramePr>
        <p:xfrm>
          <a:off x="544285" y="3624943"/>
          <a:ext cx="10983686" cy="28738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24985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08304E7-27B9-4B32-B734-39819455AB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B6D278F6-3BB7-495D-ACAC-035E55A3FA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773150" cy="6858000"/>
          </a:xfrm>
          <a:custGeom>
            <a:avLst/>
            <a:gdLst>
              <a:gd name="connsiteX0" fmla="*/ 0 w 5773150"/>
              <a:gd name="connsiteY0" fmla="*/ 0 h 6858000"/>
              <a:gd name="connsiteX1" fmla="*/ 5743678 w 5773150"/>
              <a:gd name="connsiteY1" fmla="*/ 0 h 6858000"/>
              <a:gd name="connsiteX2" fmla="*/ 5751391 w 5773150"/>
              <a:gd name="connsiteY2" fmla="*/ 30573 h 6858000"/>
              <a:gd name="connsiteX3" fmla="*/ 5766902 w 5773150"/>
              <a:gd name="connsiteY3" fmla="*/ 64019 h 6858000"/>
              <a:gd name="connsiteX4" fmla="*/ 5766384 w 5773150"/>
              <a:gd name="connsiteY4" fmla="*/ 102070 h 6858000"/>
              <a:gd name="connsiteX5" fmla="*/ 5761277 w 5773150"/>
              <a:gd name="connsiteY5" fmla="*/ 107443 h 6858000"/>
              <a:gd name="connsiteX6" fmla="*/ 5752316 w 5773150"/>
              <a:gd name="connsiteY6" fmla="*/ 295258 h 6858000"/>
              <a:gd name="connsiteX7" fmla="*/ 5746314 w 5773150"/>
              <a:gd name="connsiteY7" fmla="*/ 327740 h 6858000"/>
              <a:gd name="connsiteX8" fmla="*/ 5738881 w 5773150"/>
              <a:gd name="connsiteY8" fmla="*/ 351315 h 6858000"/>
              <a:gd name="connsiteX9" fmla="*/ 5736461 w 5773150"/>
              <a:gd name="connsiteY9" fmla="*/ 411657 h 6858000"/>
              <a:gd name="connsiteX10" fmla="*/ 5739349 w 5773150"/>
              <a:gd name="connsiteY10" fmla="*/ 511819 h 6858000"/>
              <a:gd name="connsiteX11" fmla="*/ 5738426 w 5773150"/>
              <a:gd name="connsiteY11" fmla="*/ 533052 h 6858000"/>
              <a:gd name="connsiteX12" fmla="*/ 5731528 w 5773150"/>
              <a:gd name="connsiteY12" fmla="*/ 550926 h 6858000"/>
              <a:gd name="connsiteX13" fmla="*/ 5724607 w 5773150"/>
              <a:gd name="connsiteY13" fmla="*/ 554743 h 6858000"/>
              <a:gd name="connsiteX14" fmla="*/ 5723119 w 5773150"/>
              <a:gd name="connsiteY14" fmla="*/ 566363 h 6858000"/>
              <a:gd name="connsiteX15" fmla="*/ 5721446 w 5773150"/>
              <a:gd name="connsiteY15" fmla="*/ 569374 h 6858000"/>
              <a:gd name="connsiteX16" fmla="*/ 5727098 w 5773150"/>
              <a:gd name="connsiteY16" fmla="*/ 625703 h 6858000"/>
              <a:gd name="connsiteX17" fmla="*/ 5718199 w 5773150"/>
              <a:gd name="connsiteY17" fmla="*/ 672062 h 6858000"/>
              <a:gd name="connsiteX18" fmla="*/ 5721559 w 5773150"/>
              <a:gd name="connsiteY18" fmla="*/ 799708 h 6858000"/>
              <a:gd name="connsiteX19" fmla="*/ 5706600 w 5773150"/>
              <a:gd name="connsiteY19" fmla="*/ 996786 h 6858000"/>
              <a:gd name="connsiteX20" fmla="*/ 5698779 w 5773150"/>
              <a:gd name="connsiteY20" fmla="*/ 1123394 h 6858000"/>
              <a:gd name="connsiteX21" fmla="*/ 5731557 w 5773150"/>
              <a:gd name="connsiteY21" fmla="*/ 1202870 h 6858000"/>
              <a:gd name="connsiteX22" fmla="*/ 5736580 w 5773150"/>
              <a:gd name="connsiteY22" fmla="*/ 1215292 h 6858000"/>
              <a:gd name="connsiteX23" fmla="*/ 5735505 w 5773150"/>
              <a:gd name="connsiteY23" fmla="*/ 1217172 h 6858000"/>
              <a:gd name="connsiteX24" fmla="*/ 5736321 w 5773150"/>
              <a:gd name="connsiteY24" fmla="*/ 1232680 h 6858000"/>
              <a:gd name="connsiteX25" fmla="*/ 5739880 w 5773150"/>
              <a:gd name="connsiteY25" fmla="*/ 1235358 h 6858000"/>
              <a:gd name="connsiteX26" fmla="*/ 5741500 w 5773150"/>
              <a:gd name="connsiteY26" fmla="*/ 1245773 h 6858000"/>
              <a:gd name="connsiteX27" fmla="*/ 5747543 w 5773150"/>
              <a:gd name="connsiteY27" fmla="*/ 1265687 h 6858000"/>
              <a:gd name="connsiteX28" fmla="*/ 5746000 w 5773150"/>
              <a:gd name="connsiteY28" fmla="*/ 1269978 h 6858000"/>
              <a:gd name="connsiteX29" fmla="*/ 5713210 w 5773150"/>
              <a:gd name="connsiteY29" fmla="*/ 1375228 h 6858000"/>
              <a:gd name="connsiteX30" fmla="*/ 5718231 w 5773150"/>
              <a:gd name="connsiteY30" fmla="*/ 1407489 h 6858000"/>
              <a:gd name="connsiteX31" fmla="*/ 5718549 w 5773150"/>
              <a:gd name="connsiteY31" fmla="*/ 1414144 h 6858000"/>
              <a:gd name="connsiteX32" fmla="*/ 5718270 w 5773150"/>
              <a:gd name="connsiteY32" fmla="*/ 1414342 h 6858000"/>
              <a:gd name="connsiteX33" fmla="*/ 5718039 w 5773150"/>
              <a:gd name="connsiteY33" fmla="*/ 1421494 h 6858000"/>
              <a:gd name="connsiteX34" fmla="*/ 5719130 w 5773150"/>
              <a:gd name="connsiteY34" fmla="*/ 1426276 h 6858000"/>
              <a:gd name="connsiteX35" fmla="*/ 5719749 w 5773150"/>
              <a:gd name="connsiteY35" fmla="*/ 1439183 h 6858000"/>
              <a:gd name="connsiteX36" fmla="*/ 5718068 w 5773150"/>
              <a:gd name="connsiteY36" fmla="*/ 1444070 h 6858000"/>
              <a:gd name="connsiteX37" fmla="*/ 5683760 w 5773150"/>
              <a:gd name="connsiteY37" fmla="*/ 1484872 h 6858000"/>
              <a:gd name="connsiteX38" fmla="*/ 5655213 w 5773150"/>
              <a:gd name="connsiteY38" fmla="*/ 1570335 h 6858000"/>
              <a:gd name="connsiteX39" fmla="*/ 5630336 w 5773150"/>
              <a:gd name="connsiteY39" fmla="*/ 1655809 h 6858000"/>
              <a:gd name="connsiteX40" fmla="*/ 5622971 w 5773150"/>
              <a:gd name="connsiteY40" fmla="*/ 1687176 h 6858000"/>
              <a:gd name="connsiteX41" fmla="*/ 5602601 w 5773150"/>
              <a:gd name="connsiteY41" fmla="*/ 1741240 h 6858000"/>
              <a:gd name="connsiteX42" fmla="*/ 5588781 w 5773150"/>
              <a:gd name="connsiteY42" fmla="*/ 1764858 h 6858000"/>
              <a:gd name="connsiteX43" fmla="*/ 5588947 w 5773150"/>
              <a:gd name="connsiteY43" fmla="*/ 1766091 h 6858000"/>
              <a:gd name="connsiteX44" fmla="*/ 5585214 w 5773150"/>
              <a:gd name="connsiteY44" fmla="*/ 1767564 h 6858000"/>
              <a:gd name="connsiteX45" fmla="*/ 5582552 w 5773150"/>
              <a:gd name="connsiteY45" fmla="*/ 1771907 h 6858000"/>
              <a:gd name="connsiteX46" fmla="*/ 5580211 w 5773150"/>
              <a:gd name="connsiteY46" fmla="*/ 1785016 h 6858000"/>
              <a:gd name="connsiteX47" fmla="*/ 5580144 w 5773150"/>
              <a:gd name="connsiteY47" fmla="*/ 1790155 h 6858000"/>
              <a:gd name="connsiteX48" fmla="*/ 5578316 w 5773150"/>
              <a:gd name="connsiteY48" fmla="*/ 1797230 h 6858000"/>
              <a:gd name="connsiteX49" fmla="*/ 5578012 w 5773150"/>
              <a:gd name="connsiteY49" fmla="*/ 1797341 h 6858000"/>
              <a:gd name="connsiteX50" fmla="*/ 5576805 w 5773150"/>
              <a:gd name="connsiteY50" fmla="*/ 1804097 h 6858000"/>
              <a:gd name="connsiteX51" fmla="*/ 5574175 w 5773150"/>
              <a:gd name="connsiteY51" fmla="*/ 1837992 h 6858000"/>
              <a:gd name="connsiteX52" fmla="*/ 5538573 w 5773150"/>
              <a:gd name="connsiteY52" fmla="*/ 1874590 h 6858000"/>
              <a:gd name="connsiteX53" fmla="*/ 5529775 w 5773150"/>
              <a:gd name="connsiteY53" fmla="*/ 1891237 h 6858000"/>
              <a:gd name="connsiteX54" fmla="*/ 5523694 w 5773150"/>
              <a:gd name="connsiteY54" fmla="*/ 1899776 h 6858000"/>
              <a:gd name="connsiteX55" fmla="*/ 5522424 w 5773150"/>
              <a:gd name="connsiteY55" fmla="*/ 1900078 h 6858000"/>
              <a:gd name="connsiteX56" fmla="*/ 5520031 w 5773150"/>
              <a:gd name="connsiteY56" fmla="*/ 1932606 h 6858000"/>
              <a:gd name="connsiteX57" fmla="*/ 5517631 w 5773150"/>
              <a:gd name="connsiteY57" fmla="*/ 1936394 h 6858000"/>
              <a:gd name="connsiteX58" fmla="*/ 5518736 w 5773150"/>
              <a:gd name="connsiteY58" fmla="*/ 1958275 h 6858000"/>
              <a:gd name="connsiteX59" fmla="*/ 5520575 w 5773150"/>
              <a:gd name="connsiteY59" fmla="*/ 1973057 h 6858000"/>
              <a:gd name="connsiteX60" fmla="*/ 5494788 w 5773150"/>
              <a:gd name="connsiteY60" fmla="*/ 2160875 h 6858000"/>
              <a:gd name="connsiteX61" fmla="*/ 5495547 w 5773150"/>
              <a:gd name="connsiteY61" fmla="*/ 2270995 h 6858000"/>
              <a:gd name="connsiteX62" fmla="*/ 5473327 w 5773150"/>
              <a:gd name="connsiteY62" fmla="*/ 2341361 h 6858000"/>
              <a:gd name="connsiteX63" fmla="*/ 5444557 w 5773150"/>
              <a:gd name="connsiteY63" fmla="*/ 2359357 h 6858000"/>
              <a:gd name="connsiteX64" fmla="*/ 5410799 w 5773150"/>
              <a:gd name="connsiteY64" fmla="*/ 2539631 h 6858000"/>
              <a:gd name="connsiteX65" fmla="*/ 5392086 w 5773150"/>
              <a:gd name="connsiteY65" fmla="*/ 2583107 h 6858000"/>
              <a:gd name="connsiteX66" fmla="*/ 5396221 w 5773150"/>
              <a:gd name="connsiteY66" fmla="*/ 2626625 h 6858000"/>
              <a:gd name="connsiteX67" fmla="*/ 5384605 w 5773150"/>
              <a:gd name="connsiteY67" fmla="*/ 2641276 h 6858000"/>
              <a:gd name="connsiteX68" fmla="*/ 5382375 w 5773150"/>
              <a:gd name="connsiteY68" fmla="*/ 2643748 h 6858000"/>
              <a:gd name="connsiteX69" fmla="*/ 5378376 w 5773150"/>
              <a:gd name="connsiteY69" fmla="*/ 2654882 h 6858000"/>
              <a:gd name="connsiteX70" fmla="*/ 5371098 w 5773150"/>
              <a:gd name="connsiteY70" fmla="*/ 2656453 h 6858000"/>
              <a:gd name="connsiteX71" fmla="*/ 5360670 w 5773150"/>
              <a:gd name="connsiteY71" fmla="*/ 2672090 h 6858000"/>
              <a:gd name="connsiteX72" fmla="*/ 5355023 w 5773150"/>
              <a:gd name="connsiteY72" fmla="*/ 2693024 h 6858000"/>
              <a:gd name="connsiteX73" fmla="*/ 5334290 w 5773150"/>
              <a:gd name="connsiteY73" fmla="*/ 2767224 h 6858000"/>
              <a:gd name="connsiteX74" fmla="*/ 5334675 w 5773150"/>
              <a:gd name="connsiteY74" fmla="*/ 2780287 h 6858000"/>
              <a:gd name="connsiteX75" fmla="*/ 5318729 w 5773150"/>
              <a:gd name="connsiteY75" fmla="*/ 2818533 h 6858000"/>
              <a:gd name="connsiteX76" fmla="*/ 5308395 w 5773150"/>
              <a:gd name="connsiteY76" fmla="*/ 2853605 h 6858000"/>
              <a:gd name="connsiteX77" fmla="*/ 5305322 w 5773150"/>
              <a:gd name="connsiteY77" fmla="*/ 2877253 h 6858000"/>
              <a:gd name="connsiteX78" fmla="*/ 5301489 w 5773150"/>
              <a:gd name="connsiteY78" fmla="*/ 2882681 h 6858000"/>
              <a:gd name="connsiteX79" fmla="*/ 5294118 w 5773150"/>
              <a:gd name="connsiteY79" fmla="*/ 2905402 h 6858000"/>
              <a:gd name="connsiteX80" fmla="*/ 5294526 w 5773150"/>
              <a:gd name="connsiteY80" fmla="*/ 2918038 h 6858000"/>
              <a:gd name="connsiteX81" fmla="*/ 5283716 w 5773150"/>
              <a:gd name="connsiteY81" fmla="*/ 2927650 h 6858000"/>
              <a:gd name="connsiteX82" fmla="*/ 5277240 w 5773150"/>
              <a:gd name="connsiteY82" fmla="*/ 2929023 h 6858000"/>
              <a:gd name="connsiteX83" fmla="*/ 5275633 w 5773150"/>
              <a:gd name="connsiteY83" fmla="*/ 2946120 h 6858000"/>
              <a:gd name="connsiteX84" fmla="*/ 5266576 w 5773150"/>
              <a:gd name="connsiteY84" fmla="*/ 2958163 h 6858000"/>
              <a:gd name="connsiteX85" fmla="*/ 5267255 w 5773150"/>
              <a:gd name="connsiteY85" fmla="*/ 2970848 h 6858000"/>
              <a:gd name="connsiteX86" fmla="*/ 5265185 w 5773150"/>
              <a:gd name="connsiteY86" fmla="*/ 2975513 h 6858000"/>
              <a:gd name="connsiteX87" fmla="*/ 5259313 w 5773150"/>
              <a:gd name="connsiteY87" fmla="*/ 2986924 h 6858000"/>
              <a:gd name="connsiteX88" fmla="*/ 5247802 w 5773150"/>
              <a:gd name="connsiteY88" fmla="*/ 3006258 h 6858000"/>
              <a:gd name="connsiteX89" fmla="*/ 5245279 w 5773150"/>
              <a:gd name="connsiteY89" fmla="*/ 3012562 h 6858000"/>
              <a:gd name="connsiteX90" fmla="*/ 5232206 w 5773150"/>
              <a:gd name="connsiteY90" fmla="*/ 3024355 h 6858000"/>
              <a:gd name="connsiteX91" fmla="*/ 5217115 w 5773150"/>
              <a:gd name="connsiteY91" fmla="*/ 3049786 h 6858000"/>
              <a:gd name="connsiteX92" fmla="*/ 5176572 w 5773150"/>
              <a:gd name="connsiteY92" fmla="*/ 3090998 h 6858000"/>
              <a:gd name="connsiteX93" fmla="*/ 5155861 w 5773150"/>
              <a:gd name="connsiteY93" fmla="*/ 3116019 h 6858000"/>
              <a:gd name="connsiteX94" fmla="*/ 5138549 w 5773150"/>
              <a:gd name="connsiteY94" fmla="*/ 3132106 h 6858000"/>
              <a:gd name="connsiteX95" fmla="*/ 5106546 w 5773150"/>
              <a:gd name="connsiteY95" fmla="*/ 3184456 h 6858000"/>
              <a:gd name="connsiteX96" fmla="*/ 5058542 w 5773150"/>
              <a:gd name="connsiteY96" fmla="*/ 3275999 h 6858000"/>
              <a:gd name="connsiteX97" fmla="*/ 5047232 w 5773150"/>
              <a:gd name="connsiteY97" fmla="*/ 3294370 h 6858000"/>
              <a:gd name="connsiteX98" fmla="*/ 5033169 w 5773150"/>
              <a:gd name="connsiteY98" fmla="*/ 3305717 h 6858000"/>
              <a:gd name="connsiteX99" fmla="*/ 5026122 w 5773150"/>
              <a:gd name="connsiteY99" fmla="*/ 3304478 h 6858000"/>
              <a:gd name="connsiteX100" fmla="*/ 5019204 w 5773150"/>
              <a:gd name="connsiteY100" fmla="*/ 3313868 h 6858000"/>
              <a:gd name="connsiteX101" fmla="*/ 5016458 w 5773150"/>
              <a:gd name="connsiteY101" fmla="*/ 3315437 h 6858000"/>
              <a:gd name="connsiteX102" fmla="*/ 5001612 w 5773150"/>
              <a:gd name="connsiteY102" fmla="*/ 3325366 h 6858000"/>
              <a:gd name="connsiteX103" fmla="*/ 4992447 w 5773150"/>
              <a:gd name="connsiteY103" fmla="*/ 3369627 h 6858000"/>
              <a:gd name="connsiteX104" fmla="*/ 4962640 w 5773150"/>
              <a:gd name="connsiteY104" fmla="*/ 3405111 h 6858000"/>
              <a:gd name="connsiteX105" fmla="*/ 4885437 w 5773150"/>
              <a:gd name="connsiteY105" fmla="*/ 3542476 h 6858000"/>
              <a:gd name="connsiteX106" fmla="*/ 4847328 w 5773150"/>
              <a:gd name="connsiteY106" fmla="*/ 3575653 h 6858000"/>
              <a:gd name="connsiteX107" fmla="*/ 4767104 w 5773150"/>
              <a:gd name="connsiteY107" fmla="*/ 3661469 h 6858000"/>
              <a:gd name="connsiteX108" fmla="*/ 4704780 w 5773150"/>
              <a:gd name="connsiteY108" fmla="*/ 3873639 h 6858000"/>
              <a:gd name="connsiteX109" fmla="*/ 4706808 w 5773150"/>
              <a:gd name="connsiteY109" fmla="*/ 3888925 h 6858000"/>
              <a:gd name="connsiteX110" fmla="*/ 4704311 w 5773150"/>
              <a:gd name="connsiteY110" fmla="*/ 3903419 h 6858000"/>
              <a:gd name="connsiteX111" fmla="*/ 4702575 w 5773150"/>
              <a:gd name="connsiteY111" fmla="*/ 3904376 h 6858000"/>
              <a:gd name="connsiteX112" fmla="*/ 4695419 w 5773150"/>
              <a:gd name="connsiteY112" fmla="*/ 3918796 h 6858000"/>
              <a:gd name="connsiteX113" fmla="*/ 4696713 w 5773150"/>
              <a:gd name="connsiteY113" fmla="*/ 3923588 h 6858000"/>
              <a:gd name="connsiteX114" fmla="*/ 4692700 w 5773150"/>
              <a:gd name="connsiteY114" fmla="*/ 3933994 h 6858000"/>
              <a:gd name="connsiteX115" fmla="*/ 4687213 w 5773150"/>
              <a:gd name="connsiteY115" fmla="*/ 3955874 h 6858000"/>
              <a:gd name="connsiteX116" fmla="*/ 4683919 w 5773150"/>
              <a:gd name="connsiteY116" fmla="*/ 3958674 h 6858000"/>
              <a:gd name="connsiteX117" fmla="*/ 4606919 w 5773150"/>
              <a:gd name="connsiteY117" fmla="*/ 4030764 h 6858000"/>
              <a:gd name="connsiteX118" fmla="*/ 4591395 w 5773150"/>
              <a:gd name="connsiteY118" fmla="*/ 4069165 h 6858000"/>
              <a:gd name="connsiteX119" fmla="*/ 4591089 w 5773150"/>
              <a:gd name="connsiteY119" fmla="*/ 4069157 h 6858000"/>
              <a:gd name="connsiteX120" fmla="*/ 4587337 w 5773150"/>
              <a:gd name="connsiteY120" fmla="*/ 4075398 h 6858000"/>
              <a:gd name="connsiteX121" fmla="*/ 4585754 w 5773150"/>
              <a:gd name="connsiteY121" fmla="*/ 4080409 h 6858000"/>
              <a:gd name="connsiteX122" fmla="*/ 4576058 w 5773150"/>
              <a:gd name="connsiteY122" fmla="*/ 4095613 h 6858000"/>
              <a:gd name="connsiteX123" fmla="*/ 4572245 w 5773150"/>
              <a:gd name="connsiteY123" fmla="*/ 4095632 h 6858000"/>
              <a:gd name="connsiteX124" fmla="*/ 4572030 w 5773150"/>
              <a:gd name="connsiteY124" fmla="*/ 4096903 h 6858000"/>
              <a:gd name="connsiteX125" fmla="*/ 4454298 w 5773150"/>
              <a:gd name="connsiteY125" fmla="*/ 4262280 h 6858000"/>
              <a:gd name="connsiteX126" fmla="*/ 4403153 w 5773150"/>
              <a:gd name="connsiteY126" fmla="*/ 4335179 h 6858000"/>
              <a:gd name="connsiteX127" fmla="*/ 4360039 w 5773150"/>
              <a:gd name="connsiteY127" fmla="*/ 4362080 h 6858000"/>
              <a:gd name="connsiteX128" fmla="*/ 4357068 w 5773150"/>
              <a:gd name="connsiteY128" fmla="*/ 4366231 h 6858000"/>
              <a:gd name="connsiteX129" fmla="*/ 4353801 w 5773150"/>
              <a:gd name="connsiteY129" fmla="*/ 4379126 h 6858000"/>
              <a:gd name="connsiteX130" fmla="*/ 4353370 w 5773150"/>
              <a:gd name="connsiteY130" fmla="*/ 4384233 h 6858000"/>
              <a:gd name="connsiteX131" fmla="*/ 4351043 w 5773150"/>
              <a:gd name="connsiteY131" fmla="*/ 4391157 h 6858000"/>
              <a:gd name="connsiteX132" fmla="*/ 4350731 w 5773150"/>
              <a:gd name="connsiteY132" fmla="*/ 4391247 h 6858000"/>
              <a:gd name="connsiteX133" fmla="*/ 4349047 w 5773150"/>
              <a:gd name="connsiteY133" fmla="*/ 4397893 h 6858000"/>
              <a:gd name="connsiteX134" fmla="*/ 4344022 w 5773150"/>
              <a:gd name="connsiteY134" fmla="*/ 4431453 h 6858000"/>
              <a:gd name="connsiteX135" fmla="*/ 4305819 w 5773150"/>
              <a:gd name="connsiteY135" fmla="*/ 4465595 h 6858000"/>
              <a:gd name="connsiteX136" fmla="*/ 4295842 w 5773150"/>
              <a:gd name="connsiteY136" fmla="*/ 4481597 h 6858000"/>
              <a:gd name="connsiteX137" fmla="*/ 4289154 w 5773150"/>
              <a:gd name="connsiteY137" fmla="*/ 4489703 h 6858000"/>
              <a:gd name="connsiteX138" fmla="*/ 4287862 w 5773150"/>
              <a:gd name="connsiteY138" fmla="*/ 4489926 h 6858000"/>
              <a:gd name="connsiteX139" fmla="*/ 4283172 w 5773150"/>
              <a:gd name="connsiteY139" fmla="*/ 4522137 h 6858000"/>
              <a:gd name="connsiteX140" fmla="*/ 4280503 w 5773150"/>
              <a:gd name="connsiteY140" fmla="*/ 4525754 h 6858000"/>
              <a:gd name="connsiteX141" fmla="*/ 4280064 w 5773150"/>
              <a:gd name="connsiteY141" fmla="*/ 4547595 h 6858000"/>
              <a:gd name="connsiteX142" fmla="*/ 4278441 w 5773150"/>
              <a:gd name="connsiteY142" fmla="*/ 4558429 h 6858000"/>
              <a:gd name="connsiteX143" fmla="*/ 4280863 w 5773150"/>
              <a:gd name="connsiteY143" fmla="*/ 4562417 h 6858000"/>
              <a:gd name="connsiteX144" fmla="*/ 4277004 w 5773150"/>
              <a:gd name="connsiteY144" fmla="*/ 4577939 h 6858000"/>
              <a:gd name="connsiteX145" fmla="*/ 4275476 w 5773150"/>
              <a:gd name="connsiteY145" fmla="*/ 4579371 h 6858000"/>
              <a:gd name="connsiteX146" fmla="*/ 4276334 w 5773150"/>
              <a:gd name="connsiteY146" fmla="*/ 4593473 h 6858000"/>
              <a:gd name="connsiteX147" fmla="*/ 4281939 w 5773150"/>
              <a:gd name="connsiteY147" fmla="*/ 4606870 h 6858000"/>
              <a:gd name="connsiteX148" fmla="*/ 4233839 w 5773150"/>
              <a:gd name="connsiteY148" fmla="*/ 4733904 h 6858000"/>
              <a:gd name="connsiteX149" fmla="*/ 4234794 w 5773150"/>
              <a:gd name="connsiteY149" fmla="*/ 4857271 h 6858000"/>
              <a:gd name="connsiteX150" fmla="*/ 4207596 w 5773150"/>
              <a:gd name="connsiteY150" fmla="*/ 4925868 h 6858000"/>
              <a:gd name="connsiteX151" fmla="*/ 4177540 w 5773150"/>
              <a:gd name="connsiteY151" fmla="*/ 4941939 h 6858000"/>
              <a:gd name="connsiteX152" fmla="*/ 4131041 w 5773150"/>
              <a:gd name="connsiteY152" fmla="*/ 5119156 h 6858000"/>
              <a:gd name="connsiteX153" fmla="*/ 4109250 w 5773150"/>
              <a:gd name="connsiteY153" fmla="*/ 5161219 h 6858000"/>
              <a:gd name="connsiteX154" fmla="*/ 4110314 w 5773150"/>
              <a:gd name="connsiteY154" fmla="*/ 5204785 h 6858000"/>
              <a:gd name="connsiteX155" fmla="*/ 4097659 w 5773150"/>
              <a:gd name="connsiteY155" fmla="*/ 5218622 h 6858000"/>
              <a:gd name="connsiteX156" fmla="*/ 4095256 w 5773150"/>
              <a:gd name="connsiteY156" fmla="*/ 5220937 h 6858000"/>
              <a:gd name="connsiteX157" fmla="*/ 4090467 w 5773150"/>
              <a:gd name="connsiteY157" fmla="*/ 5231761 h 6858000"/>
              <a:gd name="connsiteX158" fmla="*/ 4083075 w 5773150"/>
              <a:gd name="connsiteY158" fmla="*/ 5232862 h 6858000"/>
              <a:gd name="connsiteX159" fmla="*/ 4037326 w 5773150"/>
              <a:gd name="connsiteY159" fmla="*/ 5367558 h 6858000"/>
              <a:gd name="connsiteX160" fmla="*/ 4017249 w 5773150"/>
              <a:gd name="connsiteY160" fmla="*/ 5425813 h 6858000"/>
              <a:gd name="connsiteX161" fmla="*/ 4003539 w 5773150"/>
              <a:gd name="connsiteY161" fmla="*/ 5446090 h 6858000"/>
              <a:gd name="connsiteX162" fmla="*/ 3957205 w 5773150"/>
              <a:gd name="connsiteY162" fmla="*/ 5526392 h 6858000"/>
              <a:gd name="connsiteX163" fmla="*/ 3923369 w 5773150"/>
              <a:gd name="connsiteY163" fmla="*/ 5597055 h 6858000"/>
              <a:gd name="connsiteX164" fmla="*/ 3924699 w 5773150"/>
              <a:gd name="connsiteY164" fmla="*/ 5656420 h 6858000"/>
              <a:gd name="connsiteX165" fmla="*/ 3918490 w 5773150"/>
              <a:gd name="connsiteY165" fmla="*/ 5659739 h 6858000"/>
              <a:gd name="connsiteX166" fmla="*/ 3906741 w 5773150"/>
              <a:gd name="connsiteY166" fmla="*/ 5696859 h 6858000"/>
              <a:gd name="connsiteX167" fmla="*/ 3896975 w 5773150"/>
              <a:gd name="connsiteY167" fmla="*/ 5836200 h 6858000"/>
              <a:gd name="connsiteX168" fmla="*/ 3873147 w 5773150"/>
              <a:gd name="connsiteY168" fmla="*/ 5908482 h 6858000"/>
              <a:gd name="connsiteX169" fmla="*/ 3859627 w 5773150"/>
              <a:gd name="connsiteY169" fmla="*/ 5932636 h 6858000"/>
              <a:gd name="connsiteX170" fmla="*/ 3837289 w 5773150"/>
              <a:gd name="connsiteY170" fmla="*/ 5973195 h 6858000"/>
              <a:gd name="connsiteX171" fmla="*/ 3808128 w 5773150"/>
              <a:gd name="connsiteY171" fmla="*/ 5999815 h 6858000"/>
              <a:gd name="connsiteX172" fmla="*/ 3794389 w 5773150"/>
              <a:gd name="connsiteY172" fmla="*/ 6035197 h 6858000"/>
              <a:gd name="connsiteX173" fmla="*/ 3807321 w 5773150"/>
              <a:gd name="connsiteY173" fmla="*/ 6048196 h 6858000"/>
              <a:gd name="connsiteX174" fmla="*/ 3755396 w 5773150"/>
              <a:gd name="connsiteY174" fmla="*/ 6139024 h 6858000"/>
              <a:gd name="connsiteX175" fmla="*/ 3741103 w 5773150"/>
              <a:gd name="connsiteY175" fmla="*/ 6171711 h 6858000"/>
              <a:gd name="connsiteX176" fmla="*/ 3697544 w 5773150"/>
              <a:gd name="connsiteY176" fmla="*/ 6259653 h 6858000"/>
              <a:gd name="connsiteX177" fmla="*/ 3650470 w 5773150"/>
              <a:gd name="connsiteY177" fmla="*/ 6346715 h 6858000"/>
              <a:gd name="connsiteX178" fmla="*/ 3603128 w 5773150"/>
              <a:gd name="connsiteY178" fmla="*/ 6392515 h 6858000"/>
              <a:gd name="connsiteX179" fmla="*/ 3566534 w 5773150"/>
              <a:gd name="connsiteY179" fmla="*/ 6464704 h 6858000"/>
              <a:gd name="connsiteX180" fmla="*/ 3557558 w 5773150"/>
              <a:gd name="connsiteY180" fmla="*/ 6475940 h 6858000"/>
              <a:gd name="connsiteX181" fmla="*/ 3467778 w 5773150"/>
              <a:gd name="connsiteY181" fmla="*/ 6598594 h 6858000"/>
              <a:gd name="connsiteX182" fmla="*/ 3406680 w 5773150"/>
              <a:gd name="connsiteY182" fmla="*/ 6665163 h 6858000"/>
              <a:gd name="connsiteX183" fmla="*/ 3298660 w 5773150"/>
              <a:gd name="connsiteY183" fmla="*/ 6829172 h 6858000"/>
              <a:gd name="connsiteX184" fmla="*/ 3279359 w 5773150"/>
              <a:gd name="connsiteY184" fmla="*/ 6858000 h 6858000"/>
              <a:gd name="connsiteX185" fmla="*/ 0 w 5773150"/>
              <a:gd name="connsiteY18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773150" h="6858000">
                <a:moveTo>
                  <a:pt x="0" y="0"/>
                </a:moveTo>
                <a:lnTo>
                  <a:pt x="5743678" y="0"/>
                </a:lnTo>
                <a:lnTo>
                  <a:pt x="5751391" y="30573"/>
                </a:lnTo>
                <a:cubicBezTo>
                  <a:pt x="5755183" y="41656"/>
                  <a:pt x="5760175" y="52820"/>
                  <a:pt x="5766902" y="64019"/>
                </a:cubicBezTo>
                <a:cubicBezTo>
                  <a:pt x="5775432" y="73156"/>
                  <a:pt x="5775199" y="90194"/>
                  <a:pt x="5766384" y="102070"/>
                </a:cubicBezTo>
                <a:cubicBezTo>
                  <a:pt x="5764867" y="104110"/>
                  <a:pt x="5763145" y="105922"/>
                  <a:pt x="5761277" y="107443"/>
                </a:cubicBezTo>
                <a:cubicBezTo>
                  <a:pt x="5758933" y="139641"/>
                  <a:pt x="5754809" y="258542"/>
                  <a:pt x="5752316" y="295258"/>
                </a:cubicBezTo>
                <a:cubicBezTo>
                  <a:pt x="5738492" y="294758"/>
                  <a:pt x="5757608" y="318519"/>
                  <a:pt x="5746314" y="327740"/>
                </a:cubicBezTo>
                <a:cubicBezTo>
                  <a:pt x="5736871" y="333999"/>
                  <a:pt x="5740467" y="342667"/>
                  <a:pt x="5738881" y="351315"/>
                </a:cubicBezTo>
                <a:cubicBezTo>
                  <a:pt x="5730234" y="361036"/>
                  <a:pt x="5731385" y="400223"/>
                  <a:pt x="5736461" y="411657"/>
                </a:cubicBezTo>
                <a:cubicBezTo>
                  <a:pt x="5756734" y="441057"/>
                  <a:pt x="5724191" y="487822"/>
                  <a:pt x="5739349" y="511819"/>
                </a:cubicBezTo>
                <a:cubicBezTo>
                  <a:pt x="5740531" y="519425"/>
                  <a:pt x="5740006" y="526440"/>
                  <a:pt x="5738426" y="533052"/>
                </a:cubicBezTo>
                <a:lnTo>
                  <a:pt x="5731528" y="550926"/>
                </a:lnTo>
                <a:lnTo>
                  <a:pt x="5724607" y="554743"/>
                </a:lnTo>
                <a:lnTo>
                  <a:pt x="5723119" y="566363"/>
                </a:lnTo>
                <a:lnTo>
                  <a:pt x="5721446" y="569374"/>
                </a:lnTo>
                <a:cubicBezTo>
                  <a:pt x="5722109" y="579264"/>
                  <a:pt x="5727640" y="608589"/>
                  <a:pt x="5727098" y="625703"/>
                </a:cubicBezTo>
                <a:cubicBezTo>
                  <a:pt x="5720765" y="657876"/>
                  <a:pt x="5748028" y="639054"/>
                  <a:pt x="5718199" y="672062"/>
                </a:cubicBezTo>
                <a:cubicBezTo>
                  <a:pt x="5728541" y="727155"/>
                  <a:pt x="5696651" y="752273"/>
                  <a:pt x="5721559" y="799708"/>
                </a:cubicBezTo>
                <a:cubicBezTo>
                  <a:pt x="5723793" y="864308"/>
                  <a:pt x="5706512" y="931254"/>
                  <a:pt x="5706600" y="996786"/>
                </a:cubicBezTo>
                <a:cubicBezTo>
                  <a:pt x="5701422" y="1044681"/>
                  <a:pt x="5722027" y="1077722"/>
                  <a:pt x="5698779" y="1123394"/>
                </a:cubicBezTo>
                <a:cubicBezTo>
                  <a:pt x="5702808" y="1126021"/>
                  <a:pt x="5729183" y="1198935"/>
                  <a:pt x="5731557" y="1202870"/>
                </a:cubicBezTo>
                <a:lnTo>
                  <a:pt x="5736580" y="1215292"/>
                </a:lnTo>
                <a:lnTo>
                  <a:pt x="5735505" y="1217172"/>
                </a:lnTo>
                <a:cubicBezTo>
                  <a:pt x="5733380" y="1225092"/>
                  <a:pt x="5734203" y="1229635"/>
                  <a:pt x="5736321" y="1232680"/>
                </a:cubicBezTo>
                <a:lnTo>
                  <a:pt x="5739880" y="1235358"/>
                </a:lnTo>
                <a:lnTo>
                  <a:pt x="5741500" y="1245773"/>
                </a:lnTo>
                <a:lnTo>
                  <a:pt x="5747543" y="1265687"/>
                </a:lnTo>
                <a:lnTo>
                  <a:pt x="5746000" y="1269978"/>
                </a:lnTo>
                <a:lnTo>
                  <a:pt x="5713210" y="1375228"/>
                </a:lnTo>
                <a:cubicBezTo>
                  <a:pt x="5715338" y="1385493"/>
                  <a:pt x="5717065" y="1396315"/>
                  <a:pt x="5718231" y="1407489"/>
                </a:cubicBezTo>
                <a:lnTo>
                  <a:pt x="5718549" y="1414144"/>
                </a:lnTo>
                <a:lnTo>
                  <a:pt x="5718270" y="1414342"/>
                </a:lnTo>
                <a:cubicBezTo>
                  <a:pt x="5717731" y="1415932"/>
                  <a:pt x="5717607" y="1418173"/>
                  <a:pt x="5718039" y="1421494"/>
                </a:cubicBezTo>
                <a:lnTo>
                  <a:pt x="5719130" y="1426276"/>
                </a:lnTo>
                <a:lnTo>
                  <a:pt x="5719749" y="1439183"/>
                </a:lnTo>
                <a:lnTo>
                  <a:pt x="5718068" y="1444070"/>
                </a:lnTo>
                <a:cubicBezTo>
                  <a:pt x="5706546" y="1461201"/>
                  <a:pt x="5668509" y="1454838"/>
                  <a:pt x="5683760" y="1484872"/>
                </a:cubicBezTo>
                <a:cubicBezTo>
                  <a:pt x="5674680" y="1518718"/>
                  <a:pt x="5649677" y="1535628"/>
                  <a:pt x="5655213" y="1570335"/>
                </a:cubicBezTo>
                <a:cubicBezTo>
                  <a:pt x="5646629" y="1601999"/>
                  <a:pt x="5631412" y="1627433"/>
                  <a:pt x="5630336" y="1655809"/>
                </a:cubicBezTo>
                <a:cubicBezTo>
                  <a:pt x="5621171" y="1665112"/>
                  <a:pt x="5615969" y="1674755"/>
                  <a:pt x="5622971" y="1687176"/>
                </a:cubicBezTo>
                <a:cubicBezTo>
                  <a:pt x="5612223" y="1716027"/>
                  <a:pt x="5596756" y="1719733"/>
                  <a:pt x="5602601" y="1741240"/>
                </a:cubicBezTo>
                <a:cubicBezTo>
                  <a:pt x="5576295" y="1752284"/>
                  <a:pt x="5584462" y="1755416"/>
                  <a:pt x="5588781" y="1764858"/>
                </a:cubicBezTo>
                <a:lnTo>
                  <a:pt x="5588947" y="1766091"/>
                </a:lnTo>
                <a:lnTo>
                  <a:pt x="5585214" y="1767564"/>
                </a:lnTo>
                <a:lnTo>
                  <a:pt x="5582552" y="1771907"/>
                </a:lnTo>
                <a:lnTo>
                  <a:pt x="5580211" y="1785016"/>
                </a:lnTo>
                <a:lnTo>
                  <a:pt x="5580144" y="1790155"/>
                </a:lnTo>
                <a:cubicBezTo>
                  <a:pt x="5579795" y="1793615"/>
                  <a:pt x="5579174" y="1795816"/>
                  <a:pt x="5578316" y="1797230"/>
                </a:cubicBezTo>
                <a:lnTo>
                  <a:pt x="5578012" y="1797341"/>
                </a:lnTo>
                <a:lnTo>
                  <a:pt x="5576805" y="1804097"/>
                </a:lnTo>
                <a:cubicBezTo>
                  <a:pt x="5575363" y="1815650"/>
                  <a:pt x="5574518" y="1827037"/>
                  <a:pt x="5574175" y="1837992"/>
                </a:cubicBezTo>
                <a:cubicBezTo>
                  <a:pt x="5557462" y="1843069"/>
                  <a:pt x="5564796" y="1885741"/>
                  <a:pt x="5538573" y="1874590"/>
                </a:cubicBezTo>
                <a:cubicBezTo>
                  <a:pt x="5537299" y="1889161"/>
                  <a:pt x="5546475" y="1900511"/>
                  <a:pt x="5529775" y="1891237"/>
                </a:cubicBezTo>
                <a:cubicBezTo>
                  <a:pt x="5528841" y="1895903"/>
                  <a:pt x="5526597" y="1898352"/>
                  <a:pt x="5523694" y="1899776"/>
                </a:cubicBezTo>
                <a:lnTo>
                  <a:pt x="5522424" y="1900078"/>
                </a:lnTo>
                <a:lnTo>
                  <a:pt x="5520031" y="1932606"/>
                </a:lnTo>
                <a:lnTo>
                  <a:pt x="5517631" y="1936394"/>
                </a:lnTo>
                <a:lnTo>
                  <a:pt x="5518736" y="1958275"/>
                </a:lnTo>
                <a:lnTo>
                  <a:pt x="5520575" y="1973057"/>
                </a:lnTo>
                <a:lnTo>
                  <a:pt x="5494788" y="2160875"/>
                </a:lnTo>
                <a:cubicBezTo>
                  <a:pt x="5491310" y="2207647"/>
                  <a:pt x="5503036" y="2214838"/>
                  <a:pt x="5495547" y="2270995"/>
                </a:cubicBezTo>
                <a:cubicBezTo>
                  <a:pt x="5458835" y="2262012"/>
                  <a:pt x="5510792" y="2386959"/>
                  <a:pt x="5473327" y="2341361"/>
                </a:cubicBezTo>
                <a:cubicBezTo>
                  <a:pt x="5472407" y="2358369"/>
                  <a:pt x="5453871" y="2371442"/>
                  <a:pt x="5444557" y="2359357"/>
                </a:cubicBezTo>
                <a:cubicBezTo>
                  <a:pt x="5456929" y="2414891"/>
                  <a:pt x="5413654" y="2481170"/>
                  <a:pt x="5410799" y="2539631"/>
                </a:cubicBezTo>
                <a:cubicBezTo>
                  <a:pt x="5375706" y="2562954"/>
                  <a:pt x="5405218" y="2552984"/>
                  <a:pt x="5392086" y="2583107"/>
                </a:cubicBezTo>
                <a:cubicBezTo>
                  <a:pt x="5419473" y="2580934"/>
                  <a:pt x="5368223" y="2617657"/>
                  <a:pt x="5396221" y="2626625"/>
                </a:cubicBezTo>
                <a:cubicBezTo>
                  <a:pt x="5392944" y="2631822"/>
                  <a:pt x="5388887" y="2636576"/>
                  <a:pt x="5384605" y="2641276"/>
                </a:cubicBezTo>
                <a:lnTo>
                  <a:pt x="5382375" y="2643748"/>
                </a:lnTo>
                <a:lnTo>
                  <a:pt x="5378376" y="2654882"/>
                </a:lnTo>
                <a:lnTo>
                  <a:pt x="5371098" y="2656453"/>
                </a:lnTo>
                <a:lnTo>
                  <a:pt x="5360670" y="2672090"/>
                </a:lnTo>
                <a:cubicBezTo>
                  <a:pt x="5357715" y="2678188"/>
                  <a:pt x="5355645" y="2685034"/>
                  <a:pt x="5355023" y="2693024"/>
                </a:cubicBezTo>
                <a:cubicBezTo>
                  <a:pt x="5361493" y="2714719"/>
                  <a:pt x="5340211" y="2740505"/>
                  <a:pt x="5334290" y="2767224"/>
                </a:cubicBezTo>
                <a:lnTo>
                  <a:pt x="5334675" y="2780287"/>
                </a:lnTo>
                <a:lnTo>
                  <a:pt x="5318729" y="2818533"/>
                </a:lnTo>
                <a:cubicBezTo>
                  <a:pt x="5314717" y="2829555"/>
                  <a:pt x="5311133" y="2841142"/>
                  <a:pt x="5308395" y="2853605"/>
                </a:cubicBezTo>
                <a:lnTo>
                  <a:pt x="5305322" y="2877253"/>
                </a:lnTo>
                <a:lnTo>
                  <a:pt x="5301489" y="2882681"/>
                </a:lnTo>
                <a:cubicBezTo>
                  <a:pt x="5299075" y="2893219"/>
                  <a:pt x="5303638" y="2909145"/>
                  <a:pt x="5294118" y="2905402"/>
                </a:cubicBezTo>
                <a:lnTo>
                  <a:pt x="5294526" y="2918038"/>
                </a:lnTo>
                <a:lnTo>
                  <a:pt x="5283716" y="2927650"/>
                </a:lnTo>
                <a:cubicBezTo>
                  <a:pt x="5281569" y="2928458"/>
                  <a:pt x="5279386" y="2928919"/>
                  <a:pt x="5277240" y="2929023"/>
                </a:cubicBezTo>
                <a:lnTo>
                  <a:pt x="5275633" y="2946120"/>
                </a:lnTo>
                <a:lnTo>
                  <a:pt x="5266576" y="2958163"/>
                </a:lnTo>
                <a:lnTo>
                  <a:pt x="5267255" y="2970848"/>
                </a:lnTo>
                <a:lnTo>
                  <a:pt x="5265185" y="2975513"/>
                </a:lnTo>
                <a:lnTo>
                  <a:pt x="5259313" y="2986924"/>
                </a:lnTo>
                <a:cubicBezTo>
                  <a:pt x="5255780" y="2992640"/>
                  <a:pt x="5251658" y="2998994"/>
                  <a:pt x="5247802" y="3006258"/>
                </a:cubicBezTo>
                <a:lnTo>
                  <a:pt x="5245279" y="3012562"/>
                </a:lnTo>
                <a:lnTo>
                  <a:pt x="5232206" y="3024355"/>
                </a:lnTo>
                <a:cubicBezTo>
                  <a:pt x="5222427" y="3032866"/>
                  <a:pt x="5215538" y="3039771"/>
                  <a:pt x="5217115" y="3049786"/>
                </a:cubicBezTo>
                <a:cubicBezTo>
                  <a:pt x="5203961" y="3062817"/>
                  <a:pt x="5175346" y="3066969"/>
                  <a:pt x="5176572" y="3090998"/>
                </a:cubicBezTo>
                <a:cubicBezTo>
                  <a:pt x="5166573" y="3081252"/>
                  <a:pt x="5168849" y="3115369"/>
                  <a:pt x="5155861" y="3116019"/>
                </a:cubicBezTo>
                <a:cubicBezTo>
                  <a:pt x="5145726" y="3115265"/>
                  <a:pt x="5144054" y="3125438"/>
                  <a:pt x="5138549" y="3132106"/>
                </a:cubicBezTo>
                <a:cubicBezTo>
                  <a:pt x="5127269" y="3134983"/>
                  <a:pt x="5108506" y="3170815"/>
                  <a:pt x="5106546" y="3184456"/>
                </a:cubicBezTo>
                <a:cubicBezTo>
                  <a:pt x="5106861" y="3224391"/>
                  <a:pt x="5059318" y="3244332"/>
                  <a:pt x="5058542" y="3275999"/>
                </a:cubicBezTo>
                <a:cubicBezTo>
                  <a:pt x="5055611" y="3283596"/>
                  <a:pt x="5051712" y="3289520"/>
                  <a:pt x="5047232" y="3294370"/>
                </a:cubicBezTo>
                <a:lnTo>
                  <a:pt x="5033169" y="3305717"/>
                </a:lnTo>
                <a:cubicBezTo>
                  <a:pt x="5030820" y="3305304"/>
                  <a:pt x="5028471" y="3304890"/>
                  <a:pt x="5026122" y="3304478"/>
                </a:cubicBezTo>
                <a:lnTo>
                  <a:pt x="5019204" y="3313868"/>
                </a:lnTo>
                <a:lnTo>
                  <a:pt x="5016458" y="3315437"/>
                </a:lnTo>
                <a:cubicBezTo>
                  <a:pt x="5011193" y="3318413"/>
                  <a:pt x="5006115" y="3321522"/>
                  <a:pt x="5001612" y="3325366"/>
                </a:cubicBezTo>
                <a:cubicBezTo>
                  <a:pt x="5024263" y="3344866"/>
                  <a:pt x="4967044" y="3361287"/>
                  <a:pt x="4992447" y="3369627"/>
                </a:cubicBezTo>
                <a:cubicBezTo>
                  <a:pt x="4971645" y="3394149"/>
                  <a:pt x="5001283" y="3395653"/>
                  <a:pt x="4962640" y="3405111"/>
                </a:cubicBezTo>
                <a:cubicBezTo>
                  <a:pt x="4942726" y="3461354"/>
                  <a:pt x="4890717" y="3483285"/>
                  <a:pt x="4885437" y="3542476"/>
                </a:cubicBezTo>
                <a:cubicBezTo>
                  <a:pt x="4880600" y="3527061"/>
                  <a:pt x="4853204" y="3559326"/>
                  <a:pt x="4847328" y="3575653"/>
                </a:cubicBezTo>
                <a:cubicBezTo>
                  <a:pt x="4826975" y="3516612"/>
                  <a:pt x="4797633" y="3684316"/>
                  <a:pt x="4767104" y="3661469"/>
                </a:cubicBezTo>
                <a:cubicBezTo>
                  <a:pt x="4743347" y="3711133"/>
                  <a:pt x="4721374" y="3831513"/>
                  <a:pt x="4704780" y="3873639"/>
                </a:cubicBezTo>
                <a:cubicBezTo>
                  <a:pt x="4706450" y="3878699"/>
                  <a:pt x="4707018" y="3883808"/>
                  <a:pt x="4706808" y="3888925"/>
                </a:cubicBezTo>
                <a:lnTo>
                  <a:pt x="4704311" y="3903419"/>
                </a:lnTo>
                <a:lnTo>
                  <a:pt x="4702575" y="3904376"/>
                </a:lnTo>
                <a:cubicBezTo>
                  <a:pt x="4697037" y="3910030"/>
                  <a:pt x="4695370" y="3914647"/>
                  <a:pt x="4695419" y="3918796"/>
                </a:cubicBezTo>
                <a:lnTo>
                  <a:pt x="4696713" y="3923588"/>
                </a:lnTo>
                <a:lnTo>
                  <a:pt x="4692700" y="3933994"/>
                </a:lnTo>
                <a:lnTo>
                  <a:pt x="4687213" y="3955874"/>
                </a:lnTo>
                <a:lnTo>
                  <a:pt x="4683919" y="3958674"/>
                </a:lnTo>
                <a:cubicBezTo>
                  <a:pt x="4670537" y="3971156"/>
                  <a:pt x="4621823" y="4013377"/>
                  <a:pt x="4606919" y="4030764"/>
                </a:cubicBezTo>
                <a:lnTo>
                  <a:pt x="4591395" y="4069165"/>
                </a:lnTo>
                <a:cubicBezTo>
                  <a:pt x="4591293" y="4069162"/>
                  <a:pt x="4591190" y="4069159"/>
                  <a:pt x="4591089" y="4069157"/>
                </a:cubicBezTo>
                <a:cubicBezTo>
                  <a:pt x="4589894" y="4070214"/>
                  <a:pt x="4588680" y="4072136"/>
                  <a:pt x="4587337" y="4075398"/>
                </a:cubicBezTo>
                <a:lnTo>
                  <a:pt x="4585754" y="4080409"/>
                </a:lnTo>
                <a:lnTo>
                  <a:pt x="4576058" y="4095613"/>
                </a:lnTo>
                <a:lnTo>
                  <a:pt x="4572245" y="4095632"/>
                </a:lnTo>
                <a:lnTo>
                  <a:pt x="4572030" y="4096903"/>
                </a:lnTo>
                <a:lnTo>
                  <a:pt x="4454298" y="4262280"/>
                </a:lnTo>
                <a:cubicBezTo>
                  <a:pt x="4449015" y="4298433"/>
                  <a:pt x="4421396" y="4305460"/>
                  <a:pt x="4403153" y="4335179"/>
                </a:cubicBezTo>
                <a:cubicBezTo>
                  <a:pt x="4408038" y="4370465"/>
                  <a:pt x="4375534" y="4349684"/>
                  <a:pt x="4360039" y="4362080"/>
                </a:cubicBezTo>
                <a:lnTo>
                  <a:pt x="4357068" y="4366231"/>
                </a:lnTo>
                <a:lnTo>
                  <a:pt x="4353801" y="4379126"/>
                </a:lnTo>
                <a:lnTo>
                  <a:pt x="4353370" y="4384233"/>
                </a:lnTo>
                <a:cubicBezTo>
                  <a:pt x="4352777" y="4387655"/>
                  <a:pt x="4352001" y="4389806"/>
                  <a:pt x="4351043" y="4391157"/>
                </a:cubicBezTo>
                <a:cubicBezTo>
                  <a:pt x="4350939" y="4391187"/>
                  <a:pt x="4350835" y="4391216"/>
                  <a:pt x="4350731" y="4391247"/>
                </a:cubicBezTo>
                <a:lnTo>
                  <a:pt x="4349047" y="4397893"/>
                </a:lnTo>
                <a:cubicBezTo>
                  <a:pt x="4346788" y="4409298"/>
                  <a:pt x="4345141" y="4420572"/>
                  <a:pt x="4344022" y="4431453"/>
                </a:cubicBezTo>
                <a:cubicBezTo>
                  <a:pt x="4326944" y="4435435"/>
                  <a:pt x="4331268" y="4478362"/>
                  <a:pt x="4305819" y="4465595"/>
                </a:cubicBezTo>
                <a:cubicBezTo>
                  <a:pt x="4303516" y="4480014"/>
                  <a:pt x="4311896" y="4491890"/>
                  <a:pt x="4295842" y="4481597"/>
                </a:cubicBezTo>
                <a:cubicBezTo>
                  <a:pt x="4294579" y="4486180"/>
                  <a:pt x="4292159" y="4488473"/>
                  <a:pt x="4289154" y="4489703"/>
                </a:cubicBezTo>
                <a:lnTo>
                  <a:pt x="4287862" y="4489926"/>
                </a:lnTo>
                <a:lnTo>
                  <a:pt x="4283172" y="4522137"/>
                </a:lnTo>
                <a:lnTo>
                  <a:pt x="4280503" y="4525754"/>
                </a:lnTo>
                <a:lnTo>
                  <a:pt x="4280064" y="4547595"/>
                </a:lnTo>
                <a:lnTo>
                  <a:pt x="4278441" y="4558429"/>
                </a:lnTo>
                <a:lnTo>
                  <a:pt x="4280863" y="4562417"/>
                </a:lnTo>
                <a:cubicBezTo>
                  <a:pt x="4281877" y="4566212"/>
                  <a:pt x="4281272" y="4570986"/>
                  <a:pt x="4277004" y="4577939"/>
                </a:cubicBezTo>
                <a:lnTo>
                  <a:pt x="4275476" y="4579371"/>
                </a:lnTo>
                <a:lnTo>
                  <a:pt x="4276334" y="4593473"/>
                </a:lnTo>
                <a:cubicBezTo>
                  <a:pt x="4277315" y="4598241"/>
                  <a:pt x="4279075" y="4602753"/>
                  <a:pt x="4281939" y="4606870"/>
                </a:cubicBezTo>
                <a:cubicBezTo>
                  <a:pt x="4247382" y="4642774"/>
                  <a:pt x="4252718" y="4688912"/>
                  <a:pt x="4233839" y="4733904"/>
                </a:cubicBezTo>
                <a:cubicBezTo>
                  <a:pt x="4195436" y="4743589"/>
                  <a:pt x="4207804" y="4835870"/>
                  <a:pt x="4234794" y="4857271"/>
                </a:cubicBezTo>
                <a:cubicBezTo>
                  <a:pt x="4198696" y="4845991"/>
                  <a:pt x="4241862" y="4973625"/>
                  <a:pt x="4207596" y="4925868"/>
                </a:cubicBezTo>
                <a:cubicBezTo>
                  <a:pt x="4205472" y="4942730"/>
                  <a:pt x="4186007" y="4954558"/>
                  <a:pt x="4177540" y="4941939"/>
                </a:cubicBezTo>
                <a:cubicBezTo>
                  <a:pt x="4185998" y="4997982"/>
                  <a:pt x="4138024" y="5061170"/>
                  <a:pt x="4131041" y="5119156"/>
                </a:cubicBezTo>
                <a:cubicBezTo>
                  <a:pt x="4094285" y="5140124"/>
                  <a:pt x="4124516" y="5132087"/>
                  <a:pt x="4109250" y="5161219"/>
                </a:cubicBezTo>
                <a:cubicBezTo>
                  <a:pt x="4136804" y="5160804"/>
                  <a:pt x="4082938" y="5194076"/>
                  <a:pt x="4110314" y="5204785"/>
                </a:cubicBezTo>
                <a:cubicBezTo>
                  <a:pt x="4106672" y="5209749"/>
                  <a:pt x="4102276" y="5214217"/>
                  <a:pt x="4097659" y="5218622"/>
                </a:cubicBezTo>
                <a:lnTo>
                  <a:pt x="4095256" y="5220937"/>
                </a:lnTo>
                <a:lnTo>
                  <a:pt x="4090467" y="5231761"/>
                </a:lnTo>
                <a:lnTo>
                  <a:pt x="4083075" y="5232862"/>
                </a:lnTo>
                <a:lnTo>
                  <a:pt x="4037326" y="5367558"/>
                </a:lnTo>
                <a:cubicBezTo>
                  <a:pt x="4038526" y="5380711"/>
                  <a:pt x="4027950" y="5419583"/>
                  <a:pt x="4017249" y="5425813"/>
                </a:cubicBezTo>
                <a:cubicBezTo>
                  <a:pt x="4013252" y="5433685"/>
                  <a:pt x="4013934" y="5443563"/>
                  <a:pt x="4003539" y="5446090"/>
                </a:cubicBezTo>
                <a:cubicBezTo>
                  <a:pt x="3993532" y="5462854"/>
                  <a:pt x="3970565" y="5501232"/>
                  <a:pt x="3957205" y="5526392"/>
                </a:cubicBezTo>
                <a:cubicBezTo>
                  <a:pt x="3965043" y="5543786"/>
                  <a:pt x="3935859" y="5560520"/>
                  <a:pt x="3923369" y="5597055"/>
                </a:cubicBezTo>
                <a:cubicBezTo>
                  <a:pt x="3932664" y="5616273"/>
                  <a:pt x="3914767" y="5621631"/>
                  <a:pt x="3924699" y="5656420"/>
                </a:cubicBezTo>
                <a:cubicBezTo>
                  <a:pt x="3922559" y="5657197"/>
                  <a:pt x="3920468" y="5658315"/>
                  <a:pt x="3918490" y="5659739"/>
                </a:cubicBezTo>
                <a:cubicBezTo>
                  <a:pt x="3906998" y="5668014"/>
                  <a:pt x="3901738" y="5684633"/>
                  <a:pt x="3906741" y="5696859"/>
                </a:cubicBezTo>
                <a:cubicBezTo>
                  <a:pt x="3917787" y="5751077"/>
                  <a:pt x="3903894" y="5794137"/>
                  <a:pt x="3896975" y="5836200"/>
                </a:cubicBezTo>
                <a:cubicBezTo>
                  <a:pt x="3886327" y="5883020"/>
                  <a:pt x="3866333" y="5844567"/>
                  <a:pt x="3873147" y="5908482"/>
                </a:cubicBezTo>
                <a:cubicBezTo>
                  <a:pt x="3861187" y="5911886"/>
                  <a:pt x="3858506" y="5919033"/>
                  <a:pt x="3859627" y="5932636"/>
                </a:cubicBezTo>
                <a:cubicBezTo>
                  <a:pt x="3853699" y="5955178"/>
                  <a:pt x="3828855" y="5946431"/>
                  <a:pt x="3837289" y="5973195"/>
                </a:cubicBezTo>
                <a:cubicBezTo>
                  <a:pt x="3824885" y="5965382"/>
                  <a:pt x="3819167" y="6014054"/>
                  <a:pt x="3808128" y="5999815"/>
                </a:cubicBezTo>
                <a:cubicBezTo>
                  <a:pt x="3791300" y="6010907"/>
                  <a:pt x="3809561" y="6023761"/>
                  <a:pt x="3794389" y="6035197"/>
                </a:cubicBezTo>
                <a:cubicBezTo>
                  <a:pt x="3786929" y="6050774"/>
                  <a:pt x="3811790" y="6029898"/>
                  <a:pt x="3807321" y="6048196"/>
                </a:cubicBezTo>
                <a:lnTo>
                  <a:pt x="3755396" y="6139024"/>
                </a:lnTo>
                <a:cubicBezTo>
                  <a:pt x="3759254" y="6154301"/>
                  <a:pt x="3752042" y="6163661"/>
                  <a:pt x="3741103" y="6171711"/>
                </a:cubicBezTo>
                <a:cubicBezTo>
                  <a:pt x="3733535" y="6202598"/>
                  <a:pt x="3713075" y="6226925"/>
                  <a:pt x="3697544" y="6259653"/>
                </a:cubicBezTo>
                <a:cubicBezTo>
                  <a:pt x="3694865" y="6299045"/>
                  <a:pt x="3666977" y="6311715"/>
                  <a:pt x="3650470" y="6346715"/>
                </a:cubicBezTo>
                <a:cubicBezTo>
                  <a:pt x="3659289" y="6388489"/>
                  <a:pt x="3612267" y="6361702"/>
                  <a:pt x="3603128" y="6392515"/>
                </a:cubicBezTo>
                <a:cubicBezTo>
                  <a:pt x="3605217" y="6447506"/>
                  <a:pt x="3586565" y="6386444"/>
                  <a:pt x="3566534" y="6464704"/>
                </a:cubicBezTo>
                <a:cubicBezTo>
                  <a:pt x="3568262" y="6469951"/>
                  <a:pt x="3561663" y="6478219"/>
                  <a:pt x="3557558" y="6475940"/>
                </a:cubicBezTo>
                <a:cubicBezTo>
                  <a:pt x="3553344" y="6493136"/>
                  <a:pt x="3470845" y="6573200"/>
                  <a:pt x="3467778" y="6598594"/>
                </a:cubicBezTo>
                <a:cubicBezTo>
                  <a:pt x="3438927" y="6641625"/>
                  <a:pt x="3422129" y="6632408"/>
                  <a:pt x="3406680" y="6665163"/>
                </a:cubicBezTo>
                <a:cubicBezTo>
                  <a:pt x="3378055" y="6699949"/>
                  <a:pt x="3355790" y="6770233"/>
                  <a:pt x="3298660" y="6829172"/>
                </a:cubicBezTo>
                <a:lnTo>
                  <a:pt x="3279359" y="6858000"/>
                </a:lnTo>
                <a:lnTo>
                  <a:pt x="0"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D8F23688-749D-4045-8D5A-17513010BB59}"/>
              </a:ext>
            </a:extLst>
          </p:cNvPr>
          <p:cNvSpPr txBox="1"/>
          <p:nvPr/>
        </p:nvSpPr>
        <p:spPr>
          <a:xfrm>
            <a:off x="417000" y="859474"/>
            <a:ext cx="4939150" cy="5644777"/>
          </a:xfrm>
          <a:prstGeom prst="rect">
            <a:avLst/>
          </a:prstGeom>
        </p:spPr>
        <p:txBody>
          <a:bodyPr vert="horz" lIns="91440" tIns="45720" rIns="91440" bIns="45720" rtlCol="0">
            <a:normAutofit/>
          </a:bodyPr>
          <a:lstStyle/>
          <a:p>
            <a:pPr>
              <a:spcAft>
                <a:spcPts val="600"/>
              </a:spcAft>
            </a:pPr>
            <a:r>
              <a:rPr lang="en-US" sz="2400" b="1" spc="50" dirty="0">
                <a:solidFill>
                  <a:schemeClr val="tx2">
                    <a:lumMod val="10000"/>
                  </a:schemeClr>
                </a:solidFill>
                <a:latin typeface="Bierstadt" panose="020B0004020202020204" pitchFamily="34" charset="0"/>
                <a:ea typeface="Batang" panose="02030600000101010101" pitchFamily="18" charset="-127"/>
              </a:rPr>
              <a:t>What is a base quality score?</a:t>
            </a: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Phred quality scores are estimates of the probability a base call is incorrect </a:t>
            </a: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11" name="Picture 10">
            <a:extLst>
              <a:ext uri="{FF2B5EF4-FFF2-40B4-BE49-F238E27FC236}">
                <a16:creationId xmlns="" xmlns:a16="http://schemas.microsoft.com/office/drawing/2014/main" id="{9EB8A1D1-2514-4197-85DF-7FE8D772E3B9}"/>
              </a:ext>
            </a:extLst>
          </p:cNvPr>
          <p:cNvPicPr>
            <a:picLocks noChangeAspect="1"/>
          </p:cNvPicPr>
          <p:nvPr/>
        </p:nvPicPr>
        <p:blipFill rotWithShape="1">
          <a:blip r:embed="rId2"/>
          <a:srcRect l="1" r="2059"/>
          <a:stretch/>
        </p:blipFill>
        <p:spPr>
          <a:xfrm>
            <a:off x="5111600" y="3869871"/>
            <a:ext cx="6596963" cy="2634380"/>
          </a:xfrm>
          <a:prstGeom prst="rect">
            <a:avLst/>
          </a:prstGeom>
          <a:ln w="88900" cap="sq" cmpd="thickThin">
            <a:solidFill>
              <a:schemeClr val="bg2">
                <a:lumMod val="60000"/>
                <a:lumOff val="4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35711848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3E882CD-3327-4730-BC76-77CEC765DE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57B4B2D-0BF5-41DE-AFF5-8A26695B1F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92000" cy="3260759"/>
          </a:xfrm>
          <a:custGeom>
            <a:avLst/>
            <a:gdLst>
              <a:gd name="connsiteX0" fmla="*/ 0 w 12192000"/>
              <a:gd name="connsiteY0" fmla="*/ 0 h 3383591"/>
              <a:gd name="connsiteX1" fmla="*/ 12192000 w 12192000"/>
              <a:gd name="connsiteY1" fmla="*/ 0 h 3383591"/>
              <a:gd name="connsiteX2" fmla="*/ 12192000 w 12192000"/>
              <a:gd name="connsiteY2" fmla="*/ 3383591 h 3383591"/>
              <a:gd name="connsiteX3" fmla="*/ 12096623 w 12192000"/>
              <a:gd name="connsiteY3" fmla="*/ 3342502 h 3383591"/>
              <a:gd name="connsiteX4" fmla="*/ 12003042 w 12192000"/>
              <a:gd name="connsiteY4" fmla="*/ 3277528 h 3383591"/>
              <a:gd name="connsiteX5" fmla="*/ 11796095 w 12192000"/>
              <a:gd name="connsiteY5" fmla="*/ 3229916 h 3383591"/>
              <a:gd name="connsiteX6" fmla="*/ 11646344 w 12192000"/>
              <a:gd name="connsiteY6" fmla="*/ 3221773 h 3383591"/>
              <a:gd name="connsiteX7" fmla="*/ 11534232 w 12192000"/>
              <a:gd name="connsiteY7" fmla="*/ 3198236 h 3383591"/>
              <a:gd name="connsiteX8" fmla="*/ 11348888 w 12192000"/>
              <a:gd name="connsiteY8" fmla="*/ 3199503 h 3383591"/>
              <a:gd name="connsiteX9" fmla="*/ 11203586 w 12192000"/>
              <a:gd name="connsiteY9" fmla="*/ 3170916 h 3383591"/>
              <a:gd name="connsiteX10" fmla="*/ 11085706 w 12192000"/>
              <a:gd name="connsiteY10" fmla="*/ 3139320 h 3383591"/>
              <a:gd name="connsiteX11" fmla="*/ 10990421 w 12192000"/>
              <a:gd name="connsiteY11" fmla="*/ 3122625 h 3383591"/>
              <a:gd name="connsiteX12" fmla="*/ 10938802 w 12192000"/>
              <a:gd name="connsiteY12" fmla="*/ 3113864 h 3383591"/>
              <a:gd name="connsiteX13" fmla="*/ 10178173 w 12192000"/>
              <a:gd name="connsiteY13" fmla="*/ 2911545 h 3383591"/>
              <a:gd name="connsiteX14" fmla="*/ 8720786 w 12192000"/>
              <a:gd name="connsiteY14" fmla="*/ 2855447 h 3383591"/>
              <a:gd name="connsiteX15" fmla="*/ 8169184 w 12192000"/>
              <a:gd name="connsiteY15" fmla="*/ 2756045 h 3383591"/>
              <a:gd name="connsiteX16" fmla="*/ 7747307 w 12192000"/>
              <a:gd name="connsiteY16" fmla="*/ 2758037 h 3383591"/>
              <a:gd name="connsiteX17" fmla="*/ 7674334 w 12192000"/>
              <a:gd name="connsiteY17" fmla="*/ 2748894 h 3383591"/>
              <a:gd name="connsiteX18" fmla="*/ 7638104 w 12192000"/>
              <a:gd name="connsiteY18" fmla="*/ 2747520 h 3383591"/>
              <a:gd name="connsiteX19" fmla="*/ 7563009 w 12192000"/>
              <a:gd name="connsiteY19" fmla="*/ 2694837 h 3383591"/>
              <a:gd name="connsiteX20" fmla="*/ 7416988 w 12192000"/>
              <a:gd name="connsiteY20" fmla="*/ 2606525 h 3383591"/>
              <a:gd name="connsiteX21" fmla="*/ 7201337 w 12192000"/>
              <a:gd name="connsiteY21" fmla="*/ 2549334 h 3383591"/>
              <a:gd name="connsiteX22" fmla="*/ 7024912 w 12192000"/>
              <a:gd name="connsiteY22" fmla="*/ 2493208 h 3383591"/>
              <a:gd name="connsiteX23" fmla="*/ 6959502 w 12192000"/>
              <a:gd name="connsiteY23" fmla="*/ 2475822 h 3383591"/>
              <a:gd name="connsiteX24" fmla="*/ 6849665 w 12192000"/>
              <a:gd name="connsiteY24" fmla="*/ 2431890 h 3383591"/>
              <a:gd name="connsiteX25" fmla="*/ 6776682 w 12192000"/>
              <a:gd name="connsiteY25" fmla="*/ 2405153 h 3383591"/>
              <a:gd name="connsiteX26" fmla="*/ 6681643 w 12192000"/>
              <a:gd name="connsiteY26" fmla="*/ 2416670 h 3383591"/>
              <a:gd name="connsiteX27" fmla="*/ 6626849 w 12192000"/>
              <a:gd name="connsiteY27" fmla="*/ 2370433 h 3383591"/>
              <a:gd name="connsiteX28" fmla="*/ 6545281 w 12192000"/>
              <a:gd name="connsiteY28" fmla="*/ 2340433 h 3383591"/>
              <a:gd name="connsiteX29" fmla="*/ 6496688 w 12192000"/>
              <a:gd name="connsiteY29" fmla="*/ 2322168 h 3383591"/>
              <a:gd name="connsiteX30" fmla="*/ 6352723 w 12192000"/>
              <a:gd name="connsiteY30" fmla="*/ 2297955 h 3383591"/>
              <a:gd name="connsiteX31" fmla="*/ 6142209 w 12192000"/>
              <a:gd name="connsiteY31" fmla="*/ 2295054 h 3383591"/>
              <a:gd name="connsiteX32" fmla="*/ 5997396 w 12192000"/>
              <a:gd name="connsiteY32" fmla="*/ 2295474 h 3383591"/>
              <a:gd name="connsiteX33" fmla="*/ 5892589 w 12192000"/>
              <a:gd name="connsiteY33" fmla="*/ 2285801 h 3383591"/>
              <a:gd name="connsiteX34" fmla="*/ 5739318 w 12192000"/>
              <a:gd name="connsiteY34" fmla="*/ 2270882 h 3383591"/>
              <a:gd name="connsiteX35" fmla="*/ 5636991 w 12192000"/>
              <a:gd name="connsiteY35" fmla="*/ 2227247 h 3383591"/>
              <a:gd name="connsiteX36" fmla="*/ 5577647 w 12192000"/>
              <a:gd name="connsiteY36" fmla="*/ 2207623 h 3383591"/>
              <a:gd name="connsiteX37" fmla="*/ 5536647 w 12192000"/>
              <a:gd name="connsiteY37" fmla="*/ 2187970 h 3383591"/>
              <a:gd name="connsiteX38" fmla="*/ 5420546 w 12192000"/>
              <a:gd name="connsiteY38" fmla="*/ 2166859 h 3383591"/>
              <a:gd name="connsiteX39" fmla="*/ 5223187 w 12192000"/>
              <a:gd name="connsiteY39" fmla="*/ 2143950 h 3383591"/>
              <a:gd name="connsiteX40" fmla="*/ 5182387 w 12192000"/>
              <a:gd name="connsiteY40" fmla="*/ 2136397 h 3383591"/>
              <a:gd name="connsiteX41" fmla="*/ 5152148 w 12192000"/>
              <a:gd name="connsiteY41" fmla="*/ 2119277 h 3383591"/>
              <a:gd name="connsiteX42" fmla="*/ 5149345 w 12192000"/>
              <a:gd name="connsiteY42" fmla="*/ 2106041 h 3383591"/>
              <a:gd name="connsiteX43" fmla="*/ 5127679 w 12192000"/>
              <a:gd name="connsiteY43" fmla="*/ 2100180 h 3383591"/>
              <a:gd name="connsiteX44" fmla="*/ 5122928 w 12192000"/>
              <a:gd name="connsiteY44" fmla="*/ 2096401 h 3383591"/>
              <a:gd name="connsiteX45" fmla="*/ 5094662 w 12192000"/>
              <a:gd name="connsiteY45" fmla="*/ 2076951 h 3383591"/>
              <a:gd name="connsiteX46" fmla="*/ 5009233 w 12192000"/>
              <a:gd name="connsiteY46" fmla="*/ 2090596 h 3383591"/>
              <a:gd name="connsiteX47" fmla="*/ 4924764 w 12192000"/>
              <a:gd name="connsiteY47" fmla="*/ 2061998 h 3383591"/>
              <a:gd name="connsiteX48" fmla="*/ 4662830 w 12192000"/>
              <a:gd name="connsiteY48" fmla="*/ 2047859 h 3383591"/>
              <a:gd name="connsiteX49" fmla="*/ 4559997 w 12192000"/>
              <a:gd name="connsiteY49" fmla="*/ 2037381 h 3383591"/>
              <a:gd name="connsiteX50" fmla="*/ 4387924 w 12192000"/>
              <a:gd name="connsiteY50" fmla="*/ 2049284 h 3383591"/>
              <a:gd name="connsiteX51" fmla="*/ 4199951 w 12192000"/>
              <a:gd name="connsiteY51" fmla="*/ 2091254 h 3383591"/>
              <a:gd name="connsiteX52" fmla="*/ 4045229 w 12192000"/>
              <a:gd name="connsiteY52" fmla="*/ 2122867 h 3383591"/>
              <a:gd name="connsiteX53" fmla="*/ 3995025 w 12192000"/>
              <a:gd name="connsiteY53" fmla="*/ 2131589 h 3383591"/>
              <a:gd name="connsiteX54" fmla="*/ 3912439 w 12192000"/>
              <a:gd name="connsiteY54" fmla="*/ 2148983 h 3383591"/>
              <a:gd name="connsiteX55" fmla="*/ 3793978 w 12192000"/>
              <a:gd name="connsiteY55" fmla="*/ 2174324 h 3383591"/>
              <a:gd name="connsiteX56" fmla="*/ 3693786 w 12192000"/>
              <a:gd name="connsiteY56" fmla="*/ 2169591 h 3383591"/>
              <a:gd name="connsiteX57" fmla="*/ 3630669 w 12192000"/>
              <a:gd name="connsiteY57" fmla="*/ 2182279 h 3383591"/>
              <a:gd name="connsiteX58" fmla="*/ 3554725 w 12192000"/>
              <a:gd name="connsiteY58" fmla="*/ 2172253 h 3383591"/>
              <a:gd name="connsiteX59" fmla="*/ 3490505 w 12192000"/>
              <a:gd name="connsiteY59" fmla="*/ 2164730 h 3383591"/>
              <a:gd name="connsiteX60" fmla="*/ 3396935 w 12192000"/>
              <a:gd name="connsiteY60" fmla="*/ 2148997 h 3383591"/>
              <a:gd name="connsiteX61" fmla="*/ 3361543 w 12192000"/>
              <a:gd name="connsiteY61" fmla="*/ 2156896 h 3383591"/>
              <a:gd name="connsiteX62" fmla="*/ 3336113 w 12192000"/>
              <a:gd name="connsiteY62" fmla="*/ 2143603 h 3383591"/>
              <a:gd name="connsiteX63" fmla="*/ 3291312 w 12192000"/>
              <a:gd name="connsiteY63" fmla="*/ 2147162 h 3383591"/>
              <a:gd name="connsiteX64" fmla="*/ 3201173 w 12192000"/>
              <a:gd name="connsiteY64" fmla="*/ 2168979 h 3383591"/>
              <a:gd name="connsiteX65" fmla="*/ 3044546 w 12192000"/>
              <a:gd name="connsiteY65" fmla="*/ 2138796 h 3383591"/>
              <a:gd name="connsiteX66" fmla="*/ 2815263 w 12192000"/>
              <a:gd name="connsiteY66" fmla="*/ 2125347 h 3383591"/>
              <a:gd name="connsiteX67" fmla="*/ 2543831 w 12192000"/>
              <a:gd name="connsiteY67" fmla="*/ 2113626 h 3383591"/>
              <a:gd name="connsiteX68" fmla="*/ 2479300 w 12192000"/>
              <a:gd name="connsiteY68" fmla="*/ 2087542 h 3383591"/>
              <a:gd name="connsiteX69" fmla="*/ 2387809 w 12192000"/>
              <a:gd name="connsiteY69" fmla="*/ 2076045 h 3383591"/>
              <a:gd name="connsiteX70" fmla="*/ 2371210 w 12192000"/>
              <a:gd name="connsiteY70" fmla="*/ 2070567 h 3383591"/>
              <a:gd name="connsiteX71" fmla="*/ 2369471 w 12192000"/>
              <a:gd name="connsiteY71" fmla="*/ 2059604 h 3383591"/>
              <a:gd name="connsiteX72" fmla="*/ 2346598 w 12192000"/>
              <a:gd name="connsiteY72" fmla="*/ 2044610 h 3383591"/>
              <a:gd name="connsiteX73" fmla="*/ 2315222 w 12192000"/>
              <a:gd name="connsiteY73" fmla="*/ 2037157 h 3383591"/>
              <a:gd name="connsiteX74" fmla="*/ 2163007 w 12192000"/>
              <a:gd name="connsiteY74" fmla="*/ 2012297 h 3383591"/>
              <a:gd name="connsiteX75" fmla="*/ 2073709 w 12192000"/>
              <a:gd name="connsiteY75" fmla="*/ 1991400 h 3383591"/>
              <a:gd name="connsiteX76" fmla="*/ 2042576 w 12192000"/>
              <a:gd name="connsiteY76" fmla="*/ 1973997 h 3383591"/>
              <a:gd name="connsiteX77" fmla="*/ 1997227 w 12192000"/>
              <a:gd name="connsiteY77" fmla="*/ 1956058 h 3383591"/>
              <a:gd name="connsiteX78" fmla="*/ 1882438 w 12192000"/>
              <a:gd name="connsiteY78" fmla="*/ 1928816 h 3383591"/>
              <a:gd name="connsiteX79" fmla="*/ 1783995 w 12192000"/>
              <a:gd name="connsiteY79" fmla="*/ 1928240 h 3383591"/>
              <a:gd name="connsiteX80" fmla="*/ 1674358 w 12192000"/>
              <a:gd name="connsiteY80" fmla="*/ 1880147 h 3383591"/>
              <a:gd name="connsiteX81" fmla="*/ 1617466 w 12192000"/>
              <a:gd name="connsiteY81" fmla="*/ 1879622 h 3383591"/>
              <a:gd name="connsiteX82" fmla="*/ 1444791 w 12192000"/>
              <a:gd name="connsiteY82" fmla="*/ 1876069 h 3383591"/>
              <a:gd name="connsiteX83" fmla="*/ 1333998 w 12192000"/>
              <a:gd name="connsiteY83" fmla="*/ 1851771 h 3383591"/>
              <a:gd name="connsiteX84" fmla="*/ 1296939 w 12192000"/>
              <a:gd name="connsiteY84" fmla="*/ 1835275 h 3383591"/>
              <a:gd name="connsiteX85" fmla="*/ 1234703 w 12192000"/>
              <a:gd name="connsiteY85" fmla="*/ 1808128 h 3383591"/>
              <a:gd name="connsiteX86" fmla="*/ 1181600 w 12192000"/>
              <a:gd name="connsiteY86" fmla="*/ 1770800 h 3383591"/>
              <a:gd name="connsiteX87" fmla="*/ 1119709 w 12192000"/>
              <a:gd name="connsiteY87" fmla="*/ 1775015 h 3383591"/>
              <a:gd name="connsiteX88" fmla="*/ 1068610 w 12192000"/>
              <a:gd name="connsiteY88" fmla="*/ 1767175 h 3383591"/>
              <a:gd name="connsiteX89" fmla="*/ 1066295 w 12192000"/>
              <a:gd name="connsiteY89" fmla="*/ 1758912 h 3383591"/>
              <a:gd name="connsiteX90" fmla="*/ 1059904 w 12192000"/>
              <a:gd name="connsiteY90" fmla="*/ 1757133 h 3383591"/>
              <a:gd name="connsiteX91" fmla="*/ 1054596 w 12192000"/>
              <a:gd name="connsiteY91" fmla="*/ 1764259 h 3383591"/>
              <a:gd name="connsiteX92" fmla="*/ 967177 w 12192000"/>
              <a:gd name="connsiteY92" fmla="*/ 1775623 h 3383591"/>
              <a:gd name="connsiteX93" fmla="*/ 862494 w 12192000"/>
              <a:gd name="connsiteY93" fmla="*/ 1744053 h 3383591"/>
              <a:gd name="connsiteX94" fmla="*/ 772839 w 12192000"/>
              <a:gd name="connsiteY94" fmla="*/ 1724603 h 3383591"/>
              <a:gd name="connsiteX95" fmla="*/ 636713 w 12192000"/>
              <a:gd name="connsiteY95" fmla="*/ 1671769 h 3383591"/>
              <a:gd name="connsiteX96" fmla="*/ 521887 w 12192000"/>
              <a:gd name="connsiteY96" fmla="*/ 1584332 h 3383591"/>
              <a:gd name="connsiteX97" fmla="*/ 441262 w 12192000"/>
              <a:gd name="connsiteY97" fmla="*/ 1509188 h 3383591"/>
              <a:gd name="connsiteX98" fmla="*/ 369543 w 12192000"/>
              <a:gd name="connsiteY98" fmla="*/ 1448984 h 3383591"/>
              <a:gd name="connsiteX99" fmla="*/ 350244 w 12192000"/>
              <a:gd name="connsiteY99" fmla="*/ 1370001 h 3383591"/>
              <a:gd name="connsiteX100" fmla="*/ 284215 w 12192000"/>
              <a:gd name="connsiteY100" fmla="*/ 1348687 h 3383591"/>
              <a:gd name="connsiteX101" fmla="*/ 90496 w 12192000"/>
              <a:gd name="connsiteY101" fmla="*/ 1282222 h 3383591"/>
              <a:gd name="connsiteX102" fmla="*/ 32764 w 12192000"/>
              <a:gd name="connsiteY102" fmla="*/ 1282189 h 3383591"/>
              <a:gd name="connsiteX103" fmla="*/ 4092 w 12192000"/>
              <a:gd name="connsiteY103" fmla="*/ 1286084 h 3383591"/>
              <a:gd name="connsiteX104" fmla="*/ 0 w 12192000"/>
              <a:gd name="connsiteY104" fmla="*/ 1281889 h 33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192000" h="3383591">
                <a:moveTo>
                  <a:pt x="0" y="0"/>
                </a:moveTo>
                <a:lnTo>
                  <a:pt x="12192000" y="0"/>
                </a:lnTo>
                <a:lnTo>
                  <a:pt x="12192000" y="3383591"/>
                </a:lnTo>
                <a:lnTo>
                  <a:pt x="12096623" y="3342502"/>
                </a:lnTo>
                <a:cubicBezTo>
                  <a:pt x="12085971" y="3278071"/>
                  <a:pt x="12035820" y="3302934"/>
                  <a:pt x="12003042" y="3277528"/>
                </a:cubicBezTo>
                <a:cubicBezTo>
                  <a:pt x="11937058" y="3239952"/>
                  <a:pt x="11855545" y="3239209"/>
                  <a:pt x="11796095" y="3229916"/>
                </a:cubicBezTo>
                <a:cubicBezTo>
                  <a:pt x="11736645" y="3220624"/>
                  <a:pt x="11648812" y="3255225"/>
                  <a:pt x="11646344" y="3221773"/>
                </a:cubicBezTo>
                <a:cubicBezTo>
                  <a:pt x="11624842" y="3219055"/>
                  <a:pt x="11540852" y="3218458"/>
                  <a:pt x="11534232" y="3198236"/>
                </a:cubicBezTo>
                <a:cubicBezTo>
                  <a:pt x="11461937" y="3244118"/>
                  <a:pt x="11416263" y="3167876"/>
                  <a:pt x="11348888" y="3199503"/>
                </a:cubicBezTo>
                <a:cubicBezTo>
                  <a:pt x="11259912" y="3168769"/>
                  <a:pt x="11275515" y="3203386"/>
                  <a:pt x="11203586" y="3170916"/>
                </a:cubicBezTo>
                <a:cubicBezTo>
                  <a:pt x="11154704" y="3194190"/>
                  <a:pt x="11130861" y="3137899"/>
                  <a:pt x="11085706" y="3139320"/>
                </a:cubicBezTo>
                <a:cubicBezTo>
                  <a:pt x="11063550" y="3134414"/>
                  <a:pt x="11029919" y="3128973"/>
                  <a:pt x="10990421" y="3122625"/>
                </a:cubicBezTo>
                <a:lnTo>
                  <a:pt x="10938802" y="3113864"/>
                </a:lnTo>
                <a:cubicBezTo>
                  <a:pt x="10685259" y="3046424"/>
                  <a:pt x="10303977" y="2962156"/>
                  <a:pt x="10178173" y="2911545"/>
                </a:cubicBezTo>
                <a:cubicBezTo>
                  <a:pt x="9808503" y="2836748"/>
                  <a:pt x="8910459" y="2913414"/>
                  <a:pt x="8720786" y="2855447"/>
                </a:cubicBezTo>
                <a:cubicBezTo>
                  <a:pt x="8536919" y="2822313"/>
                  <a:pt x="8364664" y="2845277"/>
                  <a:pt x="8169184" y="2756045"/>
                </a:cubicBezTo>
                <a:lnTo>
                  <a:pt x="7747307" y="2758037"/>
                </a:lnTo>
                <a:cubicBezTo>
                  <a:pt x="7722825" y="2757400"/>
                  <a:pt x="7698299" y="2754347"/>
                  <a:pt x="7674334" y="2748894"/>
                </a:cubicBezTo>
                <a:cubicBezTo>
                  <a:pt x="7675611" y="2734853"/>
                  <a:pt x="7648410" y="2746732"/>
                  <a:pt x="7638104" y="2747520"/>
                </a:cubicBezTo>
                <a:cubicBezTo>
                  <a:pt x="7642222" y="2739394"/>
                  <a:pt x="7573158" y="2690264"/>
                  <a:pt x="7563009" y="2694837"/>
                </a:cubicBezTo>
                <a:cubicBezTo>
                  <a:pt x="7519383" y="2672273"/>
                  <a:pt x="7485976" y="2637320"/>
                  <a:pt x="7416988" y="2606525"/>
                </a:cubicBezTo>
                <a:cubicBezTo>
                  <a:pt x="7346841" y="2585703"/>
                  <a:pt x="7278899" y="2543663"/>
                  <a:pt x="7201337" y="2549334"/>
                </a:cubicBezTo>
                <a:cubicBezTo>
                  <a:pt x="7135741" y="2529691"/>
                  <a:pt x="7086206" y="2498771"/>
                  <a:pt x="7024912" y="2493208"/>
                </a:cubicBezTo>
                <a:cubicBezTo>
                  <a:pt x="7008160" y="2475347"/>
                  <a:pt x="6989158" y="2464657"/>
                  <a:pt x="6959502" y="2475822"/>
                </a:cubicBezTo>
                <a:cubicBezTo>
                  <a:pt x="6900842" y="2452601"/>
                  <a:pt x="6898645" y="2423982"/>
                  <a:pt x="6849665" y="2431890"/>
                </a:cubicBezTo>
                <a:cubicBezTo>
                  <a:pt x="6830936" y="2366189"/>
                  <a:pt x="6819575" y="2413802"/>
                  <a:pt x="6776682" y="2405153"/>
                </a:cubicBezTo>
                <a:cubicBezTo>
                  <a:pt x="6748678" y="2402616"/>
                  <a:pt x="6706615" y="2422457"/>
                  <a:pt x="6681643" y="2416670"/>
                </a:cubicBezTo>
                <a:cubicBezTo>
                  <a:pt x="6708630" y="2392638"/>
                  <a:pt x="6612585" y="2395237"/>
                  <a:pt x="6626849" y="2370433"/>
                </a:cubicBezTo>
                <a:cubicBezTo>
                  <a:pt x="6575041" y="2393061"/>
                  <a:pt x="6590047" y="2345233"/>
                  <a:pt x="6545281" y="2340433"/>
                </a:cubicBezTo>
                <a:cubicBezTo>
                  <a:pt x="6518680" y="2346135"/>
                  <a:pt x="6504413" y="2343145"/>
                  <a:pt x="6496688" y="2322168"/>
                </a:cubicBezTo>
                <a:cubicBezTo>
                  <a:pt x="6371819" y="2351801"/>
                  <a:pt x="6445559" y="2304876"/>
                  <a:pt x="6352723" y="2297955"/>
                </a:cubicBezTo>
                <a:cubicBezTo>
                  <a:pt x="6269548" y="2296584"/>
                  <a:pt x="6247683" y="2260271"/>
                  <a:pt x="6142209" y="2295054"/>
                </a:cubicBezTo>
                <a:lnTo>
                  <a:pt x="5997396" y="2295474"/>
                </a:lnTo>
                <a:cubicBezTo>
                  <a:pt x="5929969" y="2322995"/>
                  <a:pt x="5929500" y="2263627"/>
                  <a:pt x="5892589" y="2285801"/>
                </a:cubicBezTo>
                <a:cubicBezTo>
                  <a:pt x="5819783" y="2272743"/>
                  <a:pt x="5772779" y="2251864"/>
                  <a:pt x="5739318" y="2270882"/>
                </a:cubicBezTo>
                <a:cubicBezTo>
                  <a:pt x="5706720" y="2256498"/>
                  <a:pt x="5678956" y="2208918"/>
                  <a:pt x="5636991" y="2227247"/>
                </a:cubicBezTo>
                <a:cubicBezTo>
                  <a:pt x="5647251" y="2203088"/>
                  <a:pt x="5588050" y="2230046"/>
                  <a:pt x="5577647" y="2207623"/>
                </a:cubicBezTo>
                <a:cubicBezTo>
                  <a:pt x="5571781" y="2189274"/>
                  <a:pt x="5552451" y="2193176"/>
                  <a:pt x="5536647" y="2187970"/>
                </a:cubicBezTo>
                <a:cubicBezTo>
                  <a:pt x="5523489" y="2170053"/>
                  <a:pt x="5446261" y="2161131"/>
                  <a:pt x="5420546" y="2166859"/>
                </a:cubicBezTo>
                <a:cubicBezTo>
                  <a:pt x="5349572" y="2194278"/>
                  <a:pt x="5280190" y="2124010"/>
                  <a:pt x="5223187" y="2143950"/>
                </a:cubicBezTo>
                <a:cubicBezTo>
                  <a:pt x="5207558" y="2143899"/>
                  <a:pt x="5194223" y="2141020"/>
                  <a:pt x="5182387" y="2136397"/>
                </a:cubicBezTo>
                <a:lnTo>
                  <a:pt x="5152148" y="2119277"/>
                </a:lnTo>
                <a:lnTo>
                  <a:pt x="5149345" y="2106041"/>
                </a:lnTo>
                <a:lnTo>
                  <a:pt x="5127679" y="2100180"/>
                </a:lnTo>
                <a:lnTo>
                  <a:pt x="5122928" y="2096401"/>
                </a:lnTo>
                <a:cubicBezTo>
                  <a:pt x="5113876" y="2089135"/>
                  <a:pt x="5104720" y="2082290"/>
                  <a:pt x="5094662" y="2076951"/>
                </a:cubicBezTo>
                <a:cubicBezTo>
                  <a:pt x="5076022" y="2129942"/>
                  <a:pt x="5006021" y="2040269"/>
                  <a:pt x="5009233" y="2090596"/>
                </a:cubicBezTo>
                <a:cubicBezTo>
                  <a:pt x="4950718" y="2070476"/>
                  <a:pt x="4969125" y="2123659"/>
                  <a:pt x="4924764" y="2061998"/>
                </a:cubicBezTo>
                <a:cubicBezTo>
                  <a:pt x="4813911" y="2043638"/>
                  <a:pt x="4830353" y="2032460"/>
                  <a:pt x="4662830" y="2047859"/>
                </a:cubicBezTo>
                <a:cubicBezTo>
                  <a:pt x="4642332" y="2035305"/>
                  <a:pt x="4580972" y="2041133"/>
                  <a:pt x="4559997" y="2037381"/>
                </a:cubicBezTo>
                <a:lnTo>
                  <a:pt x="4387924" y="2049284"/>
                </a:lnTo>
                <a:cubicBezTo>
                  <a:pt x="4330138" y="2079010"/>
                  <a:pt x="4252376" y="2076098"/>
                  <a:pt x="4199951" y="2091254"/>
                </a:cubicBezTo>
                <a:cubicBezTo>
                  <a:pt x="4136489" y="2113078"/>
                  <a:pt x="4120688" y="2081238"/>
                  <a:pt x="4045229" y="2122867"/>
                </a:cubicBezTo>
                <a:cubicBezTo>
                  <a:pt x="4031840" y="2094871"/>
                  <a:pt x="4009246" y="2127360"/>
                  <a:pt x="3995025" y="2131589"/>
                </a:cubicBezTo>
                <a:cubicBezTo>
                  <a:pt x="3978208" y="2140280"/>
                  <a:pt x="3947268" y="2138987"/>
                  <a:pt x="3912439" y="2148983"/>
                </a:cubicBezTo>
                <a:cubicBezTo>
                  <a:pt x="3855826" y="2161553"/>
                  <a:pt x="3907046" y="2143234"/>
                  <a:pt x="3793978" y="2174324"/>
                </a:cubicBezTo>
                <a:cubicBezTo>
                  <a:pt x="3761466" y="2180959"/>
                  <a:pt x="3729338" y="2156036"/>
                  <a:pt x="3693786" y="2169591"/>
                </a:cubicBezTo>
                <a:lnTo>
                  <a:pt x="3630669" y="2182279"/>
                </a:lnTo>
                <a:lnTo>
                  <a:pt x="3554725" y="2172253"/>
                </a:lnTo>
                <a:lnTo>
                  <a:pt x="3490505" y="2164730"/>
                </a:lnTo>
                <a:lnTo>
                  <a:pt x="3396935" y="2148997"/>
                </a:lnTo>
                <a:cubicBezTo>
                  <a:pt x="3391134" y="2151136"/>
                  <a:pt x="3372213" y="2162212"/>
                  <a:pt x="3361543" y="2156896"/>
                </a:cubicBezTo>
                <a:lnTo>
                  <a:pt x="3336113" y="2143603"/>
                </a:lnTo>
                <a:lnTo>
                  <a:pt x="3291312" y="2147162"/>
                </a:lnTo>
                <a:cubicBezTo>
                  <a:pt x="3284024" y="2149405"/>
                  <a:pt x="3207454" y="2164003"/>
                  <a:pt x="3201173" y="2168979"/>
                </a:cubicBezTo>
                <a:cubicBezTo>
                  <a:pt x="3145978" y="2122669"/>
                  <a:pt x="3113540" y="2160022"/>
                  <a:pt x="3044546" y="2138796"/>
                </a:cubicBezTo>
                <a:cubicBezTo>
                  <a:pt x="2958958" y="2121545"/>
                  <a:pt x="2913649" y="2140852"/>
                  <a:pt x="2815263" y="2125347"/>
                </a:cubicBezTo>
                <a:cubicBezTo>
                  <a:pt x="2729556" y="2147093"/>
                  <a:pt x="2632623" y="2114833"/>
                  <a:pt x="2543831" y="2113626"/>
                </a:cubicBezTo>
                <a:cubicBezTo>
                  <a:pt x="2511476" y="2061601"/>
                  <a:pt x="2523994" y="2105868"/>
                  <a:pt x="2479300" y="2087542"/>
                </a:cubicBezTo>
                <a:lnTo>
                  <a:pt x="2387809" y="2076045"/>
                </a:lnTo>
                <a:lnTo>
                  <a:pt x="2371210" y="2070567"/>
                </a:lnTo>
                <a:lnTo>
                  <a:pt x="2369471" y="2059604"/>
                </a:lnTo>
                <a:lnTo>
                  <a:pt x="2346598" y="2044610"/>
                </a:lnTo>
                <a:cubicBezTo>
                  <a:pt x="2337576" y="2040450"/>
                  <a:pt x="2327336" y="2037677"/>
                  <a:pt x="2315222" y="2037157"/>
                </a:cubicBezTo>
                <a:cubicBezTo>
                  <a:pt x="2270384" y="2051800"/>
                  <a:pt x="2218920" y="1991934"/>
                  <a:pt x="2163007" y="2012297"/>
                </a:cubicBezTo>
                <a:cubicBezTo>
                  <a:pt x="2142885" y="2016219"/>
                  <a:pt x="2083319" y="2006527"/>
                  <a:pt x="2073709" y="1991400"/>
                </a:cubicBezTo>
                <a:cubicBezTo>
                  <a:pt x="2061632" y="1986639"/>
                  <a:pt x="2046522" y="1989255"/>
                  <a:pt x="2042576" y="1973997"/>
                </a:cubicBezTo>
                <a:cubicBezTo>
                  <a:pt x="2035252" y="1955251"/>
                  <a:pt x="1988479" y="1975595"/>
                  <a:pt x="1997227" y="1956058"/>
                </a:cubicBezTo>
                <a:cubicBezTo>
                  <a:pt x="1964095" y="1969835"/>
                  <a:pt x="1907230" y="1941632"/>
                  <a:pt x="1882438" y="1928816"/>
                </a:cubicBezTo>
                <a:cubicBezTo>
                  <a:pt x="1836254" y="1917637"/>
                  <a:pt x="1818052" y="1934395"/>
                  <a:pt x="1783995" y="1928240"/>
                </a:cubicBezTo>
                <a:cubicBezTo>
                  <a:pt x="1782791" y="1925142"/>
                  <a:pt x="1702112" y="1888250"/>
                  <a:pt x="1674358" y="1880147"/>
                </a:cubicBezTo>
                <a:cubicBezTo>
                  <a:pt x="1646604" y="1872044"/>
                  <a:pt x="1636136" y="1870118"/>
                  <a:pt x="1617466" y="1879622"/>
                </a:cubicBezTo>
                <a:cubicBezTo>
                  <a:pt x="1534568" y="1904979"/>
                  <a:pt x="1509215" y="1879739"/>
                  <a:pt x="1444791" y="1876069"/>
                </a:cubicBezTo>
                <a:cubicBezTo>
                  <a:pt x="1373063" y="1867543"/>
                  <a:pt x="1431765" y="1831235"/>
                  <a:pt x="1333998" y="1851771"/>
                </a:cubicBezTo>
                <a:cubicBezTo>
                  <a:pt x="1328706" y="1834295"/>
                  <a:pt x="1317746" y="1831402"/>
                  <a:pt x="1296939" y="1835275"/>
                </a:cubicBezTo>
                <a:cubicBezTo>
                  <a:pt x="1262400" y="1829963"/>
                  <a:pt x="1275607" y="1791117"/>
                  <a:pt x="1234703" y="1808128"/>
                </a:cubicBezTo>
                <a:lnTo>
                  <a:pt x="1181600" y="1770800"/>
                </a:lnTo>
                <a:cubicBezTo>
                  <a:pt x="1183139" y="1777760"/>
                  <a:pt x="1133728" y="1776914"/>
                  <a:pt x="1119709" y="1775015"/>
                </a:cubicBezTo>
                <a:cubicBezTo>
                  <a:pt x="1090871" y="1767650"/>
                  <a:pt x="1079320" y="1796419"/>
                  <a:pt x="1068610" y="1767175"/>
                </a:cubicBezTo>
                <a:lnTo>
                  <a:pt x="1066295" y="1758912"/>
                </a:lnTo>
                <a:lnTo>
                  <a:pt x="1059904" y="1757133"/>
                </a:lnTo>
                <a:cubicBezTo>
                  <a:pt x="1056420" y="1757137"/>
                  <a:pt x="1054338" y="1758966"/>
                  <a:pt x="1054596" y="1764259"/>
                </a:cubicBezTo>
                <a:cubicBezTo>
                  <a:pt x="1028562" y="1740594"/>
                  <a:pt x="995156" y="1771624"/>
                  <a:pt x="967177" y="1775623"/>
                </a:cubicBezTo>
                <a:cubicBezTo>
                  <a:pt x="947611" y="1753307"/>
                  <a:pt x="919816" y="1750037"/>
                  <a:pt x="862494" y="1744053"/>
                </a:cubicBezTo>
                <a:lnTo>
                  <a:pt x="772839" y="1724603"/>
                </a:lnTo>
                <a:cubicBezTo>
                  <a:pt x="687816" y="1696466"/>
                  <a:pt x="715571" y="1723733"/>
                  <a:pt x="636713" y="1671769"/>
                </a:cubicBezTo>
                <a:cubicBezTo>
                  <a:pt x="609585" y="1629970"/>
                  <a:pt x="543037" y="1623250"/>
                  <a:pt x="521887" y="1584332"/>
                </a:cubicBezTo>
                <a:cubicBezTo>
                  <a:pt x="500819" y="1509912"/>
                  <a:pt x="475475" y="1552748"/>
                  <a:pt x="441262" y="1509188"/>
                </a:cubicBezTo>
                <a:cubicBezTo>
                  <a:pt x="438086" y="1482689"/>
                  <a:pt x="370900" y="1478564"/>
                  <a:pt x="369543" y="1448984"/>
                </a:cubicBezTo>
                <a:cubicBezTo>
                  <a:pt x="397890" y="1426944"/>
                  <a:pt x="329515" y="1393761"/>
                  <a:pt x="350244" y="1370001"/>
                </a:cubicBezTo>
                <a:cubicBezTo>
                  <a:pt x="325258" y="1346104"/>
                  <a:pt x="337365" y="1364345"/>
                  <a:pt x="284215" y="1348687"/>
                </a:cubicBezTo>
                <a:cubicBezTo>
                  <a:pt x="232696" y="1341101"/>
                  <a:pt x="173177" y="1255288"/>
                  <a:pt x="90496" y="1282222"/>
                </a:cubicBezTo>
                <a:cubicBezTo>
                  <a:pt x="53544" y="1277386"/>
                  <a:pt x="53110" y="1285254"/>
                  <a:pt x="32764" y="1282189"/>
                </a:cubicBezTo>
                <a:cubicBezTo>
                  <a:pt x="18923" y="1287816"/>
                  <a:pt x="10087" y="1288268"/>
                  <a:pt x="4092" y="1286084"/>
                </a:cubicBezTo>
                <a:lnTo>
                  <a:pt x="0" y="12818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84729336-4AF5-44A5-BDAA-EC4E120D2FAB}"/>
              </a:ext>
            </a:extLst>
          </p:cNvPr>
          <p:cNvSpPr txBox="1"/>
          <p:nvPr/>
        </p:nvSpPr>
        <p:spPr>
          <a:xfrm>
            <a:off x="1918607" y="230028"/>
            <a:ext cx="10401300" cy="3686107"/>
          </a:xfrm>
          <a:prstGeom prst="rect">
            <a:avLst/>
          </a:prstGeom>
        </p:spPr>
        <p:txBody>
          <a:bodyPr vert="horz" lIns="91440" tIns="45720" rIns="91440" bIns="45720" rtlCol="0">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Reference–based analysis :</a:t>
            </a: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We want to discover genetic variation by comparing reads to a reference genome</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To do this we need to figure out where the read best matches the reference this is the mapping problem </a:t>
            </a:r>
            <a:r>
              <a:rPr lang="en-US" sz="2000" spc="50" dirty="0">
                <a:solidFill>
                  <a:schemeClr val="tx2">
                    <a:lumMod val="10000"/>
                  </a:schemeClr>
                </a:solidFill>
                <a:latin typeface="Bierstadt" panose="020B0004020202020204" pitchFamily="34" charset="0"/>
                <a:ea typeface="Batang" panose="02030600000101010101" pitchFamily="18" charset="-127"/>
              </a:rPr>
              <a:t/>
            </a:r>
            <a:br>
              <a:rPr lang="en-US" sz="2000" spc="50" dirty="0">
                <a:solidFill>
                  <a:schemeClr val="tx2">
                    <a:lumMod val="10000"/>
                  </a:schemeClr>
                </a:solidFill>
                <a:latin typeface="Bierstadt" panose="020B0004020202020204" pitchFamily="34" charset="0"/>
                <a:ea typeface="Batang" panose="02030600000101010101" pitchFamily="18" charset="-127"/>
              </a:rPr>
            </a:br>
            <a:r>
              <a:rPr lang="en-US" sz="2000" spc="50" dirty="0">
                <a:solidFill>
                  <a:schemeClr val="tx2">
                    <a:lumMod val="10000"/>
                  </a:schemeClr>
                </a:solidFill>
                <a:latin typeface="Bierstadt" panose="020B0004020202020204" pitchFamily="34" charset="0"/>
                <a:ea typeface="Batang" panose="02030600000101010101" pitchFamily="18" charset="-127"/>
              </a:rPr>
              <a:t/>
            </a:r>
            <a:br>
              <a:rPr lang="en-US" sz="2000" spc="50" dirty="0">
                <a:solidFill>
                  <a:schemeClr val="tx2">
                    <a:lumMod val="10000"/>
                  </a:schemeClr>
                </a:solidFill>
                <a:latin typeface="Bierstadt" panose="020B0004020202020204" pitchFamily="34" charset="0"/>
                <a:ea typeface="Batang" panose="02030600000101010101" pitchFamily="18" charset="-127"/>
              </a:rPr>
            </a:b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sp>
        <p:nvSpPr>
          <p:cNvPr id="15" name="Freeform: Shape 14">
            <a:extLst>
              <a:ext uri="{FF2B5EF4-FFF2-40B4-BE49-F238E27FC236}">
                <a16:creationId xmlns="" xmlns:a16="http://schemas.microsoft.com/office/drawing/2014/main" id="{8101159E-D455-456F-8FE1-396AB1590C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714945" y="2019534"/>
            <a:ext cx="3346520" cy="391724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 xmlns:a16="http://schemas.microsoft.com/office/drawing/2014/main" id="{F4C10EBF-5EBD-46E2-885B-8108A52C01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192000" y="3383591"/>
            <a:ext cx="1076" cy="71780"/>
          </a:xfrm>
          <a:custGeom>
            <a:avLst/>
            <a:gdLst>
              <a:gd name="connsiteX0" fmla="*/ 0 w 1076"/>
              <a:gd name="connsiteY0" fmla="*/ 0 h 71780"/>
              <a:gd name="connsiteX1" fmla="*/ 877 w 1076"/>
              <a:gd name="connsiteY1" fmla="*/ 10952 h 71780"/>
              <a:gd name="connsiteX2" fmla="*/ 0 w 1076"/>
              <a:gd name="connsiteY2" fmla="*/ 71780 h 71780"/>
              <a:gd name="connsiteX3" fmla="*/ 0 w 1076"/>
              <a:gd name="connsiteY3" fmla="*/ 0 h 71780"/>
            </a:gdLst>
            <a:ahLst/>
            <a:cxnLst>
              <a:cxn ang="0">
                <a:pos x="connsiteX0" y="connsiteY0"/>
              </a:cxn>
              <a:cxn ang="0">
                <a:pos x="connsiteX1" y="connsiteY1"/>
              </a:cxn>
              <a:cxn ang="0">
                <a:pos x="connsiteX2" y="connsiteY2"/>
              </a:cxn>
              <a:cxn ang="0">
                <a:pos x="connsiteX3" y="connsiteY3"/>
              </a:cxn>
            </a:cxnLst>
            <a:rect l="l" t="t" r="r" b="b"/>
            <a:pathLst>
              <a:path w="1076" h="71780">
                <a:moveTo>
                  <a:pt x="0" y="0"/>
                </a:moveTo>
                <a:lnTo>
                  <a:pt x="877" y="10952"/>
                </a:lnTo>
                <a:cubicBezTo>
                  <a:pt x="1309" y="27661"/>
                  <a:pt x="1049" y="47705"/>
                  <a:pt x="0" y="71780"/>
                </a:cubicBezTo>
                <a:lnTo>
                  <a:pt x="0" y="0"/>
                </a:lnTo>
                <a:close/>
              </a:path>
            </a:pathLst>
          </a:custGeom>
          <a:solidFill>
            <a:schemeClr val="bg2">
              <a:lumMod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6">
            <a:extLst>
              <a:ext uri="{FF2B5EF4-FFF2-40B4-BE49-F238E27FC236}">
                <a16:creationId xmlns="" xmlns:a16="http://schemas.microsoft.com/office/drawing/2014/main" id="{C9EE1BFB-C443-4A2F-BA8F-C79440485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26435" y="571475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 xmlns:a16="http://schemas.microsoft.com/office/drawing/2014/main" id="{7AB49228-684A-402B-9414-41464E0BE0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858000"/>
            <a:ext cx="12192000" cy="15902"/>
          </a:xfrm>
          <a:custGeom>
            <a:avLst/>
            <a:gdLst>
              <a:gd name="connsiteX0" fmla="*/ 0 w 12192000"/>
              <a:gd name="connsiteY0" fmla="*/ 0 h 15902"/>
              <a:gd name="connsiteX1" fmla="*/ 12192000 w 12192000"/>
              <a:gd name="connsiteY1" fmla="*/ 0 h 15902"/>
              <a:gd name="connsiteX2" fmla="*/ 12192000 w 12192000"/>
              <a:gd name="connsiteY2" fmla="*/ 6656 h 15902"/>
              <a:gd name="connsiteX3" fmla="*/ 7668289 w 12192000"/>
              <a:gd name="connsiteY3" fmla="*/ 15902 h 15902"/>
              <a:gd name="connsiteX4" fmla="*/ 0 w 12192000"/>
              <a:gd name="connsiteY4" fmla="*/ 15902 h 15902"/>
              <a:gd name="connsiteX5" fmla="*/ 0 w 12192000"/>
              <a:gd name="connsiteY5" fmla="*/ 0 h 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5902">
                <a:moveTo>
                  <a:pt x="0" y="0"/>
                </a:moveTo>
                <a:lnTo>
                  <a:pt x="12192000" y="0"/>
                </a:lnTo>
                <a:lnTo>
                  <a:pt x="12192000" y="6656"/>
                </a:lnTo>
                <a:lnTo>
                  <a:pt x="7668289" y="15902"/>
                </a:lnTo>
                <a:lnTo>
                  <a:pt x="0" y="15902"/>
                </a:lnTo>
                <a:lnTo>
                  <a:pt x="0" y="0"/>
                </a:lnTo>
                <a:close/>
              </a:path>
            </a:pathLst>
          </a:custGeom>
          <a:solidFill>
            <a:schemeClr val="bg2">
              <a:lumMod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 xmlns:a16="http://schemas.microsoft.com/office/drawing/2014/main" id="{CFCFC72B-5EB9-48F0-94F0-449DB75AA693}"/>
              </a:ext>
            </a:extLst>
          </p:cNvPr>
          <p:cNvPicPr>
            <a:picLocks noChangeAspect="1"/>
          </p:cNvPicPr>
          <p:nvPr/>
        </p:nvPicPr>
        <p:blipFill rotWithShape="1">
          <a:blip r:embed="rId2"/>
          <a:srcRect l="616" r="1145"/>
          <a:stretch/>
        </p:blipFill>
        <p:spPr>
          <a:xfrm>
            <a:off x="708489" y="2247032"/>
            <a:ext cx="10084035" cy="3260760"/>
          </a:xfrm>
          <a:prstGeom prst="rect">
            <a:avLst/>
          </a:prstGeom>
        </p:spPr>
      </p:pic>
    </p:spTree>
    <p:extLst>
      <p:ext uri="{BB962C8B-B14F-4D97-AF65-F5344CB8AC3E}">
        <p14:creationId xmlns:p14="http://schemas.microsoft.com/office/powerpoint/2010/main" val="91673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 xmlns:a16="http://schemas.microsoft.com/office/drawing/2014/main" id="{3C47741D-36A8-4C70-BBA7-B31B9E7378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 xmlns:a16="http://schemas.microsoft.com/office/drawing/2014/main" id="{9E86B748-A671-4409-B64C-3B8939825B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 xmlns:a16="http://schemas.microsoft.com/office/drawing/2014/main" id="{06A3FFF4-52D9-44D8-8971-2079F1B437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8C8F6D80-8608-4A63-84BA-895CF74C0A6C}"/>
              </a:ext>
            </a:extLst>
          </p:cNvPr>
          <p:cNvSpPr txBox="1"/>
          <p:nvPr/>
        </p:nvSpPr>
        <p:spPr>
          <a:xfrm>
            <a:off x="4015715" y="2613392"/>
            <a:ext cx="6961475" cy="1631216"/>
          </a:xfrm>
          <a:prstGeom prst="rect">
            <a:avLst/>
          </a:prstGeom>
          <a:noFill/>
        </p:spPr>
        <p:txBody>
          <a:bodyPr wrap="square">
            <a:spAutoFit/>
          </a:bodyPr>
          <a:lstStyle/>
          <a:p>
            <a:pPr marL="457200" indent="-457200">
              <a:buFont typeface="+mj-lt"/>
              <a:buAutoNum type="arabicPeriod"/>
            </a:pPr>
            <a:r>
              <a:rPr lang="en-US" sz="2000" dirty="0">
                <a:solidFill>
                  <a:schemeClr val="bg1">
                    <a:lumMod val="10000"/>
                  </a:schemeClr>
                </a:solidFill>
                <a:latin typeface="Abadi" panose="020B0604020104020204" pitchFamily="34" charset="0"/>
              </a:rPr>
              <a:t>I'm interested in the ERa transcription factor and want to find out where in the genome it is acting. What do I do?</a:t>
            </a:r>
          </a:p>
          <a:p>
            <a:pPr marL="457200" indent="-457200">
              <a:buFont typeface="+mj-lt"/>
              <a:buAutoNum type="arabicPeriod"/>
            </a:pPr>
            <a:endParaRPr lang="en-US" sz="2000" dirty="0">
              <a:solidFill>
                <a:schemeClr val="bg1">
                  <a:lumMod val="10000"/>
                </a:schemeClr>
              </a:solidFill>
              <a:latin typeface="Abadi" panose="020B0604020104020204" pitchFamily="34" charset="0"/>
            </a:endParaRPr>
          </a:p>
          <a:p>
            <a:pPr marL="457200" indent="-457200">
              <a:buFont typeface="+mj-lt"/>
              <a:buAutoNum type="arabicPeriod"/>
            </a:pPr>
            <a:r>
              <a:rPr lang="en-US" sz="2000" dirty="0">
                <a:solidFill>
                  <a:schemeClr val="bg1">
                    <a:lumMod val="10000"/>
                  </a:schemeClr>
                </a:solidFill>
                <a:latin typeface="Abadi" panose="020B0604020104020204" pitchFamily="34" charset="0"/>
              </a:rPr>
              <a:t> I have tissue from a cancer patient, and I want to know where enhancers are located. What do I do?</a:t>
            </a:r>
          </a:p>
        </p:txBody>
      </p:sp>
      <p:pic>
        <p:nvPicPr>
          <p:cNvPr id="8" name="Picture 7">
            <a:extLst>
              <a:ext uri="{FF2B5EF4-FFF2-40B4-BE49-F238E27FC236}">
                <a16:creationId xmlns="" xmlns:a16="http://schemas.microsoft.com/office/drawing/2014/main" id="{7C509A89-334D-4AEB-880A-D6CC45313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716" y="1713350"/>
            <a:ext cx="2094701" cy="2809136"/>
          </a:xfrm>
          <a:prstGeom prst="rect">
            <a:avLst/>
          </a:prstGeom>
        </p:spPr>
      </p:pic>
    </p:spTree>
    <p:extLst>
      <p:ext uri="{BB962C8B-B14F-4D97-AF65-F5344CB8AC3E}">
        <p14:creationId xmlns:p14="http://schemas.microsoft.com/office/powerpoint/2010/main" val="36889703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 xmlns:a16="http://schemas.microsoft.com/office/drawing/2014/main" id="{A35CFD02-2491-4321-A9E9-18CE193B5AB7}"/>
              </a:ext>
            </a:extLst>
          </p:cNvPr>
          <p:cNvSpPr txBox="1"/>
          <p:nvPr/>
        </p:nvSpPr>
        <p:spPr>
          <a:xfrm>
            <a:off x="1688365" y="343210"/>
            <a:ext cx="8696605" cy="3846012"/>
          </a:xfrm>
          <a:prstGeom prst="rect">
            <a:avLst/>
          </a:prstGeom>
        </p:spPr>
        <p:txBody>
          <a:bodyPr vert="horz" lIns="91440" tIns="45720" rIns="91440" bIns="45720" rtlCol="0">
            <a:normAutofit/>
          </a:bodyPr>
          <a:lstStyle/>
          <a:p>
            <a:pPr>
              <a:spcAft>
                <a:spcPts val="600"/>
              </a:spcAft>
            </a:pPr>
            <a:r>
              <a:rPr lang="en-US" sz="2000" b="0" spc="50" dirty="0">
                <a:solidFill>
                  <a:schemeClr val="tx2">
                    <a:lumMod val="10000"/>
                  </a:schemeClr>
                </a:solidFill>
                <a:latin typeface="Bierstadt" panose="020B0004020202020204" pitchFamily="34" charset="0"/>
                <a:ea typeface="Batang" panose="02030600000101010101" pitchFamily="18" charset="-127"/>
              </a:rPr>
              <a:t>Reference mapping challenges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The genome is very large and repetitive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Naïve algorithms would take too much time to map reads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Must efficiently avoid aligning repetitive reads to all copies of the repeat</a:t>
            </a:r>
            <a:r>
              <a:rPr lang="en-US" sz="2000" spc="50" dirty="0">
                <a:solidFill>
                  <a:schemeClr val="tx2">
                    <a:lumMod val="10000"/>
                  </a:schemeClr>
                </a:solidFill>
                <a:latin typeface="Bierstadt" panose="020B0004020202020204" pitchFamily="34" charset="0"/>
                <a:ea typeface="Batang" panose="02030600000101010101" pitchFamily="18" charset="-127"/>
              </a:rPr>
              <a:t/>
            </a:r>
            <a:br>
              <a:rPr lang="en-US" sz="2000" spc="50" dirty="0">
                <a:solidFill>
                  <a:schemeClr val="tx2">
                    <a:lumMod val="10000"/>
                  </a:schemeClr>
                </a:solidFill>
                <a:latin typeface="Bierstadt" panose="020B0004020202020204" pitchFamily="34" charset="0"/>
                <a:ea typeface="Batang" panose="02030600000101010101" pitchFamily="18" charset="-127"/>
              </a:rPr>
            </a:b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5" name="Picture 4">
            <a:extLst>
              <a:ext uri="{FF2B5EF4-FFF2-40B4-BE49-F238E27FC236}">
                <a16:creationId xmlns="" xmlns:a16="http://schemas.microsoft.com/office/drawing/2014/main" id="{684C6119-825F-4E84-A488-5285649F938A}"/>
              </a:ext>
            </a:extLst>
          </p:cNvPr>
          <p:cNvPicPr>
            <a:picLocks noChangeAspect="1"/>
          </p:cNvPicPr>
          <p:nvPr/>
        </p:nvPicPr>
        <p:blipFill rotWithShape="1">
          <a:blip r:embed="rId2"/>
          <a:srcRect r="1489"/>
          <a:stretch/>
        </p:blipFill>
        <p:spPr>
          <a:xfrm>
            <a:off x="1626691" y="2751096"/>
            <a:ext cx="8758279" cy="1978171"/>
          </a:xfrm>
          <a:prstGeom prst="rect">
            <a:avLst/>
          </a:prstGeom>
        </p:spPr>
      </p:pic>
      <p:sp>
        <p:nvSpPr>
          <p:cNvPr id="16" name="Freeform: Shape 15">
            <a:extLst>
              <a:ext uri="{FF2B5EF4-FFF2-40B4-BE49-F238E27FC236}">
                <a16:creationId xmlns="" xmlns:a16="http://schemas.microsoft.com/office/drawing/2014/main" id="{C64E267B-3F5A-4357-9E7F-C5FBE5D3B1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7ADE4C31-E050-47AB-BD6F-B4C8D3F00E7B}"/>
              </a:ext>
            </a:extLst>
          </p:cNvPr>
          <p:cNvSpPr txBox="1"/>
          <p:nvPr/>
        </p:nvSpPr>
        <p:spPr>
          <a:xfrm>
            <a:off x="1688365" y="5419172"/>
            <a:ext cx="8125104" cy="374461"/>
          </a:xfrm>
          <a:prstGeom prst="rect">
            <a:avLst/>
          </a:prstGeom>
          <a:noFill/>
        </p:spPr>
        <p:txBody>
          <a:bodyPr wrap="square">
            <a:spAutoFit/>
          </a:bodyPr>
          <a:lstStyle/>
          <a:p>
            <a:pPr lvl="0">
              <a:lnSpc>
                <a:spcPct val="107000"/>
              </a:lnSpc>
              <a:spcBef>
                <a:spcPts val="830"/>
              </a:spcBef>
              <a:spcAft>
                <a:spcPts val="830"/>
              </a:spcAft>
            </a:pPr>
            <a:r>
              <a:rPr lang="en-US" b="1" dirty="0">
                <a:solidFill>
                  <a:prstClr val="black"/>
                </a:solidFill>
                <a:latin typeface="Bierstadt" panose="020B0004020202020204" pitchFamily="34" charset="0"/>
                <a:ea typeface="Calibri" panose="020F0502020204030204" pitchFamily="34" charset="0"/>
                <a:cs typeface="Times New Roman" panose="02020603050405020304" pitchFamily="18" charset="0"/>
              </a:rPr>
              <a:t>This read could align to any of the red copies in the genome </a:t>
            </a:r>
          </a:p>
        </p:txBody>
      </p:sp>
    </p:spTree>
    <p:extLst>
      <p:ext uri="{BB962C8B-B14F-4D97-AF65-F5344CB8AC3E}">
        <p14:creationId xmlns:p14="http://schemas.microsoft.com/office/powerpoint/2010/main" val="363708262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 xmlns:a16="http://schemas.microsoft.com/office/drawing/2014/main" id="{FCE8BBC4-555B-4EEA-8B5C-5B44656F9D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a:extLst>
              <a:ext uri="{FF2B5EF4-FFF2-40B4-BE49-F238E27FC236}">
                <a16:creationId xmlns="" xmlns:a16="http://schemas.microsoft.com/office/drawing/2014/main" id="{44704DC3-DE99-4AC8-9945-00EF66EBB0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1E49AECF-1B06-43B9-ABCB-C5877D511378}"/>
              </a:ext>
            </a:extLst>
          </p:cNvPr>
          <p:cNvSpPr txBox="1"/>
          <p:nvPr/>
        </p:nvSpPr>
        <p:spPr>
          <a:xfrm>
            <a:off x="6958678" y="130095"/>
            <a:ext cx="4266089" cy="5650754"/>
          </a:xfrm>
          <a:prstGeom prst="rect">
            <a:avLst/>
          </a:prstGeom>
        </p:spPr>
        <p:txBody>
          <a:bodyPr vert="horz" lIns="91440" tIns="45720" rIns="91440" bIns="45720" rtlCol="0" anchor="ctr">
            <a:normAutofit/>
          </a:bodyPr>
          <a:lstStyle/>
          <a:p>
            <a:pPr>
              <a:spcAft>
                <a:spcPts val="600"/>
              </a:spcAft>
            </a:pPr>
            <a:r>
              <a:rPr lang="en-US" sz="2000" b="1" spc="50" dirty="0">
                <a:solidFill>
                  <a:schemeClr val="tx2">
                    <a:lumMod val="10000"/>
                  </a:schemeClr>
                </a:solidFill>
                <a:latin typeface="Bierstadt" panose="020B0004020202020204" pitchFamily="34" charset="0"/>
                <a:ea typeface="Batang" panose="02030600000101010101" pitchFamily="18" charset="-127"/>
              </a:rPr>
              <a:t>Reference mapping challenges :</a:t>
            </a: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Reads contain sequencing errors and SNPs/indel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-the mapper must be able to find inexact alignment by tolerating difference between the reads and the reference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-tolerating substitutions is easier than indel </a:t>
            </a:r>
            <a:r>
              <a:rPr lang="en-US" sz="2000" spc="50" dirty="0">
                <a:solidFill>
                  <a:schemeClr val="tx2">
                    <a:lumMod val="10000"/>
                  </a:schemeClr>
                </a:solidFill>
                <a:latin typeface="Bierstadt" panose="020B0004020202020204" pitchFamily="34" charset="0"/>
                <a:ea typeface="Batang" panose="02030600000101010101" pitchFamily="18" charset="-127"/>
              </a:rPr>
              <a:t/>
            </a:r>
            <a:br>
              <a:rPr lang="en-US" sz="2000" spc="50" dirty="0">
                <a:solidFill>
                  <a:schemeClr val="tx2">
                    <a:lumMod val="10000"/>
                  </a:schemeClr>
                </a:solidFill>
                <a:latin typeface="Bierstadt" panose="020B0004020202020204" pitchFamily="34" charset="0"/>
                <a:ea typeface="Batang" panose="02030600000101010101" pitchFamily="18" charset="-127"/>
              </a:rPr>
            </a:b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7" name="Picture 6">
            <a:extLst>
              <a:ext uri="{FF2B5EF4-FFF2-40B4-BE49-F238E27FC236}">
                <a16:creationId xmlns="" xmlns:a16="http://schemas.microsoft.com/office/drawing/2014/main" id="{F11B83E4-720B-4C1D-9515-5E24DB92176A}"/>
              </a:ext>
            </a:extLst>
          </p:cNvPr>
          <p:cNvPicPr>
            <a:picLocks noChangeAspect="1"/>
          </p:cNvPicPr>
          <p:nvPr/>
        </p:nvPicPr>
        <p:blipFill rotWithShape="1">
          <a:blip r:embed="rId2"/>
          <a:srcRect l="1196"/>
          <a:stretch/>
        </p:blipFill>
        <p:spPr>
          <a:xfrm>
            <a:off x="1224642" y="4697222"/>
            <a:ext cx="8752115" cy="1858967"/>
          </a:xfrm>
          <a:custGeom>
            <a:avLst/>
            <a:gdLst>
              <a:gd name="connsiteX0" fmla="*/ 0 w 8752115"/>
              <a:gd name="connsiteY0" fmla="*/ 0 h 1858967"/>
              <a:gd name="connsiteX1" fmla="*/ 495953 w 8752115"/>
              <a:gd name="connsiteY1" fmla="*/ 0 h 1858967"/>
              <a:gd name="connsiteX2" fmla="*/ 1166949 w 8752115"/>
              <a:gd name="connsiteY2" fmla="*/ 0 h 1858967"/>
              <a:gd name="connsiteX3" fmla="*/ 1750423 w 8752115"/>
              <a:gd name="connsiteY3" fmla="*/ 0 h 1858967"/>
              <a:gd name="connsiteX4" fmla="*/ 2246376 w 8752115"/>
              <a:gd name="connsiteY4" fmla="*/ 0 h 1858967"/>
              <a:gd name="connsiteX5" fmla="*/ 3004893 w 8752115"/>
              <a:gd name="connsiteY5" fmla="*/ 0 h 1858967"/>
              <a:gd name="connsiteX6" fmla="*/ 3413325 w 8752115"/>
              <a:gd name="connsiteY6" fmla="*/ 0 h 1858967"/>
              <a:gd name="connsiteX7" fmla="*/ 3821757 w 8752115"/>
              <a:gd name="connsiteY7" fmla="*/ 0 h 1858967"/>
              <a:gd name="connsiteX8" fmla="*/ 4142668 w 8752115"/>
              <a:gd name="connsiteY8" fmla="*/ 0 h 1858967"/>
              <a:gd name="connsiteX9" fmla="*/ 4463579 w 8752115"/>
              <a:gd name="connsiteY9" fmla="*/ 0 h 1858967"/>
              <a:gd name="connsiteX10" fmla="*/ 5134574 w 8752115"/>
              <a:gd name="connsiteY10" fmla="*/ 0 h 1858967"/>
              <a:gd name="connsiteX11" fmla="*/ 5630527 w 8752115"/>
              <a:gd name="connsiteY11" fmla="*/ 0 h 1858967"/>
              <a:gd name="connsiteX12" fmla="*/ 6126481 w 8752115"/>
              <a:gd name="connsiteY12" fmla="*/ 0 h 1858967"/>
              <a:gd name="connsiteX13" fmla="*/ 6884997 w 8752115"/>
              <a:gd name="connsiteY13" fmla="*/ 0 h 1858967"/>
              <a:gd name="connsiteX14" fmla="*/ 7555993 w 8752115"/>
              <a:gd name="connsiteY14" fmla="*/ 0 h 1858967"/>
              <a:gd name="connsiteX15" fmla="*/ 8139467 w 8752115"/>
              <a:gd name="connsiteY15" fmla="*/ 0 h 1858967"/>
              <a:gd name="connsiteX16" fmla="*/ 8752115 w 8752115"/>
              <a:gd name="connsiteY16" fmla="*/ 0 h 1858967"/>
              <a:gd name="connsiteX17" fmla="*/ 8752115 w 8752115"/>
              <a:gd name="connsiteY17" fmla="*/ 446152 h 1858967"/>
              <a:gd name="connsiteX18" fmla="*/ 8752115 w 8752115"/>
              <a:gd name="connsiteY18" fmla="*/ 910894 h 1858967"/>
              <a:gd name="connsiteX19" fmla="*/ 8752115 w 8752115"/>
              <a:gd name="connsiteY19" fmla="*/ 1319867 h 1858967"/>
              <a:gd name="connsiteX20" fmla="*/ 8752115 w 8752115"/>
              <a:gd name="connsiteY20" fmla="*/ 1858967 h 1858967"/>
              <a:gd name="connsiteX21" fmla="*/ 8256162 w 8752115"/>
              <a:gd name="connsiteY21" fmla="*/ 1858967 h 1858967"/>
              <a:gd name="connsiteX22" fmla="*/ 7585166 w 8752115"/>
              <a:gd name="connsiteY22" fmla="*/ 1858967 h 1858967"/>
              <a:gd name="connsiteX23" fmla="*/ 7001692 w 8752115"/>
              <a:gd name="connsiteY23" fmla="*/ 1858967 h 1858967"/>
              <a:gd name="connsiteX24" fmla="*/ 6243175 w 8752115"/>
              <a:gd name="connsiteY24" fmla="*/ 1858967 h 1858967"/>
              <a:gd name="connsiteX25" fmla="*/ 5659701 w 8752115"/>
              <a:gd name="connsiteY25" fmla="*/ 1858967 h 1858967"/>
              <a:gd name="connsiteX26" fmla="*/ 5076227 w 8752115"/>
              <a:gd name="connsiteY26" fmla="*/ 1858967 h 1858967"/>
              <a:gd name="connsiteX27" fmla="*/ 4755316 w 8752115"/>
              <a:gd name="connsiteY27" fmla="*/ 1858967 h 1858967"/>
              <a:gd name="connsiteX28" fmla="*/ 4084320 w 8752115"/>
              <a:gd name="connsiteY28" fmla="*/ 1858967 h 1858967"/>
              <a:gd name="connsiteX29" fmla="*/ 3763409 w 8752115"/>
              <a:gd name="connsiteY29" fmla="*/ 1858967 h 1858967"/>
              <a:gd name="connsiteX30" fmla="*/ 3354977 w 8752115"/>
              <a:gd name="connsiteY30" fmla="*/ 1858967 h 1858967"/>
              <a:gd name="connsiteX31" fmla="*/ 2946545 w 8752115"/>
              <a:gd name="connsiteY31" fmla="*/ 1858967 h 1858967"/>
              <a:gd name="connsiteX32" fmla="*/ 2363071 w 8752115"/>
              <a:gd name="connsiteY32" fmla="*/ 1858967 h 1858967"/>
              <a:gd name="connsiteX33" fmla="*/ 1779597 w 8752115"/>
              <a:gd name="connsiteY33" fmla="*/ 1858967 h 1858967"/>
              <a:gd name="connsiteX34" fmla="*/ 1021080 w 8752115"/>
              <a:gd name="connsiteY34" fmla="*/ 1858967 h 1858967"/>
              <a:gd name="connsiteX35" fmla="*/ 612648 w 8752115"/>
              <a:gd name="connsiteY35" fmla="*/ 1858967 h 1858967"/>
              <a:gd name="connsiteX36" fmla="*/ 0 w 8752115"/>
              <a:gd name="connsiteY36" fmla="*/ 1858967 h 1858967"/>
              <a:gd name="connsiteX37" fmla="*/ 0 w 8752115"/>
              <a:gd name="connsiteY37" fmla="*/ 1412815 h 1858967"/>
              <a:gd name="connsiteX38" fmla="*/ 0 w 8752115"/>
              <a:gd name="connsiteY38" fmla="*/ 1003842 h 1858967"/>
              <a:gd name="connsiteX39" fmla="*/ 0 w 8752115"/>
              <a:gd name="connsiteY39" fmla="*/ 520511 h 1858967"/>
              <a:gd name="connsiteX40" fmla="*/ 0 w 8752115"/>
              <a:gd name="connsiteY40" fmla="*/ 0 h 18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752115" h="1858967" fill="none" extrusionOk="0">
                <a:moveTo>
                  <a:pt x="0" y="0"/>
                </a:moveTo>
                <a:cubicBezTo>
                  <a:pt x="209061" y="-24294"/>
                  <a:pt x="335077" y="29351"/>
                  <a:pt x="495953" y="0"/>
                </a:cubicBezTo>
                <a:cubicBezTo>
                  <a:pt x="656829" y="-29351"/>
                  <a:pt x="984998" y="68955"/>
                  <a:pt x="1166949" y="0"/>
                </a:cubicBezTo>
                <a:cubicBezTo>
                  <a:pt x="1348900" y="-68955"/>
                  <a:pt x="1546536" y="48146"/>
                  <a:pt x="1750423" y="0"/>
                </a:cubicBezTo>
                <a:cubicBezTo>
                  <a:pt x="1954310" y="-48146"/>
                  <a:pt x="2118219" y="12298"/>
                  <a:pt x="2246376" y="0"/>
                </a:cubicBezTo>
                <a:cubicBezTo>
                  <a:pt x="2374533" y="-12298"/>
                  <a:pt x="2656899" y="70541"/>
                  <a:pt x="3004893" y="0"/>
                </a:cubicBezTo>
                <a:cubicBezTo>
                  <a:pt x="3352887" y="-70541"/>
                  <a:pt x="3266930" y="31552"/>
                  <a:pt x="3413325" y="0"/>
                </a:cubicBezTo>
                <a:cubicBezTo>
                  <a:pt x="3559720" y="-31552"/>
                  <a:pt x="3712166" y="43987"/>
                  <a:pt x="3821757" y="0"/>
                </a:cubicBezTo>
                <a:cubicBezTo>
                  <a:pt x="3931348" y="-43987"/>
                  <a:pt x="4073537" y="25406"/>
                  <a:pt x="4142668" y="0"/>
                </a:cubicBezTo>
                <a:cubicBezTo>
                  <a:pt x="4211799" y="-25406"/>
                  <a:pt x="4390581" y="5929"/>
                  <a:pt x="4463579" y="0"/>
                </a:cubicBezTo>
                <a:cubicBezTo>
                  <a:pt x="4536577" y="-5929"/>
                  <a:pt x="4877673" y="22237"/>
                  <a:pt x="5134574" y="0"/>
                </a:cubicBezTo>
                <a:cubicBezTo>
                  <a:pt x="5391475" y="-22237"/>
                  <a:pt x="5393599" y="10423"/>
                  <a:pt x="5630527" y="0"/>
                </a:cubicBezTo>
                <a:cubicBezTo>
                  <a:pt x="5867455" y="-10423"/>
                  <a:pt x="6024938" y="1331"/>
                  <a:pt x="6126481" y="0"/>
                </a:cubicBezTo>
                <a:cubicBezTo>
                  <a:pt x="6228024" y="-1331"/>
                  <a:pt x="6648626" y="49419"/>
                  <a:pt x="6884997" y="0"/>
                </a:cubicBezTo>
                <a:cubicBezTo>
                  <a:pt x="7121368" y="-49419"/>
                  <a:pt x="7393472" y="76077"/>
                  <a:pt x="7555993" y="0"/>
                </a:cubicBezTo>
                <a:cubicBezTo>
                  <a:pt x="7718514" y="-76077"/>
                  <a:pt x="7916834" y="47373"/>
                  <a:pt x="8139467" y="0"/>
                </a:cubicBezTo>
                <a:cubicBezTo>
                  <a:pt x="8362100" y="-47373"/>
                  <a:pt x="8534828" y="9350"/>
                  <a:pt x="8752115" y="0"/>
                </a:cubicBezTo>
                <a:cubicBezTo>
                  <a:pt x="8784728" y="132662"/>
                  <a:pt x="8746233" y="307061"/>
                  <a:pt x="8752115" y="446152"/>
                </a:cubicBezTo>
                <a:cubicBezTo>
                  <a:pt x="8757997" y="585243"/>
                  <a:pt x="8728053" y="769591"/>
                  <a:pt x="8752115" y="910894"/>
                </a:cubicBezTo>
                <a:cubicBezTo>
                  <a:pt x="8776177" y="1052197"/>
                  <a:pt x="8704812" y="1218193"/>
                  <a:pt x="8752115" y="1319867"/>
                </a:cubicBezTo>
                <a:cubicBezTo>
                  <a:pt x="8799418" y="1421541"/>
                  <a:pt x="8708535" y="1684046"/>
                  <a:pt x="8752115" y="1858967"/>
                </a:cubicBezTo>
                <a:cubicBezTo>
                  <a:pt x="8517523" y="1897290"/>
                  <a:pt x="8356197" y="1807486"/>
                  <a:pt x="8256162" y="1858967"/>
                </a:cubicBezTo>
                <a:cubicBezTo>
                  <a:pt x="8156127" y="1910448"/>
                  <a:pt x="7767111" y="1819580"/>
                  <a:pt x="7585166" y="1858967"/>
                </a:cubicBezTo>
                <a:cubicBezTo>
                  <a:pt x="7403221" y="1898354"/>
                  <a:pt x="7210810" y="1803251"/>
                  <a:pt x="7001692" y="1858967"/>
                </a:cubicBezTo>
                <a:cubicBezTo>
                  <a:pt x="6792574" y="1914683"/>
                  <a:pt x="6464727" y="1837725"/>
                  <a:pt x="6243175" y="1858967"/>
                </a:cubicBezTo>
                <a:cubicBezTo>
                  <a:pt x="6021623" y="1880209"/>
                  <a:pt x="5882086" y="1849134"/>
                  <a:pt x="5659701" y="1858967"/>
                </a:cubicBezTo>
                <a:cubicBezTo>
                  <a:pt x="5437316" y="1868800"/>
                  <a:pt x="5197812" y="1812761"/>
                  <a:pt x="5076227" y="1858967"/>
                </a:cubicBezTo>
                <a:cubicBezTo>
                  <a:pt x="4954642" y="1905173"/>
                  <a:pt x="4856797" y="1857149"/>
                  <a:pt x="4755316" y="1858967"/>
                </a:cubicBezTo>
                <a:cubicBezTo>
                  <a:pt x="4653835" y="1860785"/>
                  <a:pt x="4335475" y="1822395"/>
                  <a:pt x="4084320" y="1858967"/>
                </a:cubicBezTo>
                <a:cubicBezTo>
                  <a:pt x="3833165" y="1895539"/>
                  <a:pt x="3919381" y="1846825"/>
                  <a:pt x="3763409" y="1858967"/>
                </a:cubicBezTo>
                <a:cubicBezTo>
                  <a:pt x="3607437" y="1871109"/>
                  <a:pt x="3533810" y="1814554"/>
                  <a:pt x="3354977" y="1858967"/>
                </a:cubicBezTo>
                <a:cubicBezTo>
                  <a:pt x="3176144" y="1903380"/>
                  <a:pt x="3038723" y="1827969"/>
                  <a:pt x="2946545" y="1858967"/>
                </a:cubicBezTo>
                <a:cubicBezTo>
                  <a:pt x="2854367" y="1889965"/>
                  <a:pt x="2591630" y="1856692"/>
                  <a:pt x="2363071" y="1858967"/>
                </a:cubicBezTo>
                <a:cubicBezTo>
                  <a:pt x="2134512" y="1861242"/>
                  <a:pt x="2036822" y="1821236"/>
                  <a:pt x="1779597" y="1858967"/>
                </a:cubicBezTo>
                <a:cubicBezTo>
                  <a:pt x="1522372" y="1896698"/>
                  <a:pt x="1324192" y="1819389"/>
                  <a:pt x="1021080" y="1858967"/>
                </a:cubicBezTo>
                <a:cubicBezTo>
                  <a:pt x="717968" y="1898545"/>
                  <a:pt x="707797" y="1831205"/>
                  <a:pt x="612648" y="1858967"/>
                </a:cubicBezTo>
                <a:cubicBezTo>
                  <a:pt x="517499" y="1886729"/>
                  <a:pt x="269804" y="1787447"/>
                  <a:pt x="0" y="1858967"/>
                </a:cubicBezTo>
                <a:cubicBezTo>
                  <a:pt x="-25560" y="1729948"/>
                  <a:pt x="31978" y="1585355"/>
                  <a:pt x="0" y="1412815"/>
                </a:cubicBezTo>
                <a:cubicBezTo>
                  <a:pt x="-31978" y="1240275"/>
                  <a:pt x="21308" y="1155064"/>
                  <a:pt x="0" y="1003842"/>
                </a:cubicBezTo>
                <a:cubicBezTo>
                  <a:pt x="-21308" y="852620"/>
                  <a:pt x="21133" y="761601"/>
                  <a:pt x="0" y="520511"/>
                </a:cubicBezTo>
                <a:cubicBezTo>
                  <a:pt x="-21133" y="279421"/>
                  <a:pt x="40882" y="234680"/>
                  <a:pt x="0" y="0"/>
                </a:cubicBezTo>
                <a:close/>
              </a:path>
              <a:path w="8752115" h="1858967" stroke="0" extrusionOk="0">
                <a:moveTo>
                  <a:pt x="0" y="0"/>
                </a:moveTo>
                <a:cubicBezTo>
                  <a:pt x="161407" y="-40982"/>
                  <a:pt x="224790" y="7291"/>
                  <a:pt x="408432" y="0"/>
                </a:cubicBezTo>
                <a:cubicBezTo>
                  <a:pt x="592074" y="-7291"/>
                  <a:pt x="652842" y="11935"/>
                  <a:pt x="729343" y="0"/>
                </a:cubicBezTo>
                <a:cubicBezTo>
                  <a:pt x="805844" y="-11935"/>
                  <a:pt x="1003167" y="37102"/>
                  <a:pt x="1137775" y="0"/>
                </a:cubicBezTo>
                <a:cubicBezTo>
                  <a:pt x="1272383" y="-37102"/>
                  <a:pt x="1679658" y="1410"/>
                  <a:pt x="1896292" y="0"/>
                </a:cubicBezTo>
                <a:cubicBezTo>
                  <a:pt x="2112926" y="-1410"/>
                  <a:pt x="2156379" y="11177"/>
                  <a:pt x="2304724" y="0"/>
                </a:cubicBezTo>
                <a:cubicBezTo>
                  <a:pt x="2453069" y="-11177"/>
                  <a:pt x="2598712" y="58308"/>
                  <a:pt x="2800677" y="0"/>
                </a:cubicBezTo>
                <a:cubicBezTo>
                  <a:pt x="3002642" y="-58308"/>
                  <a:pt x="3325406" y="59858"/>
                  <a:pt x="3559193" y="0"/>
                </a:cubicBezTo>
                <a:cubicBezTo>
                  <a:pt x="3792980" y="-59858"/>
                  <a:pt x="3788124" y="24349"/>
                  <a:pt x="3967625" y="0"/>
                </a:cubicBezTo>
                <a:cubicBezTo>
                  <a:pt x="4147126" y="-24349"/>
                  <a:pt x="4234475" y="34229"/>
                  <a:pt x="4376057" y="0"/>
                </a:cubicBezTo>
                <a:cubicBezTo>
                  <a:pt x="4517639" y="-34229"/>
                  <a:pt x="4759251" y="89397"/>
                  <a:pt x="5134574" y="0"/>
                </a:cubicBezTo>
                <a:cubicBezTo>
                  <a:pt x="5509897" y="-89397"/>
                  <a:pt x="5435663" y="34636"/>
                  <a:pt x="5543006" y="0"/>
                </a:cubicBezTo>
                <a:cubicBezTo>
                  <a:pt x="5650349" y="-34636"/>
                  <a:pt x="5770770" y="4410"/>
                  <a:pt x="5951438" y="0"/>
                </a:cubicBezTo>
                <a:cubicBezTo>
                  <a:pt x="6132106" y="-4410"/>
                  <a:pt x="6305335" y="38782"/>
                  <a:pt x="6622434" y="0"/>
                </a:cubicBezTo>
                <a:cubicBezTo>
                  <a:pt x="6939533" y="-38782"/>
                  <a:pt x="7039217" y="90936"/>
                  <a:pt x="7380950" y="0"/>
                </a:cubicBezTo>
                <a:cubicBezTo>
                  <a:pt x="7722683" y="-90936"/>
                  <a:pt x="7829456" y="24431"/>
                  <a:pt x="8139467" y="0"/>
                </a:cubicBezTo>
                <a:cubicBezTo>
                  <a:pt x="8449478" y="-24431"/>
                  <a:pt x="8466794" y="16516"/>
                  <a:pt x="8752115" y="0"/>
                </a:cubicBezTo>
                <a:cubicBezTo>
                  <a:pt x="8784034" y="132684"/>
                  <a:pt x="8714662" y="280627"/>
                  <a:pt x="8752115" y="408973"/>
                </a:cubicBezTo>
                <a:cubicBezTo>
                  <a:pt x="8789568" y="537319"/>
                  <a:pt x="8729506" y="673502"/>
                  <a:pt x="8752115" y="817945"/>
                </a:cubicBezTo>
                <a:cubicBezTo>
                  <a:pt x="8774724" y="962388"/>
                  <a:pt x="8740469" y="1196789"/>
                  <a:pt x="8752115" y="1319867"/>
                </a:cubicBezTo>
                <a:cubicBezTo>
                  <a:pt x="8763761" y="1442945"/>
                  <a:pt x="8732065" y="1631550"/>
                  <a:pt x="8752115" y="1858967"/>
                </a:cubicBezTo>
                <a:cubicBezTo>
                  <a:pt x="8573851" y="1878658"/>
                  <a:pt x="8450035" y="1849298"/>
                  <a:pt x="8343683" y="1858967"/>
                </a:cubicBezTo>
                <a:cubicBezTo>
                  <a:pt x="8237331" y="1868636"/>
                  <a:pt x="7933416" y="1831542"/>
                  <a:pt x="7585166" y="1858967"/>
                </a:cubicBezTo>
                <a:cubicBezTo>
                  <a:pt x="7236916" y="1886392"/>
                  <a:pt x="7120192" y="1826047"/>
                  <a:pt x="6826650" y="1858967"/>
                </a:cubicBezTo>
                <a:cubicBezTo>
                  <a:pt x="6533108" y="1891887"/>
                  <a:pt x="6624067" y="1838633"/>
                  <a:pt x="6505739" y="1858967"/>
                </a:cubicBezTo>
                <a:cubicBezTo>
                  <a:pt x="6387411" y="1879301"/>
                  <a:pt x="5929781" y="1788954"/>
                  <a:pt x="5747222" y="1858967"/>
                </a:cubicBezTo>
                <a:cubicBezTo>
                  <a:pt x="5564663" y="1928980"/>
                  <a:pt x="5305049" y="1821968"/>
                  <a:pt x="4988706" y="1858967"/>
                </a:cubicBezTo>
                <a:cubicBezTo>
                  <a:pt x="4672363" y="1895966"/>
                  <a:pt x="4686598" y="1826363"/>
                  <a:pt x="4492752" y="1858967"/>
                </a:cubicBezTo>
                <a:cubicBezTo>
                  <a:pt x="4298906" y="1891571"/>
                  <a:pt x="3923582" y="1802756"/>
                  <a:pt x="3734236" y="1858967"/>
                </a:cubicBezTo>
                <a:cubicBezTo>
                  <a:pt x="3544890" y="1915178"/>
                  <a:pt x="3405440" y="1801834"/>
                  <a:pt x="3238283" y="1858967"/>
                </a:cubicBezTo>
                <a:cubicBezTo>
                  <a:pt x="3071126" y="1916100"/>
                  <a:pt x="2993645" y="1811872"/>
                  <a:pt x="2829851" y="1858967"/>
                </a:cubicBezTo>
                <a:cubicBezTo>
                  <a:pt x="2666057" y="1906062"/>
                  <a:pt x="2290869" y="1776964"/>
                  <a:pt x="2071334" y="1858967"/>
                </a:cubicBezTo>
                <a:cubicBezTo>
                  <a:pt x="1851799" y="1940970"/>
                  <a:pt x="1810208" y="1854731"/>
                  <a:pt x="1662902" y="1858967"/>
                </a:cubicBezTo>
                <a:cubicBezTo>
                  <a:pt x="1515596" y="1863203"/>
                  <a:pt x="1360434" y="1801972"/>
                  <a:pt x="1079428" y="1858967"/>
                </a:cubicBezTo>
                <a:cubicBezTo>
                  <a:pt x="798422" y="1915962"/>
                  <a:pt x="720299" y="1831328"/>
                  <a:pt x="495953" y="1858967"/>
                </a:cubicBezTo>
                <a:cubicBezTo>
                  <a:pt x="271608" y="1886606"/>
                  <a:pt x="118415" y="1810405"/>
                  <a:pt x="0" y="1858967"/>
                </a:cubicBezTo>
                <a:cubicBezTo>
                  <a:pt x="-20415" y="1666934"/>
                  <a:pt x="15319" y="1596424"/>
                  <a:pt x="0" y="1357046"/>
                </a:cubicBezTo>
                <a:cubicBezTo>
                  <a:pt x="-15319" y="1117668"/>
                  <a:pt x="10304" y="1074202"/>
                  <a:pt x="0" y="873714"/>
                </a:cubicBezTo>
                <a:cubicBezTo>
                  <a:pt x="-10304" y="673226"/>
                  <a:pt x="8774" y="362595"/>
                  <a:pt x="0" y="0"/>
                </a:cubicBezTo>
                <a:close/>
              </a:path>
            </a:pathLst>
          </a:custGeom>
          <a:ln>
            <a:solidFill>
              <a:schemeClr val="tx1"/>
            </a:solidFill>
            <a:extLst>
              <a:ext uri="{C807C97D-BFC1-408E-A445-0C87EB9F89A2}">
                <ask:lineSketchStyleProps xmlns="" xmlns:ask="http://schemas.microsoft.com/office/drawing/2018/sketchyshapes" sd="2032459362">
                  <a:prstGeom prst="rect">
                    <a:avLst/>
                  </a:prstGeom>
                  <ask:type>
                    <ask:lineSketchScribble/>
                  </ask:type>
                </ask:lineSketchStyleProps>
              </a:ext>
            </a:extLst>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6607680"/>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 xmlns:a16="http://schemas.microsoft.com/office/drawing/2014/main" id="{3C47741D-36A8-4C70-BBA7-B31B9E7378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E86B748-A671-4409-B64C-3B8939825B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12292CD2-0C4E-4F07-A4E0-C040A036BC42}"/>
              </a:ext>
            </a:extLst>
          </p:cNvPr>
          <p:cNvPicPr>
            <a:picLocks noChangeAspect="1"/>
          </p:cNvPicPr>
          <p:nvPr/>
        </p:nvPicPr>
        <p:blipFill>
          <a:blip r:embed="rId5"/>
          <a:stretch>
            <a:fillRect/>
          </a:stretch>
        </p:blipFill>
        <p:spPr>
          <a:xfrm>
            <a:off x="2203781" y="3429000"/>
            <a:ext cx="7983108" cy="2394931"/>
          </a:xfrm>
          <a:custGeom>
            <a:avLst/>
            <a:gdLst>
              <a:gd name="connsiteX0" fmla="*/ 0 w 7983108"/>
              <a:gd name="connsiteY0" fmla="*/ 0 h 2394931"/>
              <a:gd name="connsiteX1" fmla="*/ 570222 w 7983108"/>
              <a:gd name="connsiteY1" fmla="*/ 0 h 2394931"/>
              <a:gd name="connsiteX2" fmla="*/ 1220275 w 7983108"/>
              <a:gd name="connsiteY2" fmla="*/ 0 h 2394931"/>
              <a:gd name="connsiteX3" fmla="*/ 1790497 w 7983108"/>
              <a:gd name="connsiteY3" fmla="*/ 0 h 2394931"/>
              <a:gd name="connsiteX4" fmla="*/ 2201057 w 7983108"/>
              <a:gd name="connsiteY4" fmla="*/ 0 h 2394931"/>
              <a:gd name="connsiteX5" fmla="*/ 2771279 w 7983108"/>
              <a:gd name="connsiteY5" fmla="*/ 0 h 2394931"/>
              <a:gd name="connsiteX6" fmla="*/ 3341501 w 7983108"/>
              <a:gd name="connsiteY6" fmla="*/ 0 h 2394931"/>
              <a:gd name="connsiteX7" fmla="*/ 3991554 w 7983108"/>
              <a:gd name="connsiteY7" fmla="*/ 0 h 2394931"/>
              <a:gd name="connsiteX8" fmla="*/ 4481945 w 7983108"/>
              <a:gd name="connsiteY8" fmla="*/ 0 h 2394931"/>
              <a:gd name="connsiteX9" fmla="*/ 5211829 w 7983108"/>
              <a:gd name="connsiteY9" fmla="*/ 0 h 2394931"/>
              <a:gd name="connsiteX10" fmla="*/ 5622389 w 7983108"/>
              <a:gd name="connsiteY10" fmla="*/ 0 h 2394931"/>
              <a:gd name="connsiteX11" fmla="*/ 5953118 w 7983108"/>
              <a:gd name="connsiteY11" fmla="*/ 0 h 2394931"/>
              <a:gd name="connsiteX12" fmla="*/ 6683002 w 7983108"/>
              <a:gd name="connsiteY12" fmla="*/ 0 h 2394931"/>
              <a:gd name="connsiteX13" fmla="*/ 7013731 w 7983108"/>
              <a:gd name="connsiteY13" fmla="*/ 0 h 2394931"/>
              <a:gd name="connsiteX14" fmla="*/ 7983108 w 7983108"/>
              <a:gd name="connsiteY14" fmla="*/ 0 h 2394931"/>
              <a:gd name="connsiteX15" fmla="*/ 7983108 w 7983108"/>
              <a:gd name="connsiteY15" fmla="*/ 622682 h 2394931"/>
              <a:gd name="connsiteX16" fmla="*/ 7983108 w 7983108"/>
              <a:gd name="connsiteY16" fmla="*/ 1149567 h 2394931"/>
              <a:gd name="connsiteX17" fmla="*/ 7983108 w 7983108"/>
              <a:gd name="connsiteY17" fmla="*/ 1724350 h 2394931"/>
              <a:gd name="connsiteX18" fmla="*/ 7983108 w 7983108"/>
              <a:gd name="connsiteY18" fmla="*/ 2394931 h 2394931"/>
              <a:gd name="connsiteX19" fmla="*/ 7572548 w 7983108"/>
              <a:gd name="connsiteY19" fmla="*/ 2394931 h 2394931"/>
              <a:gd name="connsiteX20" fmla="*/ 6842664 w 7983108"/>
              <a:gd name="connsiteY20" fmla="*/ 2394931 h 2394931"/>
              <a:gd name="connsiteX21" fmla="*/ 6352273 w 7983108"/>
              <a:gd name="connsiteY21" fmla="*/ 2394931 h 2394931"/>
              <a:gd name="connsiteX22" fmla="*/ 5782051 w 7983108"/>
              <a:gd name="connsiteY22" fmla="*/ 2394931 h 2394931"/>
              <a:gd name="connsiteX23" fmla="*/ 5052167 w 7983108"/>
              <a:gd name="connsiteY23" fmla="*/ 2394931 h 2394931"/>
              <a:gd name="connsiteX24" fmla="*/ 4322283 w 7983108"/>
              <a:gd name="connsiteY24" fmla="*/ 2394931 h 2394931"/>
              <a:gd name="connsiteX25" fmla="*/ 3831892 w 7983108"/>
              <a:gd name="connsiteY25" fmla="*/ 2394931 h 2394931"/>
              <a:gd name="connsiteX26" fmla="*/ 3421332 w 7983108"/>
              <a:gd name="connsiteY26" fmla="*/ 2394931 h 2394931"/>
              <a:gd name="connsiteX27" fmla="*/ 2771279 w 7983108"/>
              <a:gd name="connsiteY27" fmla="*/ 2394931 h 2394931"/>
              <a:gd name="connsiteX28" fmla="*/ 2360719 w 7983108"/>
              <a:gd name="connsiteY28" fmla="*/ 2394931 h 2394931"/>
              <a:gd name="connsiteX29" fmla="*/ 1950159 w 7983108"/>
              <a:gd name="connsiteY29" fmla="*/ 2394931 h 2394931"/>
              <a:gd name="connsiteX30" fmla="*/ 1619430 w 7983108"/>
              <a:gd name="connsiteY30" fmla="*/ 2394931 h 2394931"/>
              <a:gd name="connsiteX31" fmla="*/ 1049208 w 7983108"/>
              <a:gd name="connsiteY31" fmla="*/ 2394931 h 2394931"/>
              <a:gd name="connsiteX32" fmla="*/ 0 w 7983108"/>
              <a:gd name="connsiteY32" fmla="*/ 2394931 h 2394931"/>
              <a:gd name="connsiteX33" fmla="*/ 0 w 7983108"/>
              <a:gd name="connsiteY33" fmla="*/ 1748300 h 2394931"/>
              <a:gd name="connsiteX34" fmla="*/ 0 w 7983108"/>
              <a:gd name="connsiteY34" fmla="*/ 1125618 h 2394931"/>
              <a:gd name="connsiteX35" fmla="*/ 0 w 7983108"/>
              <a:gd name="connsiteY35" fmla="*/ 550834 h 2394931"/>
              <a:gd name="connsiteX36" fmla="*/ 0 w 7983108"/>
              <a:gd name="connsiteY36" fmla="*/ 0 h 239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83108" h="2394931" fill="none" extrusionOk="0">
                <a:moveTo>
                  <a:pt x="0" y="0"/>
                </a:moveTo>
                <a:cubicBezTo>
                  <a:pt x="267268" y="-11361"/>
                  <a:pt x="388681" y="33682"/>
                  <a:pt x="570222" y="0"/>
                </a:cubicBezTo>
                <a:cubicBezTo>
                  <a:pt x="751763" y="-33682"/>
                  <a:pt x="1071243" y="4101"/>
                  <a:pt x="1220275" y="0"/>
                </a:cubicBezTo>
                <a:cubicBezTo>
                  <a:pt x="1369307" y="-4101"/>
                  <a:pt x="1652586" y="50396"/>
                  <a:pt x="1790497" y="0"/>
                </a:cubicBezTo>
                <a:cubicBezTo>
                  <a:pt x="1928408" y="-50396"/>
                  <a:pt x="2077339" y="12894"/>
                  <a:pt x="2201057" y="0"/>
                </a:cubicBezTo>
                <a:cubicBezTo>
                  <a:pt x="2324775" y="-12894"/>
                  <a:pt x="2535790" y="38023"/>
                  <a:pt x="2771279" y="0"/>
                </a:cubicBezTo>
                <a:cubicBezTo>
                  <a:pt x="3006768" y="-38023"/>
                  <a:pt x="3128978" y="41275"/>
                  <a:pt x="3341501" y="0"/>
                </a:cubicBezTo>
                <a:cubicBezTo>
                  <a:pt x="3554024" y="-41275"/>
                  <a:pt x="3678787" y="34703"/>
                  <a:pt x="3991554" y="0"/>
                </a:cubicBezTo>
                <a:cubicBezTo>
                  <a:pt x="4304321" y="-34703"/>
                  <a:pt x="4342466" y="14096"/>
                  <a:pt x="4481945" y="0"/>
                </a:cubicBezTo>
                <a:cubicBezTo>
                  <a:pt x="4621424" y="-14096"/>
                  <a:pt x="4951239" y="34827"/>
                  <a:pt x="5211829" y="0"/>
                </a:cubicBezTo>
                <a:cubicBezTo>
                  <a:pt x="5472419" y="-34827"/>
                  <a:pt x="5500791" y="5282"/>
                  <a:pt x="5622389" y="0"/>
                </a:cubicBezTo>
                <a:cubicBezTo>
                  <a:pt x="5743987" y="-5282"/>
                  <a:pt x="5845212" y="29310"/>
                  <a:pt x="5953118" y="0"/>
                </a:cubicBezTo>
                <a:cubicBezTo>
                  <a:pt x="6061024" y="-29310"/>
                  <a:pt x="6387705" y="86127"/>
                  <a:pt x="6683002" y="0"/>
                </a:cubicBezTo>
                <a:cubicBezTo>
                  <a:pt x="6978299" y="-86127"/>
                  <a:pt x="6915706" y="23533"/>
                  <a:pt x="7013731" y="0"/>
                </a:cubicBezTo>
                <a:cubicBezTo>
                  <a:pt x="7111756" y="-23533"/>
                  <a:pt x="7783178" y="93622"/>
                  <a:pt x="7983108" y="0"/>
                </a:cubicBezTo>
                <a:cubicBezTo>
                  <a:pt x="8005993" y="220439"/>
                  <a:pt x="7913484" y="389325"/>
                  <a:pt x="7983108" y="622682"/>
                </a:cubicBezTo>
                <a:cubicBezTo>
                  <a:pt x="8052732" y="856039"/>
                  <a:pt x="7935181" y="998902"/>
                  <a:pt x="7983108" y="1149567"/>
                </a:cubicBezTo>
                <a:cubicBezTo>
                  <a:pt x="8031035" y="1300232"/>
                  <a:pt x="7924335" y="1439910"/>
                  <a:pt x="7983108" y="1724350"/>
                </a:cubicBezTo>
                <a:cubicBezTo>
                  <a:pt x="8041881" y="2008790"/>
                  <a:pt x="7918269" y="2071240"/>
                  <a:pt x="7983108" y="2394931"/>
                </a:cubicBezTo>
                <a:cubicBezTo>
                  <a:pt x="7809079" y="2412444"/>
                  <a:pt x="7764481" y="2383165"/>
                  <a:pt x="7572548" y="2394931"/>
                </a:cubicBezTo>
                <a:cubicBezTo>
                  <a:pt x="7380615" y="2406697"/>
                  <a:pt x="7072906" y="2347066"/>
                  <a:pt x="6842664" y="2394931"/>
                </a:cubicBezTo>
                <a:cubicBezTo>
                  <a:pt x="6612422" y="2442796"/>
                  <a:pt x="6528026" y="2389049"/>
                  <a:pt x="6352273" y="2394931"/>
                </a:cubicBezTo>
                <a:cubicBezTo>
                  <a:pt x="6176520" y="2400813"/>
                  <a:pt x="6055938" y="2344107"/>
                  <a:pt x="5782051" y="2394931"/>
                </a:cubicBezTo>
                <a:cubicBezTo>
                  <a:pt x="5508164" y="2445755"/>
                  <a:pt x="5325394" y="2334288"/>
                  <a:pt x="5052167" y="2394931"/>
                </a:cubicBezTo>
                <a:cubicBezTo>
                  <a:pt x="4778940" y="2455574"/>
                  <a:pt x="4507579" y="2318669"/>
                  <a:pt x="4322283" y="2394931"/>
                </a:cubicBezTo>
                <a:cubicBezTo>
                  <a:pt x="4136987" y="2471193"/>
                  <a:pt x="3998393" y="2374118"/>
                  <a:pt x="3831892" y="2394931"/>
                </a:cubicBezTo>
                <a:cubicBezTo>
                  <a:pt x="3665391" y="2415744"/>
                  <a:pt x="3555652" y="2377671"/>
                  <a:pt x="3421332" y="2394931"/>
                </a:cubicBezTo>
                <a:cubicBezTo>
                  <a:pt x="3287012" y="2412191"/>
                  <a:pt x="3017527" y="2373459"/>
                  <a:pt x="2771279" y="2394931"/>
                </a:cubicBezTo>
                <a:cubicBezTo>
                  <a:pt x="2525031" y="2416403"/>
                  <a:pt x="2491708" y="2360642"/>
                  <a:pt x="2360719" y="2394931"/>
                </a:cubicBezTo>
                <a:cubicBezTo>
                  <a:pt x="2229730" y="2429220"/>
                  <a:pt x="2081907" y="2384711"/>
                  <a:pt x="1950159" y="2394931"/>
                </a:cubicBezTo>
                <a:cubicBezTo>
                  <a:pt x="1818411" y="2405151"/>
                  <a:pt x="1759338" y="2366698"/>
                  <a:pt x="1619430" y="2394931"/>
                </a:cubicBezTo>
                <a:cubicBezTo>
                  <a:pt x="1479522" y="2423164"/>
                  <a:pt x="1325201" y="2388205"/>
                  <a:pt x="1049208" y="2394931"/>
                </a:cubicBezTo>
                <a:cubicBezTo>
                  <a:pt x="773215" y="2401657"/>
                  <a:pt x="322519" y="2349376"/>
                  <a:pt x="0" y="2394931"/>
                </a:cubicBezTo>
                <a:cubicBezTo>
                  <a:pt x="-8887" y="2181757"/>
                  <a:pt x="65639" y="2010403"/>
                  <a:pt x="0" y="1748300"/>
                </a:cubicBezTo>
                <a:cubicBezTo>
                  <a:pt x="-65639" y="1486197"/>
                  <a:pt x="38582" y="1258248"/>
                  <a:pt x="0" y="1125618"/>
                </a:cubicBezTo>
                <a:cubicBezTo>
                  <a:pt x="-38582" y="992988"/>
                  <a:pt x="29044" y="739413"/>
                  <a:pt x="0" y="550834"/>
                </a:cubicBezTo>
                <a:cubicBezTo>
                  <a:pt x="-29044" y="362255"/>
                  <a:pt x="12800" y="166186"/>
                  <a:pt x="0" y="0"/>
                </a:cubicBezTo>
                <a:close/>
              </a:path>
              <a:path w="7983108" h="2394931" stroke="0" extrusionOk="0">
                <a:moveTo>
                  <a:pt x="0" y="0"/>
                </a:moveTo>
                <a:cubicBezTo>
                  <a:pt x="129618" y="-11759"/>
                  <a:pt x="194488" y="32379"/>
                  <a:pt x="330729" y="0"/>
                </a:cubicBezTo>
                <a:cubicBezTo>
                  <a:pt x="466970" y="-32379"/>
                  <a:pt x="751446" y="32850"/>
                  <a:pt x="980782" y="0"/>
                </a:cubicBezTo>
                <a:cubicBezTo>
                  <a:pt x="1210118" y="-32850"/>
                  <a:pt x="1312123" y="24942"/>
                  <a:pt x="1471173" y="0"/>
                </a:cubicBezTo>
                <a:cubicBezTo>
                  <a:pt x="1630223" y="-24942"/>
                  <a:pt x="1838366" y="27473"/>
                  <a:pt x="2121226" y="0"/>
                </a:cubicBezTo>
                <a:cubicBezTo>
                  <a:pt x="2404086" y="-27473"/>
                  <a:pt x="2297633" y="23274"/>
                  <a:pt x="2451955" y="0"/>
                </a:cubicBezTo>
                <a:cubicBezTo>
                  <a:pt x="2606277" y="-23274"/>
                  <a:pt x="2740556" y="58332"/>
                  <a:pt x="2942346" y="0"/>
                </a:cubicBezTo>
                <a:cubicBezTo>
                  <a:pt x="3144136" y="-58332"/>
                  <a:pt x="3317446" y="49145"/>
                  <a:pt x="3512568" y="0"/>
                </a:cubicBezTo>
                <a:cubicBezTo>
                  <a:pt x="3707690" y="-49145"/>
                  <a:pt x="3896843" y="4635"/>
                  <a:pt x="4162621" y="0"/>
                </a:cubicBezTo>
                <a:cubicBezTo>
                  <a:pt x="4428399" y="-4635"/>
                  <a:pt x="4376188" y="6092"/>
                  <a:pt x="4493349" y="0"/>
                </a:cubicBezTo>
                <a:cubicBezTo>
                  <a:pt x="4610510" y="-6092"/>
                  <a:pt x="4756720" y="9790"/>
                  <a:pt x="4983740" y="0"/>
                </a:cubicBezTo>
                <a:cubicBezTo>
                  <a:pt x="5210760" y="-9790"/>
                  <a:pt x="5298236" y="39092"/>
                  <a:pt x="5474131" y="0"/>
                </a:cubicBezTo>
                <a:cubicBezTo>
                  <a:pt x="5650026" y="-39092"/>
                  <a:pt x="5798564" y="54707"/>
                  <a:pt x="6044353" y="0"/>
                </a:cubicBezTo>
                <a:cubicBezTo>
                  <a:pt x="6290142" y="-54707"/>
                  <a:pt x="6254707" y="31902"/>
                  <a:pt x="6454913" y="0"/>
                </a:cubicBezTo>
                <a:cubicBezTo>
                  <a:pt x="6655119" y="-31902"/>
                  <a:pt x="6847854" y="3711"/>
                  <a:pt x="7025135" y="0"/>
                </a:cubicBezTo>
                <a:cubicBezTo>
                  <a:pt x="7202416" y="-3711"/>
                  <a:pt x="7552602" y="110333"/>
                  <a:pt x="7983108" y="0"/>
                </a:cubicBezTo>
                <a:cubicBezTo>
                  <a:pt x="7998814" y="304588"/>
                  <a:pt x="7966341" y="356200"/>
                  <a:pt x="7983108" y="622682"/>
                </a:cubicBezTo>
                <a:cubicBezTo>
                  <a:pt x="7999875" y="889164"/>
                  <a:pt x="7974094" y="934926"/>
                  <a:pt x="7983108" y="1149567"/>
                </a:cubicBezTo>
                <a:cubicBezTo>
                  <a:pt x="7992122" y="1364208"/>
                  <a:pt x="7964027" y="1521796"/>
                  <a:pt x="7983108" y="1772249"/>
                </a:cubicBezTo>
                <a:cubicBezTo>
                  <a:pt x="8002189" y="2022702"/>
                  <a:pt x="7937628" y="2168427"/>
                  <a:pt x="7983108" y="2394931"/>
                </a:cubicBezTo>
                <a:cubicBezTo>
                  <a:pt x="7796939" y="2451736"/>
                  <a:pt x="7731860" y="2392759"/>
                  <a:pt x="7492717" y="2394931"/>
                </a:cubicBezTo>
                <a:cubicBezTo>
                  <a:pt x="7253574" y="2397103"/>
                  <a:pt x="7252994" y="2355357"/>
                  <a:pt x="7161988" y="2394931"/>
                </a:cubicBezTo>
                <a:cubicBezTo>
                  <a:pt x="7070982" y="2434505"/>
                  <a:pt x="6605715" y="2372048"/>
                  <a:pt x="6432104" y="2394931"/>
                </a:cubicBezTo>
                <a:cubicBezTo>
                  <a:pt x="6258493" y="2417814"/>
                  <a:pt x="6059320" y="2388140"/>
                  <a:pt x="5941713" y="2394931"/>
                </a:cubicBezTo>
                <a:cubicBezTo>
                  <a:pt x="5824106" y="2401722"/>
                  <a:pt x="5400724" y="2364035"/>
                  <a:pt x="5211829" y="2394931"/>
                </a:cubicBezTo>
                <a:cubicBezTo>
                  <a:pt x="5022934" y="2425827"/>
                  <a:pt x="4883587" y="2361585"/>
                  <a:pt x="4801269" y="2394931"/>
                </a:cubicBezTo>
                <a:cubicBezTo>
                  <a:pt x="4718951" y="2428277"/>
                  <a:pt x="4511464" y="2337854"/>
                  <a:pt x="4231047" y="2394931"/>
                </a:cubicBezTo>
                <a:cubicBezTo>
                  <a:pt x="3950630" y="2452008"/>
                  <a:pt x="3816939" y="2374210"/>
                  <a:pt x="3660825" y="2394931"/>
                </a:cubicBezTo>
                <a:cubicBezTo>
                  <a:pt x="3504711" y="2415652"/>
                  <a:pt x="3485234" y="2385207"/>
                  <a:pt x="3330096" y="2394931"/>
                </a:cubicBezTo>
                <a:cubicBezTo>
                  <a:pt x="3174958" y="2404655"/>
                  <a:pt x="2984998" y="2383693"/>
                  <a:pt x="2759874" y="2394931"/>
                </a:cubicBezTo>
                <a:cubicBezTo>
                  <a:pt x="2534750" y="2406169"/>
                  <a:pt x="2367774" y="2369004"/>
                  <a:pt x="2269484" y="2394931"/>
                </a:cubicBezTo>
                <a:cubicBezTo>
                  <a:pt x="2171194" y="2420858"/>
                  <a:pt x="1724288" y="2369638"/>
                  <a:pt x="1539599" y="2394931"/>
                </a:cubicBezTo>
                <a:cubicBezTo>
                  <a:pt x="1354910" y="2420224"/>
                  <a:pt x="1170513" y="2310038"/>
                  <a:pt x="809715" y="2394931"/>
                </a:cubicBezTo>
                <a:cubicBezTo>
                  <a:pt x="448917" y="2479824"/>
                  <a:pt x="271725" y="2349005"/>
                  <a:pt x="0" y="2394931"/>
                </a:cubicBezTo>
                <a:cubicBezTo>
                  <a:pt x="-28551" y="2105104"/>
                  <a:pt x="37208" y="1917272"/>
                  <a:pt x="0" y="1772249"/>
                </a:cubicBezTo>
                <a:cubicBezTo>
                  <a:pt x="-37208" y="1627226"/>
                  <a:pt x="28584" y="1311284"/>
                  <a:pt x="0" y="1173516"/>
                </a:cubicBezTo>
                <a:cubicBezTo>
                  <a:pt x="-28584" y="1035748"/>
                  <a:pt x="51233" y="785790"/>
                  <a:pt x="0" y="526885"/>
                </a:cubicBezTo>
                <a:cubicBezTo>
                  <a:pt x="-51233" y="267980"/>
                  <a:pt x="4199" y="191022"/>
                  <a:pt x="0" y="0"/>
                </a:cubicBezTo>
                <a:close/>
              </a:path>
            </a:pathLst>
          </a:custGeom>
          <a:ln>
            <a:solidFill>
              <a:schemeClr val="tx1"/>
            </a:solidFill>
            <a:extLst>
              <a:ext uri="{C807C97D-BFC1-408E-A445-0C87EB9F89A2}">
                <ask:lineSketchStyleProps xmlns="" xmlns:ask="http://schemas.microsoft.com/office/drawing/2018/sketchyshapes" sd="2275345440">
                  <a:prstGeom prst="rect">
                    <a:avLst/>
                  </a:prstGeom>
                  <ask:type>
                    <ask:lineSketchScribble/>
                  </ask:type>
                </ask:lineSketchStyleProps>
              </a:ext>
            </a:extLst>
          </a:ln>
        </p:spPr>
      </p:pic>
      <p:sp>
        <p:nvSpPr>
          <p:cNvPr id="19" name="Freeform: Shape 18">
            <a:extLst>
              <a:ext uri="{FF2B5EF4-FFF2-40B4-BE49-F238E27FC236}">
                <a16:creationId xmlns="" xmlns:a16="http://schemas.microsoft.com/office/drawing/2014/main" id="{06A3FFF4-52D9-44D8-8971-2079F1B437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D83C80E7-0DF7-4FF0-B94D-B373DA8AC423}"/>
              </a:ext>
            </a:extLst>
          </p:cNvPr>
          <p:cNvSpPr txBox="1"/>
          <p:nvPr/>
        </p:nvSpPr>
        <p:spPr>
          <a:xfrm>
            <a:off x="2203781" y="1034069"/>
            <a:ext cx="8131629" cy="1569660"/>
          </a:xfrm>
          <a:prstGeom prst="rect">
            <a:avLst/>
          </a:prstGeom>
          <a:noFill/>
        </p:spPr>
        <p:txBody>
          <a:bodyPr wrap="square">
            <a:spAutoFit/>
          </a:bodyPr>
          <a:lstStyle/>
          <a:p>
            <a:r>
              <a:rPr lang="en-US" sz="2400" b="1" dirty="0">
                <a:solidFill>
                  <a:prstClr val="black"/>
                </a:solidFill>
                <a:ea typeface="Calibri" panose="020F0502020204030204" pitchFamily="34" charset="0"/>
                <a:cs typeface="+mj-cs"/>
              </a:rPr>
              <a:t>Mapping errors :</a:t>
            </a:r>
            <a:r>
              <a:rPr lang="en-US" sz="2400" b="0" dirty="0">
                <a:solidFill>
                  <a:prstClr val="black"/>
                </a:solidFill>
                <a:latin typeface="Times New Roman" panose="02020603050405020304" pitchFamily="18" charset="0"/>
                <a:ea typeface="Calibri" panose="020F0502020204030204" pitchFamily="34" charset="0"/>
                <a:cs typeface="+mj-cs"/>
              </a:rPr>
              <a:t/>
            </a:r>
            <a:br>
              <a:rPr lang="en-US" sz="2400" b="0" dirty="0">
                <a:solidFill>
                  <a:prstClr val="black"/>
                </a:solidFill>
                <a:latin typeface="Times New Roman" panose="02020603050405020304" pitchFamily="18" charset="0"/>
                <a:ea typeface="Calibri" panose="020F0502020204030204" pitchFamily="34" charset="0"/>
                <a:cs typeface="+mj-cs"/>
              </a:rPr>
            </a:br>
            <a:r>
              <a:rPr lang="en-US" sz="2400" b="0" dirty="0">
                <a:solidFill>
                  <a:prstClr val="black"/>
                </a:solidFill>
                <a:latin typeface="Times New Roman" panose="02020603050405020304" pitchFamily="18" charset="0"/>
                <a:ea typeface="Calibri" panose="020F0502020204030204" pitchFamily="34" charset="0"/>
                <a:cs typeface="+mj-cs"/>
              </a:rPr>
              <a:t/>
            </a:r>
            <a:br>
              <a:rPr lang="en-US" sz="2400" b="0" dirty="0">
                <a:solidFill>
                  <a:prstClr val="black"/>
                </a:solidFill>
                <a:latin typeface="Times New Roman" panose="02020603050405020304" pitchFamily="18" charset="0"/>
                <a:ea typeface="Calibri" panose="020F0502020204030204" pitchFamily="34" charset="0"/>
                <a:cs typeface="+mj-cs"/>
              </a:rPr>
            </a:br>
            <a:r>
              <a:rPr lang="en-US" sz="2400" b="0" dirty="0">
                <a:solidFill>
                  <a:prstClr val="black"/>
                </a:solidFill>
                <a:latin typeface="Bierstadt" panose="020B0004020202020204" pitchFamily="34" charset="0"/>
                <a:ea typeface="Calibri" panose="020F0502020204030204" pitchFamily="34" charset="0"/>
                <a:cs typeface="+mj-cs"/>
              </a:rPr>
              <a:t>Due to repeats a read may have multiple possible mapping .</a:t>
            </a:r>
            <a:br>
              <a:rPr lang="en-US" sz="2400" b="0" dirty="0">
                <a:solidFill>
                  <a:prstClr val="black"/>
                </a:solidFill>
                <a:latin typeface="Bierstadt" panose="020B0004020202020204" pitchFamily="34" charset="0"/>
                <a:ea typeface="Calibri" panose="020F0502020204030204" pitchFamily="34" charset="0"/>
                <a:cs typeface="+mj-cs"/>
              </a:rPr>
            </a:br>
            <a:r>
              <a:rPr lang="en-US" sz="2400" b="0" dirty="0">
                <a:solidFill>
                  <a:prstClr val="black"/>
                </a:solidFill>
                <a:latin typeface="Bierstadt" panose="020B0004020202020204" pitchFamily="34" charset="0"/>
                <a:ea typeface="Calibri" panose="020F0502020204030204" pitchFamily="34" charset="0"/>
                <a:cs typeface="+mj-cs"/>
              </a:rPr>
              <a:t>how do we choose the correct one ?</a:t>
            </a:r>
            <a:endParaRPr lang="en-US" sz="2400" dirty="0">
              <a:latin typeface="Bierstadt" panose="020B0004020202020204" pitchFamily="34" charset="0"/>
            </a:endParaRPr>
          </a:p>
        </p:txBody>
      </p:sp>
    </p:spTree>
    <p:extLst>
      <p:ext uri="{BB962C8B-B14F-4D97-AF65-F5344CB8AC3E}">
        <p14:creationId xmlns:p14="http://schemas.microsoft.com/office/powerpoint/2010/main" val="129000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FCE8BBC4-555B-4EEA-8B5C-5B44656F9D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44704DC3-DE99-4AC8-9945-00EF66EBB0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3D7CF3CE-133A-4F62-A5CB-53655869A308}"/>
              </a:ext>
            </a:extLst>
          </p:cNvPr>
          <p:cNvSpPr txBox="1"/>
          <p:nvPr/>
        </p:nvSpPr>
        <p:spPr>
          <a:xfrm>
            <a:off x="6958678" y="2049114"/>
            <a:ext cx="5060124" cy="5650754"/>
          </a:xfrm>
          <a:prstGeom prst="rect">
            <a:avLst/>
          </a:prstGeom>
        </p:spPr>
        <p:txBody>
          <a:bodyPr vert="horz" lIns="91440" tIns="45720" rIns="91440" bIns="45720" rtlCol="0" anchor="ctr">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Mapping quality :</a:t>
            </a: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The calculation of mapping quality uses base quality scores to estimate whether a mismatch is due to a sequencing error low quality mismatches are less important than high quality mismatches </a:t>
            </a: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7" name="Picture 6">
            <a:extLst>
              <a:ext uri="{FF2B5EF4-FFF2-40B4-BE49-F238E27FC236}">
                <a16:creationId xmlns="" xmlns:a16="http://schemas.microsoft.com/office/drawing/2014/main" id="{C8B22DCE-350F-4194-99EE-62D309D31FBB}"/>
              </a:ext>
            </a:extLst>
          </p:cNvPr>
          <p:cNvPicPr>
            <a:picLocks noChangeAspect="1"/>
          </p:cNvPicPr>
          <p:nvPr/>
        </p:nvPicPr>
        <p:blipFill>
          <a:blip r:embed="rId2"/>
          <a:stretch>
            <a:fillRect/>
          </a:stretch>
        </p:blipFill>
        <p:spPr>
          <a:xfrm>
            <a:off x="1099435" y="697523"/>
            <a:ext cx="9784023" cy="2446006"/>
          </a:xfrm>
          <a:custGeom>
            <a:avLst/>
            <a:gdLst>
              <a:gd name="connsiteX0" fmla="*/ 0 w 9784023"/>
              <a:gd name="connsiteY0" fmla="*/ 0 h 2446006"/>
              <a:gd name="connsiteX1" fmla="*/ 771211 w 9784023"/>
              <a:gd name="connsiteY1" fmla="*/ 0 h 2446006"/>
              <a:gd name="connsiteX2" fmla="*/ 1053221 w 9784023"/>
              <a:gd name="connsiteY2" fmla="*/ 0 h 2446006"/>
              <a:gd name="connsiteX3" fmla="*/ 1433072 w 9784023"/>
              <a:gd name="connsiteY3" fmla="*/ 0 h 2446006"/>
              <a:gd name="connsiteX4" fmla="*/ 1910762 w 9784023"/>
              <a:gd name="connsiteY4" fmla="*/ 0 h 2446006"/>
              <a:gd name="connsiteX5" fmla="*/ 2290612 w 9784023"/>
              <a:gd name="connsiteY5" fmla="*/ 0 h 2446006"/>
              <a:gd name="connsiteX6" fmla="*/ 3061824 w 9784023"/>
              <a:gd name="connsiteY6" fmla="*/ 0 h 2446006"/>
              <a:gd name="connsiteX7" fmla="*/ 3735195 w 9784023"/>
              <a:gd name="connsiteY7" fmla="*/ 0 h 2446006"/>
              <a:gd name="connsiteX8" fmla="*/ 4408566 w 9784023"/>
              <a:gd name="connsiteY8" fmla="*/ 0 h 2446006"/>
              <a:gd name="connsiteX9" fmla="*/ 4788416 w 9784023"/>
              <a:gd name="connsiteY9" fmla="*/ 0 h 2446006"/>
              <a:gd name="connsiteX10" fmla="*/ 5559627 w 9784023"/>
              <a:gd name="connsiteY10" fmla="*/ 0 h 2446006"/>
              <a:gd name="connsiteX11" fmla="*/ 6330838 w 9784023"/>
              <a:gd name="connsiteY11" fmla="*/ 0 h 2446006"/>
              <a:gd name="connsiteX12" fmla="*/ 6612848 w 9784023"/>
              <a:gd name="connsiteY12" fmla="*/ 0 h 2446006"/>
              <a:gd name="connsiteX13" fmla="*/ 7286219 w 9784023"/>
              <a:gd name="connsiteY13" fmla="*/ 0 h 2446006"/>
              <a:gd name="connsiteX14" fmla="*/ 7763910 w 9784023"/>
              <a:gd name="connsiteY14" fmla="*/ 0 h 2446006"/>
              <a:gd name="connsiteX15" fmla="*/ 8339441 w 9784023"/>
              <a:gd name="connsiteY15" fmla="*/ 0 h 2446006"/>
              <a:gd name="connsiteX16" fmla="*/ 9012812 w 9784023"/>
              <a:gd name="connsiteY16" fmla="*/ 0 h 2446006"/>
              <a:gd name="connsiteX17" fmla="*/ 9784023 w 9784023"/>
              <a:gd name="connsiteY17" fmla="*/ 0 h 2446006"/>
              <a:gd name="connsiteX18" fmla="*/ 9784023 w 9784023"/>
              <a:gd name="connsiteY18" fmla="*/ 489201 h 2446006"/>
              <a:gd name="connsiteX19" fmla="*/ 9784023 w 9784023"/>
              <a:gd name="connsiteY19" fmla="*/ 953942 h 2446006"/>
              <a:gd name="connsiteX20" fmla="*/ 9784023 w 9784023"/>
              <a:gd name="connsiteY20" fmla="*/ 1467604 h 2446006"/>
              <a:gd name="connsiteX21" fmla="*/ 9784023 w 9784023"/>
              <a:gd name="connsiteY21" fmla="*/ 1932345 h 2446006"/>
              <a:gd name="connsiteX22" fmla="*/ 9784023 w 9784023"/>
              <a:gd name="connsiteY22" fmla="*/ 2446006 h 2446006"/>
              <a:gd name="connsiteX23" fmla="*/ 9110652 w 9784023"/>
              <a:gd name="connsiteY23" fmla="*/ 2446006 h 2446006"/>
              <a:gd name="connsiteX24" fmla="*/ 8535121 w 9784023"/>
              <a:gd name="connsiteY24" fmla="*/ 2446006 h 2446006"/>
              <a:gd name="connsiteX25" fmla="*/ 8057431 w 9784023"/>
              <a:gd name="connsiteY25" fmla="*/ 2446006 h 2446006"/>
              <a:gd name="connsiteX26" fmla="*/ 7677580 w 9784023"/>
              <a:gd name="connsiteY26" fmla="*/ 2446006 h 2446006"/>
              <a:gd name="connsiteX27" fmla="*/ 6906369 w 9784023"/>
              <a:gd name="connsiteY27" fmla="*/ 2446006 h 2446006"/>
              <a:gd name="connsiteX28" fmla="*/ 6526519 w 9784023"/>
              <a:gd name="connsiteY28" fmla="*/ 2446006 h 2446006"/>
              <a:gd name="connsiteX29" fmla="*/ 5950988 w 9784023"/>
              <a:gd name="connsiteY29" fmla="*/ 2446006 h 2446006"/>
              <a:gd name="connsiteX30" fmla="*/ 5375457 w 9784023"/>
              <a:gd name="connsiteY30" fmla="*/ 2446006 h 2446006"/>
              <a:gd name="connsiteX31" fmla="*/ 5093447 w 9784023"/>
              <a:gd name="connsiteY31" fmla="*/ 2446006 h 2446006"/>
              <a:gd name="connsiteX32" fmla="*/ 4615757 w 9784023"/>
              <a:gd name="connsiteY32" fmla="*/ 2446006 h 2446006"/>
              <a:gd name="connsiteX33" fmla="*/ 4235906 w 9784023"/>
              <a:gd name="connsiteY33" fmla="*/ 2446006 h 2446006"/>
              <a:gd name="connsiteX34" fmla="*/ 3856056 w 9784023"/>
              <a:gd name="connsiteY34" fmla="*/ 2446006 h 2446006"/>
              <a:gd name="connsiteX35" fmla="*/ 3574046 w 9784023"/>
              <a:gd name="connsiteY35" fmla="*/ 2446006 h 2446006"/>
              <a:gd name="connsiteX36" fmla="*/ 2900675 w 9784023"/>
              <a:gd name="connsiteY36" fmla="*/ 2446006 h 2446006"/>
              <a:gd name="connsiteX37" fmla="*/ 2422985 w 9784023"/>
              <a:gd name="connsiteY37" fmla="*/ 2446006 h 2446006"/>
              <a:gd name="connsiteX38" fmla="*/ 1651773 w 9784023"/>
              <a:gd name="connsiteY38" fmla="*/ 2446006 h 2446006"/>
              <a:gd name="connsiteX39" fmla="*/ 978402 w 9784023"/>
              <a:gd name="connsiteY39" fmla="*/ 2446006 h 2446006"/>
              <a:gd name="connsiteX40" fmla="*/ 0 w 9784023"/>
              <a:gd name="connsiteY40" fmla="*/ 2446006 h 2446006"/>
              <a:gd name="connsiteX41" fmla="*/ 0 w 9784023"/>
              <a:gd name="connsiteY41" fmla="*/ 1956805 h 2446006"/>
              <a:gd name="connsiteX42" fmla="*/ 0 w 9784023"/>
              <a:gd name="connsiteY42" fmla="*/ 1516524 h 2446006"/>
              <a:gd name="connsiteX43" fmla="*/ 0 w 9784023"/>
              <a:gd name="connsiteY43" fmla="*/ 1051783 h 2446006"/>
              <a:gd name="connsiteX44" fmla="*/ 0 w 9784023"/>
              <a:gd name="connsiteY44" fmla="*/ 538121 h 2446006"/>
              <a:gd name="connsiteX45" fmla="*/ 0 w 9784023"/>
              <a:gd name="connsiteY45" fmla="*/ 0 h 24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784023" h="2446006" fill="none" extrusionOk="0">
                <a:moveTo>
                  <a:pt x="0" y="0"/>
                </a:moveTo>
                <a:cubicBezTo>
                  <a:pt x="324252" y="-76560"/>
                  <a:pt x="597072" y="39702"/>
                  <a:pt x="771211" y="0"/>
                </a:cubicBezTo>
                <a:cubicBezTo>
                  <a:pt x="945350" y="-39702"/>
                  <a:pt x="975445" y="16203"/>
                  <a:pt x="1053221" y="0"/>
                </a:cubicBezTo>
                <a:cubicBezTo>
                  <a:pt x="1130997" y="-16203"/>
                  <a:pt x="1278921" y="7635"/>
                  <a:pt x="1433072" y="0"/>
                </a:cubicBezTo>
                <a:cubicBezTo>
                  <a:pt x="1587223" y="-7635"/>
                  <a:pt x="1703044" y="52572"/>
                  <a:pt x="1910762" y="0"/>
                </a:cubicBezTo>
                <a:cubicBezTo>
                  <a:pt x="2118480" y="-52572"/>
                  <a:pt x="2150787" y="38591"/>
                  <a:pt x="2290612" y="0"/>
                </a:cubicBezTo>
                <a:cubicBezTo>
                  <a:pt x="2430437" y="-38591"/>
                  <a:pt x="2777291" y="15927"/>
                  <a:pt x="3061824" y="0"/>
                </a:cubicBezTo>
                <a:cubicBezTo>
                  <a:pt x="3346357" y="-15927"/>
                  <a:pt x="3466573" y="52649"/>
                  <a:pt x="3735195" y="0"/>
                </a:cubicBezTo>
                <a:cubicBezTo>
                  <a:pt x="4003817" y="-52649"/>
                  <a:pt x="4226144" y="69317"/>
                  <a:pt x="4408566" y="0"/>
                </a:cubicBezTo>
                <a:cubicBezTo>
                  <a:pt x="4590988" y="-69317"/>
                  <a:pt x="4654964" y="32970"/>
                  <a:pt x="4788416" y="0"/>
                </a:cubicBezTo>
                <a:cubicBezTo>
                  <a:pt x="4921868" y="-32970"/>
                  <a:pt x="5234896" y="78110"/>
                  <a:pt x="5559627" y="0"/>
                </a:cubicBezTo>
                <a:cubicBezTo>
                  <a:pt x="5884358" y="-78110"/>
                  <a:pt x="6089515" y="23904"/>
                  <a:pt x="6330838" y="0"/>
                </a:cubicBezTo>
                <a:cubicBezTo>
                  <a:pt x="6572161" y="-23904"/>
                  <a:pt x="6479724" y="29610"/>
                  <a:pt x="6612848" y="0"/>
                </a:cubicBezTo>
                <a:cubicBezTo>
                  <a:pt x="6745972" y="-29610"/>
                  <a:pt x="7009672" y="10566"/>
                  <a:pt x="7286219" y="0"/>
                </a:cubicBezTo>
                <a:cubicBezTo>
                  <a:pt x="7562766" y="-10566"/>
                  <a:pt x="7640099" y="52269"/>
                  <a:pt x="7763910" y="0"/>
                </a:cubicBezTo>
                <a:cubicBezTo>
                  <a:pt x="7887721" y="-52269"/>
                  <a:pt x="8066248" y="20142"/>
                  <a:pt x="8339441" y="0"/>
                </a:cubicBezTo>
                <a:cubicBezTo>
                  <a:pt x="8612634" y="-20142"/>
                  <a:pt x="8705864" y="41254"/>
                  <a:pt x="9012812" y="0"/>
                </a:cubicBezTo>
                <a:cubicBezTo>
                  <a:pt x="9319760" y="-41254"/>
                  <a:pt x="9543076" y="36790"/>
                  <a:pt x="9784023" y="0"/>
                </a:cubicBezTo>
                <a:cubicBezTo>
                  <a:pt x="9827943" y="241554"/>
                  <a:pt x="9778019" y="358209"/>
                  <a:pt x="9784023" y="489201"/>
                </a:cubicBezTo>
                <a:cubicBezTo>
                  <a:pt x="9790027" y="620193"/>
                  <a:pt x="9771990" y="798554"/>
                  <a:pt x="9784023" y="953942"/>
                </a:cubicBezTo>
                <a:cubicBezTo>
                  <a:pt x="9796056" y="1109330"/>
                  <a:pt x="9736304" y="1290433"/>
                  <a:pt x="9784023" y="1467604"/>
                </a:cubicBezTo>
                <a:cubicBezTo>
                  <a:pt x="9831742" y="1644775"/>
                  <a:pt x="9728559" y="1783350"/>
                  <a:pt x="9784023" y="1932345"/>
                </a:cubicBezTo>
                <a:cubicBezTo>
                  <a:pt x="9839487" y="2081340"/>
                  <a:pt x="9763362" y="2223140"/>
                  <a:pt x="9784023" y="2446006"/>
                </a:cubicBezTo>
                <a:cubicBezTo>
                  <a:pt x="9529117" y="2494624"/>
                  <a:pt x="9346869" y="2367670"/>
                  <a:pt x="9110652" y="2446006"/>
                </a:cubicBezTo>
                <a:cubicBezTo>
                  <a:pt x="8874435" y="2524342"/>
                  <a:pt x="8779431" y="2444414"/>
                  <a:pt x="8535121" y="2446006"/>
                </a:cubicBezTo>
                <a:cubicBezTo>
                  <a:pt x="8290811" y="2447598"/>
                  <a:pt x="8243049" y="2421024"/>
                  <a:pt x="8057431" y="2446006"/>
                </a:cubicBezTo>
                <a:cubicBezTo>
                  <a:pt x="7871813" y="2470988"/>
                  <a:pt x="7807412" y="2420719"/>
                  <a:pt x="7677580" y="2446006"/>
                </a:cubicBezTo>
                <a:cubicBezTo>
                  <a:pt x="7547748" y="2471293"/>
                  <a:pt x="7136094" y="2381903"/>
                  <a:pt x="6906369" y="2446006"/>
                </a:cubicBezTo>
                <a:cubicBezTo>
                  <a:pt x="6676644" y="2510109"/>
                  <a:pt x="6686815" y="2444710"/>
                  <a:pt x="6526519" y="2446006"/>
                </a:cubicBezTo>
                <a:cubicBezTo>
                  <a:pt x="6366223" y="2447302"/>
                  <a:pt x="6224970" y="2409081"/>
                  <a:pt x="5950988" y="2446006"/>
                </a:cubicBezTo>
                <a:cubicBezTo>
                  <a:pt x="5677006" y="2482931"/>
                  <a:pt x="5492439" y="2435470"/>
                  <a:pt x="5375457" y="2446006"/>
                </a:cubicBezTo>
                <a:cubicBezTo>
                  <a:pt x="5258475" y="2456542"/>
                  <a:pt x="5152491" y="2442902"/>
                  <a:pt x="5093447" y="2446006"/>
                </a:cubicBezTo>
                <a:cubicBezTo>
                  <a:pt x="5034403" y="2449110"/>
                  <a:pt x="4805838" y="2412105"/>
                  <a:pt x="4615757" y="2446006"/>
                </a:cubicBezTo>
                <a:cubicBezTo>
                  <a:pt x="4425676" y="2479907"/>
                  <a:pt x="4350695" y="2435981"/>
                  <a:pt x="4235906" y="2446006"/>
                </a:cubicBezTo>
                <a:cubicBezTo>
                  <a:pt x="4121117" y="2456031"/>
                  <a:pt x="3953426" y="2429758"/>
                  <a:pt x="3856056" y="2446006"/>
                </a:cubicBezTo>
                <a:cubicBezTo>
                  <a:pt x="3758686" y="2462254"/>
                  <a:pt x="3684642" y="2436442"/>
                  <a:pt x="3574046" y="2446006"/>
                </a:cubicBezTo>
                <a:cubicBezTo>
                  <a:pt x="3463450" y="2455570"/>
                  <a:pt x="3047134" y="2392086"/>
                  <a:pt x="2900675" y="2446006"/>
                </a:cubicBezTo>
                <a:cubicBezTo>
                  <a:pt x="2754216" y="2499926"/>
                  <a:pt x="2573788" y="2409264"/>
                  <a:pt x="2422985" y="2446006"/>
                </a:cubicBezTo>
                <a:cubicBezTo>
                  <a:pt x="2272182" y="2482748"/>
                  <a:pt x="1826460" y="2393774"/>
                  <a:pt x="1651773" y="2446006"/>
                </a:cubicBezTo>
                <a:cubicBezTo>
                  <a:pt x="1477086" y="2498238"/>
                  <a:pt x="1195440" y="2393846"/>
                  <a:pt x="978402" y="2446006"/>
                </a:cubicBezTo>
                <a:cubicBezTo>
                  <a:pt x="761364" y="2498166"/>
                  <a:pt x="303645" y="2348972"/>
                  <a:pt x="0" y="2446006"/>
                </a:cubicBezTo>
                <a:cubicBezTo>
                  <a:pt x="-14350" y="2243800"/>
                  <a:pt x="55901" y="2113015"/>
                  <a:pt x="0" y="1956805"/>
                </a:cubicBezTo>
                <a:cubicBezTo>
                  <a:pt x="-55901" y="1800595"/>
                  <a:pt x="22962" y="1713538"/>
                  <a:pt x="0" y="1516524"/>
                </a:cubicBezTo>
                <a:cubicBezTo>
                  <a:pt x="-22962" y="1319510"/>
                  <a:pt x="4814" y="1154300"/>
                  <a:pt x="0" y="1051783"/>
                </a:cubicBezTo>
                <a:cubicBezTo>
                  <a:pt x="-4814" y="949266"/>
                  <a:pt x="18593" y="775419"/>
                  <a:pt x="0" y="538121"/>
                </a:cubicBezTo>
                <a:cubicBezTo>
                  <a:pt x="-18593" y="300823"/>
                  <a:pt x="47925" y="126810"/>
                  <a:pt x="0" y="0"/>
                </a:cubicBezTo>
                <a:close/>
              </a:path>
              <a:path w="9784023" h="2446006" stroke="0" extrusionOk="0">
                <a:moveTo>
                  <a:pt x="0" y="0"/>
                </a:moveTo>
                <a:cubicBezTo>
                  <a:pt x="367372" y="-37579"/>
                  <a:pt x="613762" y="13486"/>
                  <a:pt x="771211" y="0"/>
                </a:cubicBezTo>
                <a:cubicBezTo>
                  <a:pt x="928660" y="-13486"/>
                  <a:pt x="1062502" y="9482"/>
                  <a:pt x="1346742" y="0"/>
                </a:cubicBezTo>
                <a:cubicBezTo>
                  <a:pt x="1630982" y="-9482"/>
                  <a:pt x="1774089" y="22649"/>
                  <a:pt x="1922273" y="0"/>
                </a:cubicBezTo>
                <a:cubicBezTo>
                  <a:pt x="2070457" y="-22649"/>
                  <a:pt x="2278719" y="17453"/>
                  <a:pt x="2595644" y="0"/>
                </a:cubicBezTo>
                <a:cubicBezTo>
                  <a:pt x="2912569" y="-17453"/>
                  <a:pt x="2894753" y="2372"/>
                  <a:pt x="2975494" y="0"/>
                </a:cubicBezTo>
                <a:cubicBezTo>
                  <a:pt x="3056235" y="-2372"/>
                  <a:pt x="3434844" y="21346"/>
                  <a:pt x="3648865" y="0"/>
                </a:cubicBezTo>
                <a:cubicBezTo>
                  <a:pt x="3862886" y="-21346"/>
                  <a:pt x="3823264" y="716"/>
                  <a:pt x="3930875" y="0"/>
                </a:cubicBezTo>
                <a:cubicBezTo>
                  <a:pt x="4038486" y="-716"/>
                  <a:pt x="4183255" y="40399"/>
                  <a:pt x="4310725" y="0"/>
                </a:cubicBezTo>
                <a:cubicBezTo>
                  <a:pt x="4438195" y="-40399"/>
                  <a:pt x="4742122" y="34023"/>
                  <a:pt x="4886256" y="0"/>
                </a:cubicBezTo>
                <a:cubicBezTo>
                  <a:pt x="5030390" y="-34023"/>
                  <a:pt x="5342368" y="58324"/>
                  <a:pt x="5657467" y="0"/>
                </a:cubicBezTo>
                <a:cubicBezTo>
                  <a:pt x="5972566" y="-58324"/>
                  <a:pt x="5984929" y="34045"/>
                  <a:pt x="6135158" y="0"/>
                </a:cubicBezTo>
                <a:cubicBezTo>
                  <a:pt x="6285387" y="-34045"/>
                  <a:pt x="6371085" y="42714"/>
                  <a:pt x="6515008" y="0"/>
                </a:cubicBezTo>
                <a:cubicBezTo>
                  <a:pt x="6658931" y="-42714"/>
                  <a:pt x="6716407" y="29025"/>
                  <a:pt x="6797018" y="0"/>
                </a:cubicBezTo>
                <a:cubicBezTo>
                  <a:pt x="6877629" y="-29025"/>
                  <a:pt x="7013921" y="29943"/>
                  <a:pt x="7176869" y="0"/>
                </a:cubicBezTo>
                <a:cubicBezTo>
                  <a:pt x="7339817" y="-29943"/>
                  <a:pt x="7643965" y="74635"/>
                  <a:pt x="7850240" y="0"/>
                </a:cubicBezTo>
                <a:cubicBezTo>
                  <a:pt x="8056515" y="-74635"/>
                  <a:pt x="8456852" y="39762"/>
                  <a:pt x="8621451" y="0"/>
                </a:cubicBezTo>
                <a:cubicBezTo>
                  <a:pt x="8786050" y="-39762"/>
                  <a:pt x="9464075" y="107927"/>
                  <a:pt x="9784023" y="0"/>
                </a:cubicBezTo>
                <a:cubicBezTo>
                  <a:pt x="9824176" y="244954"/>
                  <a:pt x="9725853" y="317985"/>
                  <a:pt x="9784023" y="538121"/>
                </a:cubicBezTo>
                <a:cubicBezTo>
                  <a:pt x="9842193" y="758257"/>
                  <a:pt x="9746629" y="925054"/>
                  <a:pt x="9784023" y="1027323"/>
                </a:cubicBezTo>
                <a:cubicBezTo>
                  <a:pt x="9821417" y="1129592"/>
                  <a:pt x="9735388" y="1353255"/>
                  <a:pt x="9784023" y="1467604"/>
                </a:cubicBezTo>
                <a:cubicBezTo>
                  <a:pt x="9832658" y="1581953"/>
                  <a:pt x="9760776" y="1687756"/>
                  <a:pt x="9784023" y="1907885"/>
                </a:cubicBezTo>
                <a:cubicBezTo>
                  <a:pt x="9807270" y="2128014"/>
                  <a:pt x="9756735" y="2302504"/>
                  <a:pt x="9784023" y="2446006"/>
                </a:cubicBezTo>
                <a:cubicBezTo>
                  <a:pt x="9551599" y="2500728"/>
                  <a:pt x="9418316" y="2412878"/>
                  <a:pt x="9306332" y="2446006"/>
                </a:cubicBezTo>
                <a:cubicBezTo>
                  <a:pt x="9194348" y="2479134"/>
                  <a:pt x="9089073" y="2419522"/>
                  <a:pt x="8926482" y="2446006"/>
                </a:cubicBezTo>
                <a:cubicBezTo>
                  <a:pt x="8763891" y="2472490"/>
                  <a:pt x="8492335" y="2429272"/>
                  <a:pt x="8350951" y="2446006"/>
                </a:cubicBezTo>
                <a:cubicBezTo>
                  <a:pt x="8209567" y="2462740"/>
                  <a:pt x="8141696" y="2437364"/>
                  <a:pt x="8068941" y="2446006"/>
                </a:cubicBezTo>
                <a:cubicBezTo>
                  <a:pt x="7996186" y="2454648"/>
                  <a:pt x="7766958" y="2409280"/>
                  <a:pt x="7493411" y="2446006"/>
                </a:cubicBezTo>
                <a:cubicBezTo>
                  <a:pt x="7219864" y="2482732"/>
                  <a:pt x="7268053" y="2400738"/>
                  <a:pt x="7113560" y="2446006"/>
                </a:cubicBezTo>
                <a:cubicBezTo>
                  <a:pt x="6959067" y="2491274"/>
                  <a:pt x="6872813" y="2429656"/>
                  <a:pt x="6635870" y="2446006"/>
                </a:cubicBezTo>
                <a:cubicBezTo>
                  <a:pt x="6398927" y="2462356"/>
                  <a:pt x="6491137" y="2424840"/>
                  <a:pt x="6353860" y="2446006"/>
                </a:cubicBezTo>
                <a:cubicBezTo>
                  <a:pt x="6216583" y="2467172"/>
                  <a:pt x="5867110" y="2435738"/>
                  <a:pt x="5680489" y="2446006"/>
                </a:cubicBezTo>
                <a:cubicBezTo>
                  <a:pt x="5493868" y="2456274"/>
                  <a:pt x="5357594" y="2395555"/>
                  <a:pt x="5104958" y="2446006"/>
                </a:cubicBezTo>
                <a:cubicBezTo>
                  <a:pt x="4852322" y="2496457"/>
                  <a:pt x="4555394" y="2415917"/>
                  <a:pt x="4333747" y="2446006"/>
                </a:cubicBezTo>
                <a:cubicBezTo>
                  <a:pt x="4112100" y="2476095"/>
                  <a:pt x="4163957" y="2434866"/>
                  <a:pt x="4051737" y="2446006"/>
                </a:cubicBezTo>
                <a:cubicBezTo>
                  <a:pt x="3939517" y="2457146"/>
                  <a:pt x="3653900" y="2428643"/>
                  <a:pt x="3378366" y="2446006"/>
                </a:cubicBezTo>
                <a:cubicBezTo>
                  <a:pt x="3102832" y="2463369"/>
                  <a:pt x="2853342" y="2405382"/>
                  <a:pt x="2704995" y="2446006"/>
                </a:cubicBezTo>
                <a:cubicBezTo>
                  <a:pt x="2556648" y="2486630"/>
                  <a:pt x="2338473" y="2405260"/>
                  <a:pt x="2129464" y="2446006"/>
                </a:cubicBezTo>
                <a:cubicBezTo>
                  <a:pt x="1920455" y="2486752"/>
                  <a:pt x="1696473" y="2440088"/>
                  <a:pt x="1358253" y="2446006"/>
                </a:cubicBezTo>
                <a:cubicBezTo>
                  <a:pt x="1020033" y="2451924"/>
                  <a:pt x="1192684" y="2425174"/>
                  <a:pt x="1076243" y="2446006"/>
                </a:cubicBezTo>
                <a:cubicBezTo>
                  <a:pt x="959802" y="2466838"/>
                  <a:pt x="765404" y="2425740"/>
                  <a:pt x="598552" y="2446006"/>
                </a:cubicBezTo>
                <a:cubicBezTo>
                  <a:pt x="431700" y="2466272"/>
                  <a:pt x="243524" y="2416354"/>
                  <a:pt x="0" y="2446006"/>
                </a:cubicBezTo>
                <a:cubicBezTo>
                  <a:pt x="-26309" y="2274286"/>
                  <a:pt x="42551" y="2213166"/>
                  <a:pt x="0" y="2030185"/>
                </a:cubicBezTo>
                <a:cubicBezTo>
                  <a:pt x="-42551" y="1847204"/>
                  <a:pt x="14859" y="1695982"/>
                  <a:pt x="0" y="1565444"/>
                </a:cubicBezTo>
                <a:cubicBezTo>
                  <a:pt x="-14859" y="1434906"/>
                  <a:pt x="42562" y="1218741"/>
                  <a:pt x="0" y="1100703"/>
                </a:cubicBezTo>
                <a:cubicBezTo>
                  <a:pt x="-42562" y="982665"/>
                  <a:pt x="4732" y="733454"/>
                  <a:pt x="0" y="562581"/>
                </a:cubicBezTo>
                <a:cubicBezTo>
                  <a:pt x="-4732" y="391708"/>
                  <a:pt x="34328" y="178234"/>
                  <a:pt x="0" y="0"/>
                </a:cubicBezTo>
                <a:close/>
              </a:path>
            </a:pathLst>
          </a:custGeom>
          <a:solidFill>
            <a:schemeClr val="bg2">
              <a:lumMod val="60000"/>
              <a:lumOff val="40000"/>
            </a:schemeClr>
          </a:solidFill>
          <a:ln>
            <a:solidFill>
              <a:schemeClr val="bg2">
                <a:lumMod val="60000"/>
                <a:lumOff val="40000"/>
              </a:schemeClr>
            </a:solidFill>
            <a:extLst>
              <a:ext uri="{C807C97D-BFC1-408E-A445-0C87EB9F89A2}">
                <ask:lineSketchStyleProps xmlns="" xmlns:ask="http://schemas.microsoft.com/office/drawing/2018/sketchyshapes" sd="2197328747">
                  <a:prstGeom prst="rect">
                    <a:avLst/>
                  </a:prstGeom>
                  <ask:type>
                    <ask:lineSketchScribble/>
                  </ask:type>
                </ask:lineSketchStyleProps>
              </a:ext>
            </a:extLst>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2607928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746C0352-4C43-4E85-BF81-D0C6DF9B34A0}"/>
              </a:ext>
            </a:extLst>
          </p:cNvPr>
          <p:cNvSpPr txBox="1"/>
          <p:nvPr/>
        </p:nvSpPr>
        <p:spPr>
          <a:xfrm>
            <a:off x="3140936" y="1332776"/>
            <a:ext cx="7358335" cy="3846012"/>
          </a:xfrm>
          <a:prstGeom prst="rect">
            <a:avLst/>
          </a:prstGeom>
        </p:spPr>
        <p:txBody>
          <a:bodyPr vert="horz" lIns="91440" tIns="45720" rIns="91440" bIns="45720" rtlCol="0">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Ambiguous mappings :</a:t>
            </a: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b="1" spc="50" dirty="0">
                <a:solidFill>
                  <a:schemeClr val="tx2">
                    <a:lumMod val="10000"/>
                  </a:schemeClr>
                </a:solidFill>
                <a:latin typeface="Bierstadt" panose="020B0004020202020204" pitchFamily="34" charset="0"/>
                <a:ea typeface="Batang" panose="02030600000101010101" pitchFamily="18" charset="-127"/>
              </a:rPr>
              <a:t>When two mappings have the exact same alignment we say the mapping is ambiguous since the two positions are equivalent there is no way to guess which is correct </a:t>
            </a:r>
          </a:p>
        </p:txBody>
      </p:sp>
      <p:pic>
        <p:nvPicPr>
          <p:cNvPr id="6" name="Picture 5">
            <a:extLst>
              <a:ext uri="{FF2B5EF4-FFF2-40B4-BE49-F238E27FC236}">
                <a16:creationId xmlns="" xmlns:a16="http://schemas.microsoft.com/office/drawing/2014/main" id="{CE89C736-0A44-4596-BC3A-E075391244D0}"/>
              </a:ext>
            </a:extLst>
          </p:cNvPr>
          <p:cNvPicPr>
            <a:picLocks noChangeAspect="1"/>
          </p:cNvPicPr>
          <p:nvPr/>
        </p:nvPicPr>
        <p:blipFill>
          <a:blip r:embed="rId2"/>
          <a:stretch>
            <a:fillRect/>
          </a:stretch>
        </p:blipFill>
        <p:spPr>
          <a:xfrm>
            <a:off x="577512" y="3255782"/>
            <a:ext cx="11036975" cy="2455726"/>
          </a:xfrm>
          <a:custGeom>
            <a:avLst/>
            <a:gdLst>
              <a:gd name="connsiteX0" fmla="*/ 0 w 11036975"/>
              <a:gd name="connsiteY0" fmla="*/ 0 h 2455726"/>
              <a:gd name="connsiteX1" fmla="*/ 249784 w 11036975"/>
              <a:gd name="connsiteY1" fmla="*/ 0 h 2455726"/>
              <a:gd name="connsiteX2" fmla="*/ 720308 w 11036975"/>
              <a:gd name="connsiteY2" fmla="*/ 0 h 2455726"/>
              <a:gd name="connsiteX3" fmla="*/ 1301201 w 11036975"/>
              <a:gd name="connsiteY3" fmla="*/ 0 h 2455726"/>
              <a:gd name="connsiteX4" fmla="*/ 1992464 w 11036975"/>
              <a:gd name="connsiteY4" fmla="*/ 0 h 2455726"/>
              <a:gd name="connsiteX5" fmla="*/ 2352618 w 11036975"/>
              <a:gd name="connsiteY5" fmla="*/ 0 h 2455726"/>
              <a:gd name="connsiteX6" fmla="*/ 2933512 w 11036975"/>
              <a:gd name="connsiteY6" fmla="*/ 0 h 2455726"/>
              <a:gd name="connsiteX7" fmla="*/ 3735145 w 11036975"/>
              <a:gd name="connsiteY7" fmla="*/ 0 h 2455726"/>
              <a:gd name="connsiteX8" fmla="*/ 4536778 w 11036975"/>
              <a:gd name="connsiteY8" fmla="*/ 0 h 2455726"/>
              <a:gd name="connsiteX9" fmla="*/ 4896932 w 11036975"/>
              <a:gd name="connsiteY9" fmla="*/ 0 h 2455726"/>
              <a:gd name="connsiteX10" fmla="*/ 5146716 w 11036975"/>
              <a:gd name="connsiteY10" fmla="*/ 0 h 2455726"/>
              <a:gd name="connsiteX11" fmla="*/ 5948349 w 11036975"/>
              <a:gd name="connsiteY11" fmla="*/ 0 h 2455726"/>
              <a:gd name="connsiteX12" fmla="*/ 6418872 w 11036975"/>
              <a:gd name="connsiteY12" fmla="*/ 0 h 2455726"/>
              <a:gd name="connsiteX13" fmla="*/ 6999766 w 11036975"/>
              <a:gd name="connsiteY13" fmla="*/ 0 h 2455726"/>
              <a:gd name="connsiteX14" fmla="*/ 7470289 w 11036975"/>
              <a:gd name="connsiteY14" fmla="*/ 0 h 2455726"/>
              <a:gd name="connsiteX15" fmla="*/ 7940813 w 11036975"/>
              <a:gd name="connsiteY15" fmla="*/ 0 h 2455726"/>
              <a:gd name="connsiteX16" fmla="*/ 8742446 w 11036975"/>
              <a:gd name="connsiteY16" fmla="*/ 0 h 2455726"/>
              <a:gd name="connsiteX17" fmla="*/ 9212970 w 11036975"/>
              <a:gd name="connsiteY17" fmla="*/ 0 h 2455726"/>
              <a:gd name="connsiteX18" fmla="*/ 9683493 w 11036975"/>
              <a:gd name="connsiteY18" fmla="*/ 0 h 2455726"/>
              <a:gd name="connsiteX19" fmla="*/ 10264387 w 11036975"/>
              <a:gd name="connsiteY19" fmla="*/ 0 h 2455726"/>
              <a:gd name="connsiteX20" fmla="*/ 11036975 w 11036975"/>
              <a:gd name="connsiteY20" fmla="*/ 0 h 2455726"/>
              <a:gd name="connsiteX21" fmla="*/ 11036975 w 11036975"/>
              <a:gd name="connsiteY21" fmla="*/ 491145 h 2455726"/>
              <a:gd name="connsiteX22" fmla="*/ 11036975 w 11036975"/>
              <a:gd name="connsiteY22" fmla="*/ 957733 h 2455726"/>
              <a:gd name="connsiteX23" fmla="*/ 11036975 w 11036975"/>
              <a:gd name="connsiteY23" fmla="*/ 1448878 h 2455726"/>
              <a:gd name="connsiteX24" fmla="*/ 11036975 w 11036975"/>
              <a:gd name="connsiteY24" fmla="*/ 1989138 h 2455726"/>
              <a:gd name="connsiteX25" fmla="*/ 11036975 w 11036975"/>
              <a:gd name="connsiteY25" fmla="*/ 2455726 h 2455726"/>
              <a:gd name="connsiteX26" fmla="*/ 10345712 w 11036975"/>
              <a:gd name="connsiteY26" fmla="*/ 2455726 h 2455726"/>
              <a:gd name="connsiteX27" fmla="*/ 9544079 w 11036975"/>
              <a:gd name="connsiteY27" fmla="*/ 2455726 h 2455726"/>
              <a:gd name="connsiteX28" fmla="*/ 8742446 w 11036975"/>
              <a:gd name="connsiteY28" fmla="*/ 2455726 h 2455726"/>
              <a:gd name="connsiteX29" fmla="*/ 8051183 w 11036975"/>
              <a:gd name="connsiteY29" fmla="*/ 2455726 h 2455726"/>
              <a:gd name="connsiteX30" fmla="*/ 7580659 w 11036975"/>
              <a:gd name="connsiteY30" fmla="*/ 2455726 h 2455726"/>
              <a:gd name="connsiteX31" fmla="*/ 6999766 w 11036975"/>
              <a:gd name="connsiteY31" fmla="*/ 2455726 h 2455726"/>
              <a:gd name="connsiteX32" fmla="*/ 6639612 w 11036975"/>
              <a:gd name="connsiteY32" fmla="*/ 2455726 h 2455726"/>
              <a:gd name="connsiteX33" fmla="*/ 5948349 w 11036975"/>
              <a:gd name="connsiteY33" fmla="*/ 2455726 h 2455726"/>
              <a:gd name="connsiteX34" fmla="*/ 5698564 w 11036975"/>
              <a:gd name="connsiteY34" fmla="*/ 2455726 h 2455726"/>
              <a:gd name="connsiteX35" fmla="*/ 5448780 w 11036975"/>
              <a:gd name="connsiteY35" fmla="*/ 2455726 h 2455726"/>
              <a:gd name="connsiteX36" fmla="*/ 4867887 w 11036975"/>
              <a:gd name="connsiteY36" fmla="*/ 2455726 h 2455726"/>
              <a:gd name="connsiteX37" fmla="*/ 4066254 w 11036975"/>
              <a:gd name="connsiteY37" fmla="*/ 2455726 h 2455726"/>
              <a:gd name="connsiteX38" fmla="*/ 3485361 w 11036975"/>
              <a:gd name="connsiteY38" fmla="*/ 2455726 h 2455726"/>
              <a:gd name="connsiteX39" fmla="*/ 3014837 w 11036975"/>
              <a:gd name="connsiteY39" fmla="*/ 2455726 h 2455726"/>
              <a:gd name="connsiteX40" fmla="*/ 2544313 w 11036975"/>
              <a:gd name="connsiteY40" fmla="*/ 2455726 h 2455726"/>
              <a:gd name="connsiteX41" fmla="*/ 1963420 w 11036975"/>
              <a:gd name="connsiteY41" fmla="*/ 2455726 h 2455726"/>
              <a:gd name="connsiteX42" fmla="*/ 1382526 w 11036975"/>
              <a:gd name="connsiteY42" fmla="*/ 2455726 h 2455726"/>
              <a:gd name="connsiteX43" fmla="*/ 1022372 w 11036975"/>
              <a:gd name="connsiteY43" fmla="*/ 2455726 h 2455726"/>
              <a:gd name="connsiteX44" fmla="*/ 662219 w 11036975"/>
              <a:gd name="connsiteY44" fmla="*/ 2455726 h 2455726"/>
              <a:gd name="connsiteX45" fmla="*/ 0 w 11036975"/>
              <a:gd name="connsiteY45" fmla="*/ 2455726 h 2455726"/>
              <a:gd name="connsiteX46" fmla="*/ 0 w 11036975"/>
              <a:gd name="connsiteY46" fmla="*/ 1940024 h 2455726"/>
              <a:gd name="connsiteX47" fmla="*/ 0 w 11036975"/>
              <a:gd name="connsiteY47" fmla="*/ 1399764 h 2455726"/>
              <a:gd name="connsiteX48" fmla="*/ 0 w 11036975"/>
              <a:gd name="connsiteY48" fmla="*/ 982290 h 2455726"/>
              <a:gd name="connsiteX49" fmla="*/ 0 w 11036975"/>
              <a:gd name="connsiteY49" fmla="*/ 466588 h 2455726"/>
              <a:gd name="connsiteX50" fmla="*/ 0 w 11036975"/>
              <a:gd name="connsiteY50" fmla="*/ 0 h 24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036975" h="2455726" fill="none" extrusionOk="0">
                <a:moveTo>
                  <a:pt x="0" y="0"/>
                </a:moveTo>
                <a:cubicBezTo>
                  <a:pt x="62659" y="-5350"/>
                  <a:pt x="199590" y="6207"/>
                  <a:pt x="249784" y="0"/>
                </a:cubicBezTo>
                <a:cubicBezTo>
                  <a:pt x="299978" y="-6207"/>
                  <a:pt x="515301" y="18109"/>
                  <a:pt x="720308" y="0"/>
                </a:cubicBezTo>
                <a:cubicBezTo>
                  <a:pt x="925315" y="-18109"/>
                  <a:pt x="1044279" y="56983"/>
                  <a:pt x="1301201" y="0"/>
                </a:cubicBezTo>
                <a:cubicBezTo>
                  <a:pt x="1558123" y="-56983"/>
                  <a:pt x="1814938" y="3309"/>
                  <a:pt x="1992464" y="0"/>
                </a:cubicBezTo>
                <a:cubicBezTo>
                  <a:pt x="2169990" y="-3309"/>
                  <a:pt x="2194867" y="31281"/>
                  <a:pt x="2352618" y="0"/>
                </a:cubicBezTo>
                <a:cubicBezTo>
                  <a:pt x="2510369" y="-31281"/>
                  <a:pt x="2797065" y="47837"/>
                  <a:pt x="2933512" y="0"/>
                </a:cubicBezTo>
                <a:cubicBezTo>
                  <a:pt x="3069959" y="-47837"/>
                  <a:pt x="3340410" y="20202"/>
                  <a:pt x="3735145" y="0"/>
                </a:cubicBezTo>
                <a:cubicBezTo>
                  <a:pt x="4129880" y="-20202"/>
                  <a:pt x="4375455" y="33062"/>
                  <a:pt x="4536778" y="0"/>
                </a:cubicBezTo>
                <a:cubicBezTo>
                  <a:pt x="4698101" y="-33062"/>
                  <a:pt x="4820701" y="11795"/>
                  <a:pt x="4896932" y="0"/>
                </a:cubicBezTo>
                <a:cubicBezTo>
                  <a:pt x="4973163" y="-11795"/>
                  <a:pt x="5041054" y="15321"/>
                  <a:pt x="5146716" y="0"/>
                </a:cubicBezTo>
                <a:cubicBezTo>
                  <a:pt x="5252378" y="-15321"/>
                  <a:pt x="5725773" y="27624"/>
                  <a:pt x="5948349" y="0"/>
                </a:cubicBezTo>
                <a:cubicBezTo>
                  <a:pt x="6170925" y="-27624"/>
                  <a:pt x="6240683" y="54242"/>
                  <a:pt x="6418872" y="0"/>
                </a:cubicBezTo>
                <a:cubicBezTo>
                  <a:pt x="6597061" y="-54242"/>
                  <a:pt x="6849366" y="6143"/>
                  <a:pt x="6999766" y="0"/>
                </a:cubicBezTo>
                <a:cubicBezTo>
                  <a:pt x="7150166" y="-6143"/>
                  <a:pt x="7245031" y="50731"/>
                  <a:pt x="7470289" y="0"/>
                </a:cubicBezTo>
                <a:cubicBezTo>
                  <a:pt x="7695547" y="-50731"/>
                  <a:pt x="7715192" y="56179"/>
                  <a:pt x="7940813" y="0"/>
                </a:cubicBezTo>
                <a:cubicBezTo>
                  <a:pt x="8166434" y="-56179"/>
                  <a:pt x="8424594" y="77514"/>
                  <a:pt x="8742446" y="0"/>
                </a:cubicBezTo>
                <a:cubicBezTo>
                  <a:pt x="9060298" y="-77514"/>
                  <a:pt x="9070088" y="24640"/>
                  <a:pt x="9212970" y="0"/>
                </a:cubicBezTo>
                <a:cubicBezTo>
                  <a:pt x="9355852" y="-24640"/>
                  <a:pt x="9481198" y="2990"/>
                  <a:pt x="9683493" y="0"/>
                </a:cubicBezTo>
                <a:cubicBezTo>
                  <a:pt x="9885788" y="-2990"/>
                  <a:pt x="10000617" y="67030"/>
                  <a:pt x="10264387" y="0"/>
                </a:cubicBezTo>
                <a:cubicBezTo>
                  <a:pt x="10528157" y="-67030"/>
                  <a:pt x="10760057" y="19243"/>
                  <a:pt x="11036975" y="0"/>
                </a:cubicBezTo>
                <a:cubicBezTo>
                  <a:pt x="11086351" y="124550"/>
                  <a:pt x="11020899" y="358731"/>
                  <a:pt x="11036975" y="491145"/>
                </a:cubicBezTo>
                <a:cubicBezTo>
                  <a:pt x="11053051" y="623559"/>
                  <a:pt x="11033683" y="763021"/>
                  <a:pt x="11036975" y="957733"/>
                </a:cubicBezTo>
                <a:cubicBezTo>
                  <a:pt x="11040267" y="1152445"/>
                  <a:pt x="10992479" y="1214540"/>
                  <a:pt x="11036975" y="1448878"/>
                </a:cubicBezTo>
                <a:cubicBezTo>
                  <a:pt x="11081471" y="1683216"/>
                  <a:pt x="10972806" y="1760178"/>
                  <a:pt x="11036975" y="1989138"/>
                </a:cubicBezTo>
                <a:cubicBezTo>
                  <a:pt x="11101144" y="2218098"/>
                  <a:pt x="11007051" y="2263686"/>
                  <a:pt x="11036975" y="2455726"/>
                </a:cubicBezTo>
                <a:cubicBezTo>
                  <a:pt x="10838152" y="2497318"/>
                  <a:pt x="10491639" y="2384884"/>
                  <a:pt x="10345712" y="2455726"/>
                </a:cubicBezTo>
                <a:cubicBezTo>
                  <a:pt x="10199785" y="2526568"/>
                  <a:pt x="9776943" y="2365408"/>
                  <a:pt x="9544079" y="2455726"/>
                </a:cubicBezTo>
                <a:cubicBezTo>
                  <a:pt x="9311215" y="2546044"/>
                  <a:pt x="9016319" y="2372471"/>
                  <a:pt x="8742446" y="2455726"/>
                </a:cubicBezTo>
                <a:cubicBezTo>
                  <a:pt x="8468573" y="2538981"/>
                  <a:pt x="8311125" y="2424639"/>
                  <a:pt x="8051183" y="2455726"/>
                </a:cubicBezTo>
                <a:cubicBezTo>
                  <a:pt x="7791241" y="2486813"/>
                  <a:pt x="7814181" y="2411476"/>
                  <a:pt x="7580659" y="2455726"/>
                </a:cubicBezTo>
                <a:cubicBezTo>
                  <a:pt x="7347137" y="2499976"/>
                  <a:pt x="7249105" y="2411923"/>
                  <a:pt x="6999766" y="2455726"/>
                </a:cubicBezTo>
                <a:cubicBezTo>
                  <a:pt x="6750427" y="2499529"/>
                  <a:pt x="6735014" y="2432850"/>
                  <a:pt x="6639612" y="2455726"/>
                </a:cubicBezTo>
                <a:cubicBezTo>
                  <a:pt x="6544210" y="2478602"/>
                  <a:pt x="6111715" y="2395794"/>
                  <a:pt x="5948349" y="2455726"/>
                </a:cubicBezTo>
                <a:cubicBezTo>
                  <a:pt x="5784983" y="2515658"/>
                  <a:pt x="5775179" y="2433168"/>
                  <a:pt x="5698564" y="2455726"/>
                </a:cubicBezTo>
                <a:cubicBezTo>
                  <a:pt x="5621949" y="2478284"/>
                  <a:pt x="5546411" y="2432711"/>
                  <a:pt x="5448780" y="2455726"/>
                </a:cubicBezTo>
                <a:cubicBezTo>
                  <a:pt x="5351149" y="2478741"/>
                  <a:pt x="5064940" y="2440797"/>
                  <a:pt x="4867887" y="2455726"/>
                </a:cubicBezTo>
                <a:cubicBezTo>
                  <a:pt x="4670834" y="2470655"/>
                  <a:pt x="4438379" y="2386357"/>
                  <a:pt x="4066254" y="2455726"/>
                </a:cubicBezTo>
                <a:cubicBezTo>
                  <a:pt x="3694129" y="2525095"/>
                  <a:pt x="3722233" y="2414737"/>
                  <a:pt x="3485361" y="2455726"/>
                </a:cubicBezTo>
                <a:cubicBezTo>
                  <a:pt x="3248489" y="2496715"/>
                  <a:pt x="3231528" y="2427112"/>
                  <a:pt x="3014837" y="2455726"/>
                </a:cubicBezTo>
                <a:cubicBezTo>
                  <a:pt x="2798146" y="2484340"/>
                  <a:pt x="2702681" y="2432954"/>
                  <a:pt x="2544313" y="2455726"/>
                </a:cubicBezTo>
                <a:cubicBezTo>
                  <a:pt x="2385945" y="2478498"/>
                  <a:pt x="2131991" y="2438687"/>
                  <a:pt x="1963420" y="2455726"/>
                </a:cubicBezTo>
                <a:cubicBezTo>
                  <a:pt x="1794849" y="2472765"/>
                  <a:pt x="1530224" y="2432742"/>
                  <a:pt x="1382526" y="2455726"/>
                </a:cubicBezTo>
                <a:cubicBezTo>
                  <a:pt x="1234828" y="2478710"/>
                  <a:pt x="1162675" y="2440449"/>
                  <a:pt x="1022372" y="2455726"/>
                </a:cubicBezTo>
                <a:cubicBezTo>
                  <a:pt x="882069" y="2471003"/>
                  <a:pt x="811988" y="2428311"/>
                  <a:pt x="662219" y="2455726"/>
                </a:cubicBezTo>
                <a:cubicBezTo>
                  <a:pt x="512450" y="2483141"/>
                  <a:pt x="278902" y="2396268"/>
                  <a:pt x="0" y="2455726"/>
                </a:cubicBezTo>
                <a:cubicBezTo>
                  <a:pt x="-313" y="2269392"/>
                  <a:pt x="45195" y="2047938"/>
                  <a:pt x="0" y="1940024"/>
                </a:cubicBezTo>
                <a:cubicBezTo>
                  <a:pt x="-45195" y="1832110"/>
                  <a:pt x="63006" y="1514386"/>
                  <a:pt x="0" y="1399764"/>
                </a:cubicBezTo>
                <a:cubicBezTo>
                  <a:pt x="-63006" y="1285142"/>
                  <a:pt x="48747" y="1105112"/>
                  <a:pt x="0" y="982290"/>
                </a:cubicBezTo>
                <a:cubicBezTo>
                  <a:pt x="-48747" y="859468"/>
                  <a:pt x="53937" y="660707"/>
                  <a:pt x="0" y="466588"/>
                </a:cubicBezTo>
                <a:cubicBezTo>
                  <a:pt x="-53937" y="272469"/>
                  <a:pt x="19282" y="98088"/>
                  <a:pt x="0" y="0"/>
                </a:cubicBezTo>
                <a:close/>
              </a:path>
              <a:path w="11036975" h="2455726" stroke="0" extrusionOk="0">
                <a:moveTo>
                  <a:pt x="0" y="0"/>
                </a:moveTo>
                <a:cubicBezTo>
                  <a:pt x="207176" y="-5970"/>
                  <a:pt x="389852" y="32477"/>
                  <a:pt x="691263" y="0"/>
                </a:cubicBezTo>
                <a:cubicBezTo>
                  <a:pt x="992674" y="-32477"/>
                  <a:pt x="1198066" y="54306"/>
                  <a:pt x="1382526" y="0"/>
                </a:cubicBezTo>
                <a:cubicBezTo>
                  <a:pt x="1566986" y="-54306"/>
                  <a:pt x="1695978" y="16978"/>
                  <a:pt x="1963420" y="0"/>
                </a:cubicBezTo>
                <a:cubicBezTo>
                  <a:pt x="2230862" y="-16978"/>
                  <a:pt x="2119727" y="26762"/>
                  <a:pt x="2213204" y="0"/>
                </a:cubicBezTo>
                <a:cubicBezTo>
                  <a:pt x="2306681" y="-26762"/>
                  <a:pt x="2552943" y="14342"/>
                  <a:pt x="2683728" y="0"/>
                </a:cubicBezTo>
                <a:cubicBezTo>
                  <a:pt x="2814513" y="-14342"/>
                  <a:pt x="2829901" y="13600"/>
                  <a:pt x="2933512" y="0"/>
                </a:cubicBezTo>
                <a:cubicBezTo>
                  <a:pt x="3037123" y="-13600"/>
                  <a:pt x="3159250" y="42780"/>
                  <a:pt x="3293666" y="0"/>
                </a:cubicBezTo>
                <a:cubicBezTo>
                  <a:pt x="3428082" y="-42780"/>
                  <a:pt x="3842745" y="75246"/>
                  <a:pt x="4095299" y="0"/>
                </a:cubicBezTo>
                <a:cubicBezTo>
                  <a:pt x="4347853" y="-75246"/>
                  <a:pt x="4289116" y="23951"/>
                  <a:pt x="4345083" y="0"/>
                </a:cubicBezTo>
                <a:cubicBezTo>
                  <a:pt x="4401050" y="-23951"/>
                  <a:pt x="4606308" y="15360"/>
                  <a:pt x="4705237" y="0"/>
                </a:cubicBezTo>
                <a:cubicBezTo>
                  <a:pt x="4804166" y="-15360"/>
                  <a:pt x="5185103" y="41147"/>
                  <a:pt x="5396500" y="0"/>
                </a:cubicBezTo>
                <a:cubicBezTo>
                  <a:pt x="5607897" y="-41147"/>
                  <a:pt x="5644232" y="32818"/>
                  <a:pt x="5756654" y="0"/>
                </a:cubicBezTo>
                <a:cubicBezTo>
                  <a:pt x="5869076" y="-32818"/>
                  <a:pt x="5901790" y="2693"/>
                  <a:pt x="6006438" y="0"/>
                </a:cubicBezTo>
                <a:cubicBezTo>
                  <a:pt x="6111086" y="-2693"/>
                  <a:pt x="6308357" y="26010"/>
                  <a:pt x="6587331" y="0"/>
                </a:cubicBezTo>
                <a:cubicBezTo>
                  <a:pt x="6866305" y="-26010"/>
                  <a:pt x="6934788" y="72507"/>
                  <a:pt x="7278595" y="0"/>
                </a:cubicBezTo>
                <a:cubicBezTo>
                  <a:pt x="7622402" y="-72507"/>
                  <a:pt x="7697555" y="59004"/>
                  <a:pt x="7969858" y="0"/>
                </a:cubicBezTo>
                <a:cubicBezTo>
                  <a:pt x="8242161" y="-59004"/>
                  <a:pt x="8234610" y="34218"/>
                  <a:pt x="8330012" y="0"/>
                </a:cubicBezTo>
                <a:cubicBezTo>
                  <a:pt x="8425414" y="-34218"/>
                  <a:pt x="8692318" y="35957"/>
                  <a:pt x="8800535" y="0"/>
                </a:cubicBezTo>
                <a:cubicBezTo>
                  <a:pt x="8908752" y="-35957"/>
                  <a:pt x="8987253" y="4526"/>
                  <a:pt x="9160689" y="0"/>
                </a:cubicBezTo>
                <a:cubicBezTo>
                  <a:pt x="9334125" y="-4526"/>
                  <a:pt x="9661660" y="40601"/>
                  <a:pt x="9962322" y="0"/>
                </a:cubicBezTo>
                <a:cubicBezTo>
                  <a:pt x="10262984" y="-40601"/>
                  <a:pt x="10689267" y="19799"/>
                  <a:pt x="11036975" y="0"/>
                </a:cubicBezTo>
                <a:cubicBezTo>
                  <a:pt x="11047248" y="134758"/>
                  <a:pt x="11006786" y="290848"/>
                  <a:pt x="11036975" y="417473"/>
                </a:cubicBezTo>
                <a:cubicBezTo>
                  <a:pt x="11067164" y="544098"/>
                  <a:pt x="11013283" y="688963"/>
                  <a:pt x="11036975" y="834947"/>
                </a:cubicBezTo>
                <a:cubicBezTo>
                  <a:pt x="11060667" y="980931"/>
                  <a:pt x="11034236" y="1214246"/>
                  <a:pt x="11036975" y="1375207"/>
                </a:cubicBezTo>
                <a:cubicBezTo>
                  <a:pt x="11039714" y="1536168"/>
                  <a:pt x="10983899" y="1669064"/>
                  <a:pt x="11036975" y="1866352"/>
                </a:cubicBezTo>
                <a:cubicBezTo>
                  <a:pt x="11090051" y="2063641"/>
                  <a:pt x="10992121" y="2214468"/>
                  <a:pt x="11036975" y="2455726"/>
                </a:cubicBezTo>
                <a:cubicBezTo>
                  <a:pt x="10822560" y="2461676"/>
                  <a:pt x="10743478" y="2433678"/>
                  <a:pt x="10566451" y="2455726"/>
                </a:cubicBezTo>
                <a:cubicBezTo>
                  <a:pt x="10389424" y="2477774"/>
                  <a:pt x="10137736" y="2390327"/>
                  <a:pt x="9764818" y="2455726"/>
                </a:cubicBezTo>
                <a:cubicBezTo>
                  <a:pt x="9391900" y="2521125"/>
                  <a:pt x="9465687" y="2397739"/>
                  <a:pt x="9183925" y="2455726"/>
                </a:cubicBezTo>
                <a:cubicBezTo>
                  <a:pt x="8902163" y="2513713"/>
                  <a:pt x="8924029" y="2429127"/>
                  <a:pt x="8823771" y="2455726"/>
                </a:cubicBezTo>
                <a:cubicBezTo>
                  <a:pt x="8723513" y="2482325"/>
                  <a:pt x="8228691" y="2409745"/>
                  <a:pt x="8022138" y="2455726"/>
                </a:cubicBezTo>
                <a:cubicBezTo>
                  <a:pt x="7815585" y="2501707"/>
                  <a:pt x="7594913" y="2452539"/>
                  <a:pt x="7441245" y="2455726"/>
                </a:cubicBezTo>
                <a:cubicBezTo>
                  <a:pt x="7287577" y="2458913"/>
                  <a:pt x="7269054" y="2435371"/>
                  <a:pt x="7191461" y="2455726"/>
                </a:cubicBezTo>
                <a:cubicBezTo>
                  <a:pt x="7113868" y="2476081"/>
                  <a:pt x="6747392" y="2431027"/>
                  <a:pt x="6610567" y="2455726"/>
                </a:cubicBezTo>
                <a:cubicBezTo>
                  <a:pt x="6473742" y="2480425"/>
                  <a:pt x="6175113" y="2436701"/>
                  <a:pt x="6029674" y="2455726"/>
                </a:cubicBezTo>
                <a:cubicBezTo>
                  <a:pt x="5884235" y="2474751"/>
                  <a:pt x="5532372" y="2404721"/>
                  <a:pt x="5338411" y="2455726"/>
                </a:cubicBezTo>
                <a:cubicBezTo>
                  <a:pt x="5144450" y="2506731"/>
                  <a:pt x="4936086" y="2383977"/>
                  <a:pt x="4536778" y="2455726"/>
                </a:cubicBezTo>
                <a:cubicBezTo>
                  <a:pt x="4137470" y="2527475"/>
                  <a:pt x="4102347" y="2386521"/>
                  <a:pt x="3735145" y="2455726"/>
                </a:cubicBezTo>
                <a:cubicBezTo>
                  <a:pt x="3367943" y="2524931"/>
                  <a:pt x="3363377" y="2440295"/>
                  <a:pt x="3154251" y="2455726"/>
                </a:cubicBezTo>
                <a:cubicBezTo>
                  <a:pt x="2945125" y="2471157"/>
                  <a:pt x="2786386" y="2428203"/>
                  <a:pt x="2462988" y="2455726"/>
                </a:cubicBezTo>
                <a:cubicBezTo>
                  <a:pt x="2139590" y="2483249"/>
                  <a:pt x="2107758" y="2412017"/>
                  <a:pt x="1882095" y="2455726"/>
                </a:cubicBezTo>
                <a:cubicBezTo>
                  <a:pt x="1656432" y="2499435"/>
                  <a:pt x="1508184" y="2447184"/>
                  <a:pt x="1411571" y="2455726"/>
                </a:cubicBezTo>
                <a:cubicBezTo>
                  <a:pt x="1314958" y="2464268"/>
                  <a:pt x="1016432" y="2418774"/>
                  <a:pt x="830678" y="2455726"/>
                </a:cubicBezTo>
                <a:cubicBezTo>
                  <a:pt x="644924" y="2492678"/>
                  <a:pt x="363483" y="2363611"/>
                  <a:pt x="0" y="2455726"/>
                </a:cubicBezTo>
                <a:cubicBezTo>
                  <a:pt x="-44668" y="2312877"/>
                  <a:pt x="24663" y="2227439"/>
                  <a:pt x="0" y="2038253"/>
                </a:cubicBezTo>
                <a:cubicBezTo>
                  <a:pt x="-24663" y="1849067"/>
                  <a:pt x="10805" y="1724519"/>
                  <a:pt x="0" y="1571665"/>
                </a:cubicBezTo>
                <a:cubicBezTo>
                  <a:pt x="-10805" y="1418811"/>
                  <a:pt x="9354" y="1292571"/>
                  <a:pt x="0" y="1154191"/>
                </a:cubicBezTo>
                <a:cubicBezTo>
                  <a:pt x="-9354" y="1015811"/>
                  <a:pt x="843" y="824635"/>
                  <a:pt x="0" y="613932"/>
                </a:cubicBezTo>
                <a:cubicBezTo>
                  <a:pt x="-843" y="403229"/>
                  <a:pt x="68278" y="157401"/>
                  <a:pt x="0" y="0"/>
                </a:cubicBezTo>
                <a:close/>
              </a:path>
            </a:pathLst>
          </a:custGeom>
          <a:ln w="38100" cap="sq" cmpd="thickThin">
            <a:solidFill>
              <a:schemeClr val="accent1">
                <a:lumMod val="75000"/>
              </a:schemeClr>
            </a:solidFill>
            <a:prstDash val="solid"/>
            <a:miter lim="800000"/>
            <a:extLst>
              <a:ext uri="{C807C97D-BFC1-408E-A445-0C87EB9F89A2}">
                <ask:lineSketchStyleProps xmlns="" xmlns:ask="http://schemas.microsoft.com/office/drawing/2018/sketchyshapes" sd="1698498193">
                  <a:prstGeom prst="rect">
                    <a:avLst/>
                  </a:prstGeom>
                  <ask:type>
                    <ask:lineSketchScribble/>
                  </ask:type>
                </ask:lineSketchStyleProps>
              </a:ext>
            </a:extLst>
          </a:ln>
          <a:effectLst>
            <a:innerShdw blurRad="76200">
              <a:srgbClr val="000000"/>
            </a:innerShdw>
          </a:effectLst>
        </p:spPr>
      </p:pic>
      <p:sp>
        <p:nvSpPr>
          <p:cNvPr id="15" name="Freeform: Shape 14">
            <a:extLst>
              <a:ext uri="{FF2B5EF4-FFF2-40B4-BE49-F238E27FC236}">
                <a16:creationId xmlns="" xmlns:a16="http://schemas.microsoft.com/office/drawing/2014/main" id="{C64E267B-3F5A-4357-9E7F-C5FBE5D3B1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053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 xmlns:a16="http://schemas.microsoft.com/office/drawing/2014/main" id="{7A18B8F2-142B-4003-B90D-359297705BD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95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3">
            <a:extLst>
              <a:ext uri="{FF2B5EF4-FFF2-40B4-BE49-F238E27FC236}">
                <a16:creationId xmlns="" xmlns:a16="http://schemas.microsoft.com/office/drawing/2014/main" id="{DA653340-0C91-436D-8939-E9746D4B60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750" y="-15106"/>
            <a:ext cx="6958758" cy="6263354"/>
          </a:xfrm>
          <a:custGeom>
            <a:avLst/>
            <a:gdLst>
              <a:gd name="connsiteX0" fmla="*/ 0 w 6950807"/>
              <a:gd name="connsiteY0" fmla="*/ 0 h 6263354"/>
              <a:gd name="connsiteX1" fmla="*/ 6940404 w 6950807"/>
              <a:gd name="connsiteY1" fmla="*/ 0 h 6263354"/>
              <a:gd name="connsiteX2" fmla="*/ 6950807 w 6950807"/>
              <a:gd name="connsiteY2" fmla="*/ 57269 h 6263354"/>
              <a:gd name="connsiteX3" fmla="*/ 6935789 w 6950807"/>
              <a:gd name="connsiteY3" fmla="*/ 111727 h 6263354"/>
              <a:gd name="connsiteX4" fmla="*/ 6926163 w 6950807"/>
              <a:gd name="connsiteY4" fmla="*/ 122319 h 6263354"/>
              <a:gd name="connsiteX5" fmla="*/ 6879726 w 6950807"/>
              <a:gd name="connsiteY5" fmla="*/ 153502 h 6263354"/>
              <a:gd name="connsiteX6" fmla="*/ 6878416 w 6950807"/>
              <a:gd name="connsiteY6" fmla="*/ 197479 h 6263354"/>
              <a:gd name="connsiteX7" fmla="*/ 6844672 w 6950807"/>
              <a:gd name="connsiteY7" fmla="*/ 235660 h 6263354"/>
              <a:gd name="connsiteX8" fmla="*/ 6843548 w 6950807"/>
              <a:gd name="connsiteY8" fmla="*/ 243659 h 6263354"/>
              <a:gd name="connsiteX9" fmla="*/ 6832960 w 6950807"/>
              <a:gd name="connsiteY9" fmla="*/ 274879 h 6263354"/>
              <a:gd name="connsiteX10" fmla="*/ 6817103 w 6950807"/>
              <a:gd name="connsiteY10" fmla="*/ 310247 h 6263354"/>
              <a:gd name="connsiteX11" fmla="*/ 6754862 w 6950807"/>
              <a:gd name="connsiteY11" fmla="*/ 362877 h 6263354"/>
              <a:gd name="connsiteX12" fmla="*/ 6729472 w 6950807"/>
              <a:gd name="connsiteY12" fmla="*/ 442939 h 6263354"/>
              <a:gd name="connsiteX13" fmla="*/ 6667299 w 6950807"/>
              <a:gd name="connsiteY13" fmla="*/ 619761 h 6263354"/>
              <a:gd name="connsiteX14" fmla="*/ 6655038 w 6950807"/>
              <a:gd name="connsiteY14" fmla="*/ 691556 h 6263354"/>
              <a:gd name="connsiteX15" fmla="*/ 6648865 w 6950807"/>
              <a:gd name="connsiteY15" fmla="*/ 787174 h 6263354"/>
              <a:gd name="connsiteX16" fmla="*/ 6560353 w 6950807"/>
              <a:gd name="connsiteY16" fmla="*/ 925327 h 6263354"/>
              <a:gd name="connsiteX17" fmla="*/ 6435425 w 6950807"/>
              <a:gd name="connsiteY17" fmla="*/ 1171290 h 6263354"/>
              <a:gd name="connsiteX18" fmla="*/ 6364558 w 6950807"/>
              <a:gd name="connsiteY18" fmla="*/ 1261205 h 6263354"/>
              <a:gd name="connsiteX19" fmla="*/ 6311247 w 6950807"/>
              <a:gd name="connsiteY19" fmla="*/ 1322003 h 6263354"/>
              <a:gd name="connsiteX20" fmla="*/ 6283544 w 6950807"/>
              <a:gd name="connsiteY20" fmla="*/ 1371053 h 6263354"/>
              <a:gd name="connsiteX21" fmla="*/ 6254261 w 6950807"/>
              <a:gd name="connsiteY21" fmla="*/ 1443811 h 6263354"/>
              <a:gd name="connsiteX22" fmla="*/ 6220029 w 6950807"/>
              <a:gd name="connsiteY22" fmla="*/ 1535820 h 6263354"/>
              <a:gd name="connsiteX23" fmla="*/ 6212575 w 6950807"/>
              <a:gd name="connsiteY23" fmla="*/ 1599591 h 6263354"/>
              <a:gd name="connsiteX24" fmla="*/ 6209141 w 6950807"/>
              <a:gd name="connsiteY24" fmla="*/ 1628086 h 6263354"/>
              <a:gd name="connsiteX25" fmla="*/ 6208823 w 6950807"/>
              <a:gd name="connsiteY25" fmla="*/ 1628513 h 6263354"/>
              <a:gd name="connsiteX26" fmla="*/ 6190100 w 6950807"/>
              <a:gd name="connsiteY26" fmla="*/ 1654874 h 6263354"/>
              <a:gd name="connsiteX27" fmla="*/ 6148233 w 6950807"/>
              <a:gd name="connsiteY27" fmla="*/ 1725417 h 6263354"/>
              <a:gd name="connsiteX28" fmla="*/ 6123002 w 6950807"/>
              <a:gd name="connsiteY28" fmla="*/ 1767427 h 6263354"/>
              <a:gd name="connsiteX29" fmla="*/ 6070380 w 6950807"/>
              <a:gd name="connsiteY29" fmla="*/ 1892939 h 6263354"/>
              <a:gd name="connsiteX30" fmla="*/ 6018708 w 6950807"/>
              <a:gd name="connsiteY30" fmla="*/ 2134444 h 6263354"/>
              <a:gd name="connsiteX31" fmla="*/ 5992354 w 6950807"/>
              <a:gd name="connsiteY31" fmla="*/ 2198892 h 6263354"/>
              <a:gd name="connsiteX32" fmla="*/ 5982901 w 6950807"/>
              <a:gd name="connsiteY32" fmla="*/ 2204718 h 6263354"/>
              <a:gd name="connsiteX33" fmla="*/ 5976085 w 6950807"/>
              <a:gd name="connsiteY33" fmla="*/ 2223345 h 6263354"/>
              <a:gd name="connsiteX34" fmla="*/ 5968612 w 6950807"/>
              <a:gd name="connsiteY34" fmla="*/ 2244929 h 6263354"/>
              <a:gd name="connsiteX35" fmla="*/ 5948134 w 6950807"/>
              <a:gd name="connsiteY35" fmla="*/ 2265228 h 6263354"/>
              <a:gd name="connsiteX36" fmla="*/ 5946387 w 6950807"/>
              <a:gd name="connsiteY36" fmla="*/ 2273755 h 6263354"/>
              <a:gd name="connsiteX37" fmla="*/ 5940768 w 6950807"/>
              <a:gd name="connsiteY37" fmla="*/ 2284532 h 6263354"/>
              <a:gd name="connsiteX38" fmla="*/ 5940171 w 6950807"/>
              <a:gd name="connsiteY38" fmla="*/ 2284543 h 6263354"/>
              <a:gd name="connsiteX39" fmla="*/ 5919217 w 6950807"/>
              <a:gd name="connsiteY39" fmla="*/ 2328308 h 6263354"/>
              <a:gd name="connsiteX40" fmla="*/ 5895354 w 6950807"/>
              <a:gd name="connsiteY40" fmla="*/ 2375061 h 6263354"/>
              <a:gd name="connsiteX41" fmla="*/ 5846917 w 6950807"/>
              <a:gd name="connsiteY41" fmla="*/ 2403673 h 6263354"/>
              <a:gd name="connsiteX42" fmla="*/ 5828950 w 6950807"/>
              <a:gd name="connsiteY42" fmla="*/ 2467946 h 6263354"/>
              <a:gd name="connsiteX43" fmla="*/ 5778751 w 6950807"/>
              <a:gd name="connsiteY43" fmla="*/ 2558153 h 6263354"/>
              <a:gd name="connsiteX44" fmla="*/ 5766677 w 6950807"/>
              <a:gd name="connsiteY44" fmla="*/ 2618352 h 6263354"/>
              <a:gd name="connsiteX45" fmla="*/ 5711691 w 6950807"/>
              <a:gd name="connsiteY45" fmla="*/ 2813181 h 6263354"/>
              <a:gd name="connsiteX46" fmla="*/ 5632865 w 6950807"/>
              <a:gd name="connsiteY46" fmla="*/ 3016049 h 6263354"/>
              <a:gd name="connsiteX47" fmla="*/ 5593801 w 6950807"/>
              <a:gd name="connsiteY47" fmla="*/ 3111205 h 6263354"/>
              <a:gd name="connsiteX48" fmla="*/ 5502533 w 6950807"/>
              <a:gd name="connsiteY48" fmla="*/ 3259056 h 6263354"/>
              <a:gd name="connsiteX49" fmla="*/ 5393573 w 6950807"/>
              <a:gd name="connsiteY49" fmla="*/ 3436601 h 6263354"/>
              <a:gd name="connsiteX50" fmla="*/ 5370905 w 6950807"/>
              <a:gd name="connsiteY50" fmla="*/ 3536371 h 6263354"/>
              <a:gd name="connsiteX51" fmla="*/ 5315748 w 6950807"/>
              <a:gd name="connsiteY51" fmla="*/ 3583316 h 6263354"/>
              <a:gd name="connsiteX52" fmla="*/ 5310843 w 6950807"/>
              <a:gd name="connsiteY52" fmla="*/ 3586184 h 6263354"/>
              <a:gd name="connsiteX53" fmla="*/ 5285951 w 6950807"/>
              <a:gd name="connsiteY53" fmla="*/ 3601045 h 6263354"/>
              <a:gd name="connsiteX54" fmla="*/ 5261707 w 6950807"/>
              <a:gd name="connsiteY54" fmla="*/ 3621267 h 6263354"/>
              <a:gd name="connsiteX55" fmla="*/ 5244645 w 6950807"/>
              <a:gd name="connsiteY55" fmla="*/ 3653006 h 6263354"/>
              <a:gd name="connsiteX56" fmla="*/ 5196556 w 6950807"/>
              <a:gd name="connsiteY56" fmla="*/ 3760667 h 6263354"/>
              <a:gd name="connsiteX57" fmla="*/ 5140091 w 6950807"/>
              <a:gd name="connsiteY57" fmla="*/ 3851089 h 6263354"/>
              <a:gd name="connsiteX58" fmla="*/ 5098366 w 6950807"/>
              <a:gd name="connsiteY58" fmla="*/ 3929294 h 6263354"/>
              <a:gd name="connsiteX59" fmla="*/ 5064858 w 6950807"/>
              <a:gd name="connsiteY59" fmla="*/ 3972981 h 6263354"/>
              <a:gd name="connsiteX60" fmla="*/ 5061745 w 6950807"/>
              <a:gd name="connsiteY60" fmla="*/ 3993492 h 6263354"/>
              <a:gd name="connsiteX61" fmla="*/ 5046631 w 6950807"/>
              <a:gd name="connsiteY61" fmla="*/ 3999129 h 6263354"/>
              <a:gd name="connsiteX62" fmla="*/ 5018715 w 6950807"/>
              <a:gd name="connsiteY62" fmla="*/ 4022829 h 6263354"/>
              <a:gd name="connsiteX63" fmla="*/ 4916132 w 6950807"/>
              <a:gd name="connsiteY63" fmla="*/ 4073446 h 6263354"/>
              <a:gd name="connsiteX64" fmla="*/ 4887899 w 6950807"/>
              <a:gd name="connsiteY64" fmla="*/ 4084508 h 6263354"/>
              <a:gd name="connsiteX65" fmla="*/ 4829160 w 6950807"/>
              <a:gd name="connsiteY65" fmla="*/ 4132817 h 6263354"/>
              <a:gd name="connsiteX66" fmla="*/ 4737273 w 6950807"/>
              <a:gd name="connsiteY66" fmla="*/ 4221326 h 6263354"/>
              <a:gd name="connsiteX67" fmla="*/ 4716550 w 6950807"/>
              <a:gd name="connsiteY67" fmla="*/ 4238238 h 6263354"/>
              <a:gd name="connsiteX68" fmla="*/ 4694116 w 6950807"/>
              <a:gd name="connsiteY68" fmla="*/ 4245104 h 6263354"/>
              <a:gd name="connsiteX69" fmla="*/ 4684883 w 6950807"/>
              <a:gd name="connsiteY69" fmla="*/ 4240009 h 6263354"/>
              <a:gd name="connsiteX70" fmla="*/ 4672744 w 6950807"/>
              <a:gd name="connsiteY70" fmla="*/ 4248081 h 6263354"/>
              <a:gd name="connsiteX71" fmla="*/ 4668551 w 6950807"/>
              <a:gd name="connsiteY71" fmla="*/ 4248624 h 6263354"/>
              <a:gd name="connsiteX72" fmla="*/ 4645463 w 6950807"/>
              <a:gd name="connsiteY72" fmla="*/ 4253346 h 6263354"/>
              <a:gd name="connsiteX73" fmla="*/ 4620155 w 6950807"/>
              <a:gd name="connsiteY73" fmla="*/ 4303247 h 6263354"/>
              <a:gd name="connsiteX74" fmla="*/ 4569293 w 6950807"/>
              <a:gd name="connsiteY74" fmla="*/ 4331884 h 6263354"/>
              <a:gd name="connsiteX75" fmla="*/ 4362878 w 6950807"/>
              <a:gd name="connsiteY75" fmla="*/ 4483674 h 6263354"/>
              <a:gd name="connsiteX76" fmla="*/ 4215533 w 6950807"/>
              <a:gd name="connsiteY76" fmla="*/ 4677057 h 6263354"/>
              <a:gd name="connsiteX77" fmla="*/ 4082433 w 6950807"/>
              <a:gd name="connsiteY77" fmla="*/ 4778716 h 6263354"/>
              <a:gd name="connsiteX78" fmla="*/ 3944222 w 6950807"/>
              <a:gd name="connsiteY78" fmla="*/ 4888264 h 6263354"/>
              <a:gd name="connsiteX79" fmla="*/ 3265354 w 6950807"/>
              <a:gd name="connsiteY79" fmla="*/ 5018367 h 6263354"/>
              <a:gd name="connsiteX80" fmla="*/ 2929449 w 6950807"/>
              <a:gd name="connsiteY80" fmla="*/ 5063084 h 6263354"/>
              <a:gd name="connsiteX81" fmla="*/ 2809178 w 6950807"/>
              <a:gd name="connsiteY81" fmla="*/ 5074031 h 6263354"/>
              <a:gd name="connsiteX82" fmla="*/ 2537607 w 6950807"/>
              <a:gd name="connsiteY82" fmla="*/ 5248799 h 6263354"/>
              <a:gd name="connsiteX83" fmla="*/ 2035212 w 6950807"/>
              <a:gd name="connsiteY83" fmla="*/ 5444792 h 6263354"/>
              <a:gd name="connsiteX84" fmla="*/ 1792070 w 6950807"/>
              <a:gd name="connsiteY84" fmla="*/ 5751012 h 6263354"/>
              <a:gd name="connsiteX85" fmla="*/ 1484566 w 6950807"/>
              <a:gd name="connsiteY85" fmla="*/ 5795703 h 6263354"/>
              <a:gd name="connsiteX86" fmla="*/ 1406155 w 6950807"/>
              <a:gd name="connsiteY86" fmla="*/ 5805381 h 6263354"/>
              <a:gd name="connsiteX87" fmla="*/ 1300798 w 6950807"/>
              <a:gd name="connsiteY87" fmla="*/ 5821755 h 6263354"/>
              <a:gd name="connsiteX88" fmla="*/ 1263745 w 6950807"/>
              <a:gd name="connsiteY88" fmla="*/ 5831133 h 6263354"/>
              <a:gd name="connsiteX89" fmla="*/ 1192887 w 6950807"/>
              <a:gd name="connsiteY89" fmla="*/ 5832643 h 6263354"/>
              <a:gd name="connsiteX90" fmla="*/ 1147244 w 6950807"/>
              <a:gd name="connsiteY90" fmla="*/ 5836022 h 6263354"/>
              <a:gd name="connsiteX91" fmla="*/ 1153132 w 6950807"/>
              <a:gd name="connsiteY91" fmla="*/ 5872012 h 6263354"/>
              <a:gd name="connsiteX92" fmla="*/ 1114941 w 6950807"/>
              <a:gd name="connsiteY92" fmla="*/ 5885161 h 6263354"/>
              <a:gd name="connsiteX93" fmla="*/ 1065349 w 6950807"/>
              <a:gd name="connsiteY93" fmla="*/ 5862431 h 6263354"/>
              <a:gd name="connsiteX94" fmla="*/ 1014267 w 6950807"/>
              <a:gd name="connsiteY94" fmla="*/ 5866091 h 6263354"/>
              <a:gd name="connsiteX95" fmla="*/ 983606 w 6950807"/>
              <a:gd name="connsiteY95" fmla="*/ 5867891 h 6263354"/>
              <a:gd name="connsiteX96" fmla="*/ 907443 w 6950807"/>
              <a:gd name="connsiteY96" fmla="*/ 5924222 h 6263354"/>
              <a:gd name="connsiteX97" fmla="*/ 808988 w 6950807"/>
              <a:gd name="connsiteY97" fmla="*/ 6030723 h 6263354"/>
              <a:gd name="connsiteX98" fmla="*/ 771869 w 6950807"/>
              <a:gd name="connsiteY98" fmla="*/ 6049136 h 6263354"/>
              <a:gd name="connsiteX99" fmla="*/ 762837 w 6950807"/>
              <a:gd name="connsiteY99" fmla="*/ 6041841 h 6263354"/>
              <a:gd name="connsiteX100" fmla="*/ 725766 w 6950807"/>
              <a:gd name="connsiteY100" fmla="*/ 6106158 h 6263354"/>
              <a:gd name="connsiteX101" fmla="*/ 642403 w 6950807"/>
              <a:gd name="connsiteY101" fmla="*/ 6121330 h 6263354"/>
              <a:gd name="connsiteX102" fmla="*/ 574806 w 6950807"/>
              <a:gd name="connsiteY102" fmla="*/ 6120127 h 6263354"/>
              <a:gd name="connsiteX103" fmla="*/ 538930 w 6950807"/>
              <a:gd name="connsiteY103" fmla="*/ 6124917 h 6263354"/>
              <a:gd name="connsiteX104" fmla="*/ 510574 w 6950807"/>
              <a:gd name="connsiteY104" fmla="*/ 6122341 h 6263354"/>
              <a:gd name="connsiteX105" fmla="*/ 450510 w 6950807"/>
              <a:gd name="connsiteY105" fmla="*/ 6148398 h 6263354"/>
              <a:gd name="connsiteX106" fmla="*/ 356013 w 6950807"/>
              <a:gd name="connsiteY106" fmla="*/ 6205222 h 6263354"/>
              <a:gd name="connsiteX107" fmla="*/ 236857 w 6950807"/>
              <a:gd name="connsiteY107" fmla="*/ 6239286 h 6263354"/>
              <a:gd name="connsiteX108" fmla="*/ 185407 w 6950807"/>
              <a:gd name="connsiteY108" fmla="*/ 6245463 h 6263354"/>
              <a:gd name="connsiteX109" fmla="*/ 0 w 6950807"/>
              <a:gd name="connsiteY109" fmla="*/ 6228236 h 62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950807" h="6263354">
                <a:moveTo>
                  <a:pt x="0" y="0"/>
                </a:moveTo>
                <a:lnTo>
                  <a:pt x="6940404" y="0"/>
                </a:lnTo>
                <a:lnTo>
                  <a:pt x="6950807" y="57269"/>
                </a:lnTo>
                <a:lnTo>
                  <a:pt x="6935789" y="111727"/>
                </a:lnTo>
                <a:lnTo>
                  <a:pt x="6926163" y="122319"/>
                </a:lnTo>
                <a:lnTo>
                  <a:pt x="6879726" y="153502"/>
                </a:lnTo>
                <a:cubicBezTo>
                  <a:pt x="6916212" y="185737"/>
                  <a:pt x="6838837" y="179343"/>
                  <a:pt x="6878416" y="197479"/>
                </a:cubicBezTo>
                <a:cubicBezTo>
                  <a:pt x="6869118" y="214628"/>
                  <a:pt x="6852557" y="226581"/>
                  <a:pt x="6844672" y="235660"/>
                </a:cubicBezTo>
                <a:lnTo>
                  <a:pt x="6843548" y="243659"/>
                </a:lnTo>
                <a:lnTo>
                  <a:pt x="6832960" y="274879"/>
                </a:lnTo>
                <a:lnTo>
                  <a:pt x="6817103" y="310247"/>
                </a:lnTo>
                <a:cubicBezTo>
                  <a:pt x="6805621" y="325743"/>
                  <a:pt x="6767159" y="347668"/>
                  <a:pt x="6754862" y="362877"/>
                </a:cubicBezTo>
                <a:cubicBezTo>
                  <a:pt x="6742330" y="398815"/>
                  <a:pt x="6749000" y="389979"/>
                  <a:pt x="6729472" y="442939"/>
                </a:cubicBezTo>
                <a:cubicBezTo>
                  <a:pt x="6698994" y="494707"/>
                  <a:pt x="6694052" y="559653"/>
                  <a:pt x="6667299" y="619761"/>
                </a:cubicBezTo>
                <a:lnTo>
                  <a:pt x="6655038" y="691556"/>
                </a:lnTo>
                <a:lnTo>
                  <a:pt x="6648865" y="787174"/>
                </a:lnTo>
                <a:cubicBezTo>
                  <a:pt x="6635949" y="858107"/>
                  <a:pt x="6589857" y="879276"/>
                  <a:pt x="6560353" y="925327"/>
                </a:cubicBezTo>
                <a:lnTo>
                  <a:pt x="6435425" y="1171290"/>
                </a:lnTo>
                <a:lnTo>
                  <a:pt x="6364558" y="1261205"/>
                </a:lnTo>
                <a:lnTo>
                  <a:pt x="6311247" y="1322003"/>
                </a:lnTo>
                <a:cubicBezTo>
                  <a:pt x="6312259" y="1331636"/>
                  <a:pt x="6287426" y="1362963"/>
                  <a:pt x="6283544" y="1371053"/>
                </a:cubicBezTo>
                <a:cubicBezTo>
                  <a:pt x="6278885" y="1392046"/>
                  <a:pt x="6265370" y="1430765"/>
                  <a:pt x="6254261" y="1443811"/>
                </a:cubicBezTo>
                <a:cubicBezTo>
                  <a:pt x="6243675" y="1471273"/>
                  <a:pt x="6226285" y="1520224"/>
                  <a:pt x="6220029" y="1535820"/>
                </a:cubicBezTo>
                <a:lnTo>
                  <a:pt x="6212575" y="1599591"/>
                </a:lnTo>
                <a:lnTo>
                  <a:pt x="6209141" y="1628086"/>
                </a:lnTo>
                <a:lnTo>
                  <a:pt x="6208823" y="1628513"/>
                </a:lnTo>
                <a:cubicBezTo>
                  <a:pt x="6201578" y="1638330"/>
                  <a:pt x="6195013" y="1647437"/>
                  <a:pt x="6190100" y="1654874"/>
                </a:cubicBezTo>
                <a:cubicBezTo>
                  <a:pt x="6194363" y="1701134"/>
                  <a:pt x="6162576" y="1686294"/>
                  <a:pt x="6148233" y="1725417"/>
                </a:cubicBezTo>
                <a:cubicBezTo>
                  <a:pt x="6146043" y="1748964"/>
                  <a:pt x="6140392" y="1761381"/>
                  <a:pt x="6123002" y="1767427"/>
                </a:cubicBezTo>
                <a:cubicBezTo>
                  <a:pt x="6114841" y="1878058"/>
                  <a:pt x="6097878" y="1811703"/>
                  <a:pt x="6070380" y="1892939"/>
                </a:cubicBezTo>
                <a:cubicBezTo>
                  <a:pt x="6049318" y="1965893"/>
                  <a:pt x="6018384" y="2040658"/>
                  <a:pt x="6018708" y="2134444"/>
                </a:cubicBezTo>
                <a:cubicBezTo>
                  <a:pt x="6022239" y="2155556"/>
                  <a:pt x="6010438" y="2184412"/>
                  <a:pt x="5992354" y="2198892"/>
                </a:cubicBezTo>
                <a:cubicBezTo>
                  <a:pt x="5989241" y="2201384"/>
                  <a:pt x="5986057" y="2203347"/>
                  <a:pt x="5982901" y="2204718"/>
                </a:cubicBezTo>
                <a:cubicBezTo>
                  <a:pt x="5981029" y="2209541"/>
                  <a:pt x="5978726" y="2215866"/>
                  <a:pt x="5976085" y="2223345"/>
                </a:cubicBezTo>
                <a:lnTo>
                  <a:pt x="5968612" y="2244929"/>
                </a:lnTo>
                <a:lnTo>
                  <a:pt x="5948134" y="2265228"/>
                </a:lnTo>
                <a:lnTo>
                  <a:pt x="5946387" y="2273755"/>
                </a:lnTo>
                <a:cubicBezTo>
                  <a:pt x="5944649" y="2279331"/>
                  <a:pt x="5942802" y="2282657"/>
                  <a:pt x="5940768" y="2284532"/>
                </a:cubicBezTo>
                <a:lnTo>
                  <a:pt x="5940171" y="2284543"/>
                </a:lnTo>
                <a:lnTo>
                  <a:pt x="5919217" y="2328308"/>
                </a:lnTo>
                <a:cubicBezTo>
                  <a:pt x="5912897" y="2346767"/>
                  <a:pt x="5899449" y="2356984"/>
                  <a:pt x="5895354" y="2375061"/>
                </a:cubicBezTo>
                <a:cubicBezTo>
                  <a:pt x="5862809" y="2374144"/>
                  <a:pt x="5862040" y="2388484"/>
                  <a:pt x="5846917" y="2403673"/>
                </a:cubicBezTo>
                <a:lnTo>
                  <a:pt x="5828950" y="2467946"/>
                </a:lnTo>
                <a:lnTo>
                  <a:pt x="5778751" y="2558153"/>
                </a:lnTo>
                <a:cubicBezTo>
                  <a:pt x="5760079" y="2589441"/>
                  <a:pt x="5779236" y="2571701"/>
                  <a:pt x="5766677" y="2618352"/>
                </a:cubicBezTo>
                <a:cubicBezTo>
                  <a:pt x="5767618" y="2626937"/>
                  <a:pt x="5707125" y="2804857"/>
                  <a:pt x="5711691" y="2813181"/>
                </a:cubicBezTo>
                <a:cubicBezTo>
                  <a:pt x="5661053" y="2925285"/>
                  <a:pt x="5665779" y="2930841"/>
                  <a:pt x="5632865" y="3016049"/>
                </a:cubicBezTo>
                <a:cubicBezTo>
                  <a:pt x="5585911" y="3106332"/>
                  <a:pt x="5622362" y="3008442"/>
                  <a:pt x="5593801" y="3111205"/>
                </a:cubicBezTo>
                <a:cubicBezTo>
                  <a:pt x="5557486" y="3266636"/>
                  <a:pt x="5540320" y="3199468"/>
                  <a:pt x="5502533" y="3259056"/>
                </a:cubicBezTo>
                <a:cubicBezTo>
                  <a:pt x="5471662" y="3294848"/>
                  <a:pt x="5398363" y="3402035"/>
                  <a:pt x="5393573" y="3436601"/>
                </a:cubicBezTo>
                <a:cubicBezTo>
                  <a:pt x="5411790" y="3460787"/>
                  <a:pt x="5363370" y="3505709"/>
                  <a:pt x="5370905" y="3536371"/>
                </a:cubicBezTo>
                <a:cubicBezTo>
                  <a:pt x="5363197" y="3543201"/>
                  <a:pt x="5325158" y="3577878"/>
                  <a:pt x="5315748" y="3583316"/>
                </a:cubicBezTo>
                <a:lnTo>
                  <a:pt x="5310843" y="3586184"/>
                </a:lnTo>
                <a:lnTo>
                  <a:pt x="5285951" y="3601045"/>
                </a:lnTo>
                <a:lnTo>
                  <a:pt x="5261707" y="3621267"/>
                </a:lnTo>
                <a:cubicBezTo>
                  <a:pt x="5254311" y="3629779"/>
                  <a:pt x="5248323" y="3640033"/>
                  <a:pt x="5244645" y="3653006"/>
                </a:cubicBezTo>
                <a:cubicBezTo>
                  <a:pt x="5251494" y="3706080"/>
                  <a:pt x="5185420" y="3693844"/>
                  <a:pt x="5196556" y="3760667"/>
                </a:cubicBezTo>
                <a:cubicBezTo>
                  <a:pt x="5196355" y="3783674"/>
                  <a:pt x="5161174" y="3845291"/>
                  <a:pt x="5140091" y="3851089"/>
                </a:cubicBezTo>
                <a:cubicBezTo>
                  <a:pt x="5131190" y="3862729"/>
                  <a:pt x="5118192" y="3929673"/>
                  <a:pt x="5098366" y="3929294"/>
                </a:cubicBezTo>
                <a:cubicBezTo>
                  <a:pt x="5073388" y="3931514"/>
                  <a:pt x="5086786" y="3988425"/>
                  <a:pt x="5064858" y="3972981"/>
                </a:cubicBezTo>
                <a:lnTo>
                  <a:pt x="5061745" y="3993492"/>
                </a:lnTo>
                <a:lnTo>
                  <a:pt x="5046631" y="3999129"/>
                </a:lnTo>
                <a:cubicBezTo>
                  <a:pt x="5030855" y="4004669"/>
                  <a:pt x="5019475" y="4009692"/>
                  <a:pt x="5018715" y="4022829"/>
                </a:cubicBezTo>
                <a:cubicBezTo>
                  <a:pt x="4996965" y="4035215"/>
                  <a:pt x="4937934" y="4063166"/>
                  <a:pt x="4916132" y="4073446"/>
                </a:cubicBezTo>
                <a:cubicBezTo>
                  <a:pt x="4902556" y="4067386"/>
                  <a:pt x="4897329" y="4079077"/>
                  <a:pt x="4887899" y="4084508"/>
                </a:cubicBezTo>
                <a:cubicBezTo>
                  <a:pt x="4871715" y="4082346"/>
                  <a:pt x="4835784" y="4117000"/>
                  <a:pt x="4829160" y="4132817"/>
                </a:cubicBezTo>
                <a:cubicBezTo>
                  <a:pt x="4818005" y="4182187"/>
                  <a:pt x="4747512" y="4182697"/>
                  <a:pt x="4737273" y="4221326"/>
                </a:cubicBezTo>
                <a:cubicBezTo>
                  <a:pt x="4731077" y="4229203"/>
                  <a:pt x="4724052" y="4234528"/>
                  <a:pt x="4716550" y="4238238"/>
                </a:cubicBezTo>
                <a:lnTo>
                  <a:pt x="4694116" y="4245104"/>
                </a:lnTo>
                <a:lnTo>
                  <a:pt x="4684883" y="4240009"/>
                </a:lnTo>
                <a:lnTo>
                  <a:pt x="4672744" y="4248081"/>
                </a:lnTo>
                <a:lnTo>
                  <a:pt x="4668551" y="4248624"/>
                </a:lnTo>
                <a:cubicBezTo>
                  <a:pt x="4660522" y="4249625"/>
                  <a:pt x="4652707" y="4250888"/>
                  <a:pt x="4645463" y="4253346"/>
                </a:cubicBezTo>
                <a:cubicBezTo>
                  <a:pt x="4670644" y="4288836"/>
                  <a:pt x="4587995" y="4280114"/>
                  <a:pt x="4620155" y="4303247"/>
                </a:cubicBezTo>
                <a:cubicBezTo>
                  <a:pt x="4584730" y="4322934"/>
                  <a:pt x="4624634" y="4339786"/>
                  <a:pt x="4569293" y="4331884"/>
                </a:cubicBezTo>
                <a:cubicBezTo>
                  <a:pt x="4526413" y="4361955"/>
                  <a:pt x="4421838" y="4426145"/>
                  <a:pt x="4362878" y="4483674"/>
                </a:cubicBezTo>
                <a:cubicBezTo>
                  <a:pt x="4330889" y="4514627"/>
                  <a:pt x="4262274" y="4627883"/>
                  <a:pt x="4215533" y="4677057"/>
                </a:cubicBezTo>
                <a:cubicBezTo>
                  <a:pt x="4166258" y="4711482"/>
                  <a:pt x="4144325" y="4767937"/>
                  <a:pt x="4082433" y="4778716"/>
                </a:cubicBezTo>
                <a:cubicBezTo>
                  <a:pt x="4037215" y="4813916"/>
                  <a:pt x="4080401" y="4848321"/>
                  <a:pt x="3944222" y="4888264"/>
                </a:cubicBezTo>
                <a:cubicBezTo>
                  <a:pt x="3684918" y="4942348"/>
                  <a:pt x="3434483" y="4989230"/>
                  <a:pt x="3265354" y="5018367"/>
                </a:cubicBezTo>
                <a:cubicBezTo>
                  <a:pt x="3096225" y="5047503"/>
                  <a:pt x="3019654" y="5060895"/>
                  <a:pt x="2929449" y="5063084"/>
                </a:cubicBezTo>
                <a:cubicBezTo>
                  <a:pt x="2839243" y="5065272"/>
                  <a:pt x="2844050" y="5079411"/>
                  <a:pt x="2809178" y="5074031"/>
                </a:cubicBezTo>
                <a:lnTo>
                  <a:pt x="2537607" y="5248799"/>
                </a:lnTo>
                <a:cubicBezTo>
                  <a:pt x="2410199" y="5268996"/>
                  <a:pt x="2159469" y="5361090"/>
                  <a:pt x="2035212" y="5444792"/>
                </a:cubicBezTo>
                <a:cubicBezTo>
                  <a:pt x="1910957" y="5528494"/>
                  <a:pt x="1889099" y="5643213"/>
                  <a:pt x="1792070" y="5751012"/>
                </a:cubicBezTo>
                <a:lnTo>
                  <a:pt x="1484566" y="5795703"/>
                </a:lnTo>
                <a:cubicBezTo>
                  <a:pt x="1454923" y="5790900"/>
                  <a:pt x="1427565" y="5778005"/>
                  <a:pt x="1406155" y="5805381"/>
                </a:cubicBezTo>
                <a:cubicBezTo>
                  <a:pt x="1367700" y="5812651"/>
                  <a:pt x="1329241" y="5802607"/>
                  <a:pt x="1300798" y="5821755"/>
                </a:cubicBezTo>
                <a:cubicBezTo>
                  <a:pt x="1283458" y="5811210"/>
                  <a:pt x="1269389" y="5808489"/>
                  <a:pt x="1263745" y="5831133"/>
                </a:cubicBezTo>
                <a:cubicBezTo>
                  <a:pt x="1226042" y="5832175"/>
                  <a:pt x="1208377" y="5805418"/>
                  <a:pt x="1192887" y="5832643"/>
                </a:cubicBezTo>
                <a:cubicBezTo>
                  <a:pt x="1146712" y="5776695"/>
                  <a:pt x="1169930" y="5827215"/>
                  <a:pt x="1147244" y="5836022"/>
                </a:cubicBezTo>
                <a:cubicBezTo>
                  <a:pt x="1130414" y="5847391"/>
                  <a:pt x="1171508" y="5868669"/>
                  <a:pt x="1153132" y="5872012"/>
                </a:cubicBezTo>
                <a:cubicBezTo>
                  <a:pt x="1128898" y="5857667"/>
                  <a:pt x="1140784" y="5902732"/>
                  <a:pt x="1114941" y="5885161"/>
                </a:cubicBezTo>
                <a:cubicBezTo>
                  <a:pt x="1111955" y="5851159"/>
                  <a:pt x="1074015" y="5892089"/>
                  <a:pt x="1065349" y="5862431"/>
                </a:cubicBezTo>
                <a:cubicBezTo>
                  <a:pt x="1057315" y="5905008"/>
                  <a:pt x="1035470" y="5852818"/>
                  <a:pt x="1014267" y="5866091"/>
                </a:cubicBezTo>
                <a:cubicBezTo>
                  <a:pt x="1006678" y="5882238"/>
                  <a:pt x="999065" y="5885057"/>
                  <a:pt x="983606" y="5867891"/>
                </a:cubicBezTo>
                <a:cubicBezTo>
                  <a:pt x="949657" y="5946457"/>
                  <a:pt x="949637" y="5893769"/>
                  <a:pt x="907443" y="5924222"/>
                </a:cubicBezTo>
                <a:cubicBezTo>
                  <a:pt x="872468" y="5956169"/>
                  <a:pt x="831950" y="5954949"/>
                  <a:pt x="808988" y="6030723"/>
                </a:cubicBezTo>
                <a:cubicBezTo>
                  <a:pt x="806594" y="6052160"/>
                  <a:pt x="789972" y="6060404"/>
                  <a:pt x="771869" y="6049136"/>
                </a:cubicBezTo>
                <a:cubicBezTo>
                  <a:pt x="768753" y="6047195"/>
                  <a:pt x="765711" y="6044739"/>
                  <a:pt x="762837" y="6041841"/>
                </a:cubicBezTo>
                <a:cubicBezTo>
                  <a:pt x="751252" y="6095388"/>
                  <a:pt x="727945" y="6069978"/>
                  <a:pt x="725766" y="6106158"/>
                </a:cubicBezTo>
                <a:cubicBezTo>
                  <a:pt x="688209" y="6122672"/>
                  <a:pt x="645012" y="6089580"/>
                  <a:pt x="642403" y="6121330"/>
                </a:cubicBezTo>
                <a:cubicBezTo>
                  <a:pt x="620588" y="6120482"/>
                  <a:pt x="581312" y="6085641"/>
                  <a:pt x="574806" y="6120127"/>
                </a:cubicBezTo>
                <a:cubicBezTo>
                  <a:pt x="564871" y="6092697"/>
                  <a:pt x="556339" y="6142408"/>
                  <a:pt x="538930" y="6124917"/>
                </a:cubicBezTo>
                <a:cubicBezTo>
                  <a:pt x="525774" y="6109542"/>
                  <a:pt x="520118" y="6121045"/>
                  <a:pt x="510574" y="6122341"/>
                </a:cubicBezTo>
                <a:cubicBezTo>
                  <a:pt x="494678" y="6110300"/>
                  <a:pt x="457722" y="6132578"/>
                  <a:pt x="450510" y="6148398"/>
                </a:cubicBezTo>
                <a:cubicBezTo>
                  <a:pt x="437411" y="6203264"/>
                  <a:pt x="367751" y="6163165"/>
                  <a:pt x="356013" y="6205222"/>
                </a:cubicBezTo>
                <a:cubicBezTo>
                  <a:pt x="320401" y="6220372"/>
                  <a:pt x="265291" y="6232581"/>
                  <a:pt x="236857" y="6239286"/>
                </a:cubicBezTo>
                <a:cubicBezTo>
                  <a:pt x="201034" y="6243266"/>
                  <a:pt x="239743" y="6287256"/>
                  <a:pt x="185407" y="6245463"/>
                </a:cubicBezTo>
                <a:lnTo>
                  <a:pt x="0" y="62282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25">
            <a:extLst>
              <a:ext uri="{FF2B5EF4-FFF2-40B4-BE49-F238E27FC236}">
                <a16:creationId xmlns="" xmlns:a16="http://schemas.microsoft.com/office/drawing/2014/main" id="{CF93DC6C-1BFD-4414-BF23-471C8831CA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38490" y="3017047"/>
            <a:ext cx="3945709" cy="299528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 xmlns:a16="http://schemas.microsoft.com/office/drawing/2014/main" id="{03BEC134-62CC-46B7-AF53-979F7459AC32}"/>
              </a:ext>
            </a:extLst>
          </p:cNvPr>
          <p:cNvSpPr txBox="1"/>
          <p:nvPr/>
        </p:nvSpPr>
        <p:spPr>
          <a:xfrm>
            <a:off x="212124" y="-591676"/>
            <a:ext cx="5889889" cy="3608723"/>
          </a:xfrm>
          <a:prstGeom prst="rect">
            <a:avLst/>
          </a:prstGeom>
        </p:spPr>
        <p:txBody>
          <a:bodyPr vert="horz" lIns="91440" tIns="45720" rIns="91440" bIns="45720" rtlCol="0" anchor="ctr">
            <a:normAutofit/>
          </a:bodyPr>
          <a:lstStyle/>
          <a:p>
            <a:pPr>
              <a:spcAft>
                <a:spcPts val="600"/>
              </a:spcAft>
            </a:pPr>
            <a:r>
              <a:rPr lang="en-US" sz="2000" b="1" i="1" spc="50" dirty="0">
                <a:solidFill>
                  <a:schemeClr val="tx2">
                    <a:lumMod val="10000"/>
                  </a:schemeClr>
                </a:solidFill>
                <a:latin typeface="Bierstadt" panose="020B0004020202020204" pitchFamily="34" charset="0"/>
                <a:ea typeface="Batang" panose="02030600000101010101" pitchFamily="18" charset="-127"/>
              </a:rPr>
              <a:t>Paired –end reads :</a:t>
            </a: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b="1" spc="50" dirty="0">
                <a:solidFill>
                  <a:schemeClr val="tx2">
                    <a:lumMod val="10000"/>
                  </a:schemeClr>
                </a:solidFill>
                <a:latin typeface="Bierstadt" panose="020B0004020202020204" pitchFamily="34" charset="0"/>
                <a:ea typeface="Batang" panose="02030600000101010101" pitchFamily="18" charset="-127"/>
              </a:rPr>
              <a:t/>
            </a:r>
            <a:br>
              <a:rPr lang="en-US" sz="2000" b="1" spc="50" dirty="0">
                <a:solidFill>
                  <a:schemeClr val="tx2">
                    <a:lumMod val="10000"/>
                  </a:schemeClr>
                </a:solidFill>
                <a:latin typeface="Bierstadt" panose="020B0004020202020204" pitchFamily="34" charset="0"/>
                <a:ea typeface="Batang" panose="02030600000101010101" pitchFamily="18" charset="-127"/>
              </a:rPr>
            </a:br>
            <a:r>
              <a:rPr lang="en-US" sz="2000" b="1" spc="50" dirty="0">
                <a:solidFill>
                  <a:schemeClr val="tx2">
                    <a:lumMod val="10000"/>
                  </a:schemeClr>
                </a:solidFill>
                <a:latin typeface="Bierstadt" panose="020B0004020202020204" pitchFamily="34" charset="0"/>
                <a:ea typeface="Batang" panose="02030600000101010101" pitchFamily="18" charset="-127"/>
              </a:rPr>
              <a:t>Illumina sequencers can generate “paired-end” reads that resolve ambiguous mappings </a:t>
            </a:r>
          </a:p>
        </p:txBody>
      </p:sp>
      <p:pic>
        <p:nvPicPr>
          <p:cNvPr id="6" name="Picture 5">
            <a:extLst>
              <a:ext uri="{FF2B5EF4-FFF2-40B4-BE49-F238E27FC236}">
                <a16:creationId xmlns="" xmlns:a16="http://schemas.microsoft.com/office/drawing/2014/main" id="{30DD1806-948A-4B14-BC8D-735D191830A3}"/>
              </a:ext>
            </a:extLst>
          </p:cNvPr>
          <p:cNvPicPr>
            <a:picLocks noChangeAspect="1"/>
          </p:cNvPicPr>
          <p:nvPr/>
        </p:nvPicPr>
        <p:blipFill>
          <a:blip r:embed="rId2"/>
          <a:stretch>
            <a:fillRect/>
          </a:stretch>
        </p:blipFill>
        <p:spPr>
          <a:xfrm>
            <a:off x="212124" y="3032153"/>
            <a:ext cx="10003439" cy="2980176"/>
          </a:xfrm>
          <a:prstGeom prst="rect">
            <a:avLst/>
          </a:prstGeom>
          <a:ln w="38100">
            <a:solidFill>
              <a:schemeClr val="tx1"/>
            </a:solidFill>
            <a:prstDash val="sysDot"/>
          </a:ln>
          <a:effectLst>
            <a:glow rad="101600">
              <a:schemeClr val="accent2">
                <a:satMod val="175000"/>
                <a:alpha val="40000"/>
              </a:schemeClr>
            </a:glow>
          </a:effectLst>
          <a:scene3d>
            <a:camera prst="orthographicFront"/>
            <a:lightRig rig="threePt" dir="t"/>
          </a:scene3d>
          <a:sp3d>
            <a:bevelT prst="relaxedInset"/>
          </a:sp3d>
        </p:spPr>
      </p:pic>
      <p:sp>
        <p:nvSpPr>
          <p:cNvPr id="28" name="Rectangle 6">
            <a:extLst>
              <a:ext uri="{FF2B5EF4-FFF2-40B4-BE49-F238E27FC236}">
                <a16:creationId xmlns="" xmlns:a16="http://schemas.microsoft.com/office/drawing/2014/main" id="{8883AD5B-BA1D-4FA6-8AD8-955000251D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51126" y="584129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937348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FCE8BBC4-555B-4EEA-8B5C-5B44656F9D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44704DC3-DE99-4AC8-9945-00EF66EBB0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95D94A4B-5565-4BEF-90DC-DDF488688835}"/>
              </a:ext>
            </a:extLst>
          </p:cNvPr>
          <p:cNvSpPr txBox="1"/>
          <p:nvPr/>
        </p:nvSpPr>
        <p:spPr>
          <a:xfrm>
            <a:off x="7034256" y="603624"/>
            <a:ext cx="5157744" cy="5650754"/>
          </a:xfrm>
          <a:prstGeom prst="rect">
            <a:avLst/>
          </a:prstGeom>
        </p:spPr>
        <p:txBody>
          <a:bodyPr vert="horz" lIns="91440" tIns="45720" rIns="91440" bIns="45720" rtlCol="0" anchor="ctr">
            <a:normAutofit/>
          </a:bodyPr>
          <a:lstStyle/>
          <a:p>
            <a:pPr>
              <a:spcAft>
                <a:spcPts val="600"/>
              </a:spcAft>
            </a:pPr>
            <a:r>
              <a:rPr lang="en-US" sz="2000" b="1" u="sng" spc="50" dirty="0">
                <a:solidFill>
                  <a:schemeClr val="tx2">
                    <a:lumMod val="10000"/>
                  </a:schemeClr>
                </a:solidFill>
                <a:latin typeface="Bierstadt" panose="020B0004020202020204" pitchFamily="34" charset="0"/>
                <a:ea typeface="Batang" panose="02030600000101010101" pitchFamily="18" charset="-127"/>
              </a:rPr>
              <a:t>Mapping quality :</a:t>
            </a: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
            </a:r>
            <a:br>
              <a:rPr lang="en-US" sz="2000" b="0" spc="50" dirty="0">
                <a:solidFill>
                  <a:schemeClr val="tx2">
                    <a:lumMod val="10000"/>
                  </a:schemeClr>
                </a:solidFill>
                <a:latin typeface="Bierstadt" panose="020B0004020202020204" pitchFamily="34" charset="0"/>
                <a:ea typeface="Batang" panose="02030600000101010101" pitchFamily="18" charset="-127"/>
              </a:rPr>
            </a:br>
            <a:r>
              <a:rPr lang="en-US" sz="2000" b="0" spc="50" dirty="0">
                <a:solidFill>
                  <a:schemeClr val="tx2">
                    <a:lumMod val="10000"/>
                  </a:schemeClr>
                </a:solidFill>
                <a:latin typeface="Bierstadt" panose="020B0004020202020204" pitchFamily="34" charset="0"/>
                <a:ea typeface="Batang" panose="02030600000101010101" pitchFamily="18" charset="-127"/>
              </a:rPr>
              <a:t>When mapping the reads in a pair the mapping becomes unambiguous the mapping to chr16 is clearly better </a:t>
            </a:r>
            <a:endParaRPr lang="en-US" sz="2000" spc="50" dirty="0">
              <a:solidFill>
                <a:schemeClr val="tx2">
                  <a:lumMod val="10000"/>
                </a:schemeClr>
              </a:solidFill>
              <a:latin typeface="Bierstadt" panose="020B0004020202020204" pitchFamily="34" charset="0"/>
              <a:ea typeface="Batang" panose="02030600000101010101" pitchFamily="18" charset="-127"/>
            </a:endParaRPr>
          </a:p>
        </p:txBody>
      </p:sp>
      <p:pic>
        <p:nvPicPr>
          <p:cNvPr id="6" name="Picture 5">
            <a:extLst>
              <a:ext uri="{FF2B5EF4-FFF2-40B4-BE49-F238E27FC236}">
                <a16:creationId xmlns="" xmlns:a16="http://schemas.microsoft.com/office/drawing/2014/main" id="{C8AD2415-21D6-475F-B1FF-5E37C828A988}"/>
              </a:ext>
            </a:extLst>
          </p:cNvPr>
          <p:cNvPicPr>
            <a:picLocks noChangeAspect="1"/>
          </p:cNvPicPr>
          <p:nvPr/>
        </p:nvPicPr>
        <p:blipFill>
          <a:blip r:embed="rId2"/>
          <a:stretch>
            <a:fillRect/>
          </a:stretch>
        </p:blipFill>
        <p:spPr>
          <a:xfrm>
            <a:off x="236195" y="3902528"/>
            <a:ext cx="5519057" cy="2112064"/>
          </a:xfrm>
          <a:custGeom>
            <a:avLst/>
            <a:gdLst>
              <a:gd name="connsiteX0" fmla="*/ 0 w 5519057"/>
              <a:gd name="connsiteY0" fmla="*/ 0 h 2112064"/>
              <a:gd name="connsiteX1" fmla="*/ 551906 w 5519057"/>
              <a:gd name="connsiteY1" fmla="*/ 0 h 2112064"/>
              <a:gd name="connsiteX2" fmla="*/ 1103811 w 5519057"/>
              <a:gd name="connsiteY2" fmla="*/ 0 h 2112064"/>
              <a:gd name="connsiteX3" fmla="*/ 1600527 w 5519057"/>
              <a:gd name="connsiteY3" fmla="*/ 0 h 2112064"/>
              <a:gd name="connsiteX4" fmla="*/ 2262813 w 5519057"/>
              <a:gd name="connsiteY4" fmla="*/ 0 h 2112064"/>
              <a:gd name="connsiteX5" fmla="*/ 2759529 w 5519057"/>
              <a:gd name="connsiteY5" fmla="*/ 0 h 2112064"/>
              <a:gd name="connsiteX6" fmla="*/ 3421815 w 5519057"/>
              <a:gd name="connsiteY6" fmla="*/ 0 h 2112064"/>
              <a:gd name="connsiteX7" fmla="*/ 3808149 w 5519057"/>
              <a:gd name="connsiteY7" fmla="*/ 0 h 2112064"/>
              <a:gd name="connsiteX8" fmla="*/ 4470436 w 5519057"/>
              <a:gd name="connsiteY8" fmla="*/ 0 h 2112064"/>
              <a:gd name="connsiteX9" fmla="*/ 5022342 w 5519057"/>
              <a:gd name="connsiteY9" fmla="*/ 0 h 2112064"/>
              <a:gd name="connsiteX10" fmla="*/ 5519057 w 5519057"/>
              <a:gd name="connsiteY10" fmla="*/ 0 h 2112064"/>
              <a:gd name="connsiteX11" fmla="*/ 5519057 w 5519057"/>
              <a:gd name="connsiteY11" fmla="*/ 506895 h 2112064"/>
              <a:gd name="connsiteX12" fmla="*/ 5519057 w 5519057"/>
              <a:gd name="connsiteY12" fmla="*/ 1034911 h 2112064"/>
              <a:gd name="connsiteX13" fmla="*/ 5519057 w 5519057"/>
              <a:gd name="connsiteY13" fmla="*/ 1520686 h 2112064"/>
              <a:gd name="connsiteX14" fmla="*/ 5519057 w 5519057"/>
              <a:gd name="connsiteY14" fmla="*/ 2112064 h 2112064"/>
              <a:gd name="connsiteX15" fmla="*/ 4911961 w 5519057"/>
              <a:gd name="connsiteY15" fmla="*/ 2112064 h 2112064"/>
              <a:gd name="connsiteX16" fmla="*/ 4470436 w 5519057"/>
              <a:gd name="connsiteY16" fmla="*/ 2112064 h 2112064"/>
              <a:gd name="connsiteX17" fmla="*/ 3808149 w 5519057"/>
              <a:gd name="connsiteY17" fmla="*/ 2112064 h 2112064"/>
              <a:gd name="connsiteX18" fmla="*/ 3366625 w 5519057"/>
              <a:gd name="connsiteY18" fmla="*/ 2112064 h 2112064"/>
              <a:gd name="connsiteX19" fmla="*/ 2980291 w 5519057"/>
              <a:gd name="connsiteY19" fmla="*/ 2112064 h 2112064"/>
              <a:gd name="connsiteX20" fmla="*/ 2318004 w 5519057"/>
              <a:gd name="connsiteY20" fmla="*/ 2112064 h 2112064"/>
              <a:gd name="connsiteX21" fmla="*/ 1821289 w 5519057"/>
              <a:gd name="connsiteY21" fmla="*/ 2112064 h 2112064"/>
              <a:gd name="connsiteX22" fmla="*/ 1159002 w 5519057"/>
              <a:gd name="connsiteY22" fmla="*/ 2112064 h 2112064"/>
              <a:gd name="connsiteX23" fmla="*/ 496715 w 5519057"/>
              <a:gd name="connsiteY23" fmla="*/ 2112064 h 2112064"/>
              <a:gd name="connsiteX24" fmla="*/ 0 w 5519057"/>
              <a:gd name="connsiteY24" fmla="*/ 2112064 h 2112064"/>
              <a:gd name="connsiteX25" fmla="*/ 0 w 5519057"/>
              <a:gd name="connsiteY25" fmla="*/ 1647410 h 2112064"/>
              <a:gd name="connsiteX26" fmla="*/ 0 w 5519057"/>
              <a:gd name="connsiteY26" fmla="*/ 1182756 h 2112064"/>
              <a:gd name="connsiteX27" fmla="*/ 0 w 5519057"/>
              <a:gd name="connsiteY27" fmla="*/ 675860 h 2112064"/>
              <a:gd name="connsiteX28" fmla="*/ 0 w 5519057"/>
              <a:gd name="connsiteY28" fmla="*/ 0 h 21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19057" h="2112064" fill="none" extrusionOk="0">
                <a:moveTo>
                  <a:pt x="0" y="0"/>
                </a:moveTo>
                <a:cubicBezTo>
                  <a:pt x="143035" y="-23611"/>
                  <a:pt x="387715" y="29877"/>
                  <a:pt x="551906" y="0"/>
                </a:cubicBezTo>
                <a:cubicBezTo>
                  <a:pt x="716097" y="-29877"/>
                  <a:pt x="967984" y="35225"/>
                  <a:pt x="1103811" y="0"/>
                </a:cubicBezTo>
                <a:cubicBezTo>
                  <a:pt x="1239639" y="-35225"/>
                  <a:pt x="1471122" y="10549"/>
                  <a:pt x="1600527" y="0"/>
                </a:cubicBezTo>
                <a:cubicBezTo>
                  <a:pt x="1729932" y="-10549"/>
                  <a:pt x="2056632" y="73630"/>
                  <a:pt x="2262813" y="0"/>
                </a:cubicBezTo>
                <a:cubicBezTo>
                  <a:pt x="2468994" y="-73630"/>
                  <a:pt x="2605305" y="16652"/>
                  <a:pt x="2759529" y="0"/>
                </a:cubicBezTo>
                <a:cubicBezTo>
                  <a:pt x="2913753" y="-16652"/>
                  <a:pt x="3098710" y="79471"/>
                  <a:pt x="3421815" y="0"/>
                </a:cubicBezTo>
                <a:cubicBezTo>
                  <a:pt x="3744920" y="-79471"/>
                  <a:pt x="3672705" y="38843"/>
                  <a:pt x="3808149" y="0"/>
                </a:cubicBezTo>
                <a:cubicBezTo>
                  <a:pt x="3943593" y="-38843"/>
                  <a:pt x="4219334" y="35264"/>
                  <a:pt x="4470436" y="0"/>
                </a:cubicBezTo>
                <a:cubicBezTo>
                  <a:pt x="4721538" y="-35264"/>
                  <a:pt x="4759735" y="45512"/>
                  <a:pt x="5022342" y="0"/>
                </a:cubicBezTo>
                <a:cubicBezTo>
                  <a:pt x="5284949" y="-45512"/>
                  <a:pt x="5352143" y="34519"/>
                  <a:pt x="5519057" y="0"/>
                </a:cubicBezTo>
                <a:cubicBezTo>
                  <a:pt x="5567041" y="178229"/>
                  <a:pt x="5506633" y="372124"/>
                  <a:pt x="5519057" y="506895"/>
                </a:cubicBezTo>
                <a:cubicBezTo>
                  <a:pt x="5531481" y="641667"/>
                  <a:pt x="5467896" y="886759"/>
                  <a:pt x="5519057" y="1034911"/>
                </a:cubicBezTo>
                <a:cubicBezTo>
                  <a:pt x="5570218" y="1183063"/>
                  <a:pt x="5463219" y="1333399"/>
                  <a:pt x="5519057" y="1520686"/>
                </a:cubicBezTo>
                <a:cubicBezTo>
                  <a:pt x="5574895" y="1707973"/>
                  <a:pt x="5480150" y="1909733"/>
                  <a:pt x="5519057" y="2112064"/>
                </a:cubicBezTo>
                <a:cubicBezTo>
                  <a:pt x="5341509" y="2160088"/>
                  <a:pt x="5068250" y="2066846"/>
                  <a:pt x="4911961" y="2112064"/>
                </a:cubicBezTo>
                <a:cubicBezTo>
                  <a:pt x="4755672" y="2157282"/>
                  <a:pt x="4578134" y="2070511"/>
                  <a:pt x="4470436" y="2112064"/>
                </a:cubicBezTo>
                <a:cubicBezTo>
                  <a:pt x="4362739" y="2153617"/>
                  <a:pt x="4101109" y="2037240"/>
                  <a:pt x="3808149" y="2112064"/>
                </a:cubicBezTo>
                <a:cubicBezTo>
                  <a:pt x="3515189" y="2186888"/>
                  <a:pt x="3569578" y="2086212"/>
                  <a:pt x="3366625" y="2112064"/>
                </a:cubicBezTo>
                <a:cubicBezTo>
                  <a:pt x="3163672" y="2137916"/>
                  <a:pt x="3121055" y="2109281"/>
                  <a:pt x="2980291" y="2112064"/>
                </a:cubicBezTo>
                <a:cubicBezTo>
                  <a:pt x="2839527" y="2114847"/>
                  <a:pt x="2528899" y="2056443"/>
                  <a:pt x="2318004" y="2112064"/>
                </a:cubicBezTo>
                <a:cubicBezTo>
                  <a:pt x="2107109" y="2167685"/>
                  <a:pt x="1981963" y="2082952"/>
                  <a:pt x="1821289" y="2112064"/>
                </a:cubicBezTo>
                <a:cubicBezTo>
                  <a:pt x="1660616" y="2141176"/>
                  <a:pt x="1392630" y="2069397"/>
                  <a:pt x="1159002" y="2112064"/>
                </a:cubicBezTo>
                <a:cubicBezTo>
                  <a:pt x="925374" y="2154731"/>
                  <a:pt x="630577" y="2061507"/>
                  <a:pt x="496715" y="2112064"/>
                </a:cubicBezTo>
                <a:cubicBezTo>
                  <a:pt x="362853" y="2162621"/>
                  <a:pt x="104998" y="2086931"/>
                  <a:pt x="0" y="2112064"/>
                </a:cubicBezTo>
                <a:cubicBezTo>
                  <a:pt x="-29793" y="1901278"/>
                  <a:pt x="19438" y="1781835"/>
                  <a:pt x="0" y="1647410"/>
                </a:cubicBezTo>
                <a:cubicBezTo>
                  <a:pt x="-19438" y="1512985"/>
                  <a:pt x="54903" y="1320824"/>
                  <a:pt x="0" y="1182756"/>
                </a:cubicBezTo>
                <a:cubicBezTo>
                  <a:pt x="-54903" y="1044688"/>
                  <a:pt x="27776" y="832371"/>
                  <a:pt x="0" y="675860"/>
                </a:cubicBezTo>
                <a:cubicBezTo>
                  <a:pt x="-27776" y="519349"/>
                  <a:pt x="1320" y="256485"/>
                  <a:pt x="0" y="0"/>
                </a:cubicBezTo>
                <a:close/>
              </a:path>
              <a:path w="5519057" h="2112064" stroke="0" extrusionOk="0">
                <a:moveTo>
                  <a:pt x="0" y="0"/>
                </a:moveTo>
                <a:cubicBezTo>
                  <a:pt x="126065" y="-42173"/>
                  <a:pt x="258651" y="46143"/>
                  <a:pt x="386334" y="0"/>
                </a:cubicBezTo>
                <a:cubicBezTo>
                  <a:pt x="514017" y="-46143"/>
                  <a:pt x="757565" y="19705"/>
                  <a:pt x="883049" y="0"/>
                </a:cubicBezTo>
                <a:cubicBezTo>
                  <a:pt x="1008534" y="-19705"/>
                  <a:pt x="1394834" y="77743"/>
                  <a:pt x="1545336" y="0"/>
                </a:cubicBezTo>
                <a:cubicBezTo>
                  <a:pt x="1695838" y="-77743"/>
                  <a:pt x="1854192" y="46876"/>
                  <a:pt x="1986861" y="0"/>
                </a:cubicBezTo>
                <a:cubicBezTo>
                  <a:pt x="2119531" y="-46876"/>
                  <a:pt x="2426117" y="61167"/>
                  <a:pt x="2538766" y="0"/>
                </a:cubicBezTo>
                <a:cubicBezTo>
                  <a:pt x="2651415" y="-61167"/>
                  <a:pt x="2760205" y="43382"/>
                  <a:pt x="2980291" y="0"/>
                </a:cubicBezTo>
                <a:cubicBezTo>
                  <a:pt x="3200378" y="-43382"/>
                  <a:pt x="3490498" y="12764"/>
                  <a:pt x="3642578" y="0"/>
                </a:cubicBezTo>
                <a:cubicBezTo>
                  <a:pt x="3794658" y="-12764"/>
                  <a:pt x="3915412" y="2067"/>
                  <a:pt x="4028912" y="0"/>
                </a:cubicBezTo>
                <a:cubicBezTo>
                  <a:pt x="4142412" y="-2067"/>
                  <a:pt x="4425020" y="65194"/>
                  <a:pt x="4580817" y="0"/>
                </a:cubicBezTo>
                <a:cubicBezTo>
                  <a:pt x="4736615" y="-65194"/>
                  <a:pt x="5325072" y="4597"/>
                  <a:pt x="5519057" y="0"/>
                </a:cubicBezTo>
                <a:cubicBezTo>
                  <a:pt x="5529221" y="255449"/>
                  <a:pt x="5466627" y="284435"/>
                  <a:pt x="5519057" y="549137"/>
                </a:cubicBezTo>
                <a:cubicBezTo>
                  <a:pt x="5571487" y="813839"/>
                  <a:pt x="5453964" y="839795"/>
                  <a:pt x="5519057" y="1098273"/>
                </a:cubicBezTo>
                <a:cubicBezTo>
                  <a:pt x="5584150" y="1356751"/>
                  <a:pt x="5516044" y="1479824"/>
                  <a:pt x="5519057" y="1647410"/>
                </a:cubicBezTo>
                <a:cubicBezTo>
                  <a:pt x="5522070" y="1814996"/>
                  <a:pt x="5473043" y="1879849"/>
                  <a:pt x="5519057" y="2112064"/>
                </a:cubicBezTo>
                <a:cubicBezTo>
                  <a:pt x="5247112" y="2136849"/>
                  <a:pt x="5146442" y="2095499"/>
                  <a:pt x="4911961" y="2112064"/>
                </a:cubicBezTo>
                <a:cubicBezTo>
                  <a:pt x="4677480" y="2128629"/>
                  <a:pt x="4644922" y="2071252"/>
                  <a:pt x="4415246" y="2112064"/>
                </a:cubicBezTo>
                <a:cubicBezTo>
                  <a:pt x="4185570" y="2152876"/>
                  <a:pt x="4059796" y="2108018"/>
                  <a:pt x="3918530" y="2112064"/>
                </a:cubicBezTo>
                <a:cubicBezTo>
                  <a:pt x="3777264" y="2116110"/>
                  <a:pt x="3659025" y="2081800"/>
                  <a:pt x="3532196" y="2112064"/>
                </a:cubicBezTo>
                <a:cubicBezTo>
                  <a:pt x="3405367" y="2142328"/>
                  <a:pt x="3078266" y="2100811"/>
                  <a:pt x="2869910" y="2112064"/>
                </a:cubicBezTo>
                <a:cubicBezTo>
                  <a:pt x="2661554" y="2123317"/>
                  <a:pt x="2583830" y="2099102"/>
                  <a:pt x="2428385" y="2112064"/>
                </a:cubicBezTo>
                <a:cubicBezTo>
                  <a:pt x="2272940" y="2125026"/>
                  <a:pt x="2184302" y="2092404"/>
                  <a:pt x="1986861" y="2112064"/>
                </a:cubicBezTo>
                <a:cubicBezTo>
                  <a:pt x="1789420" y="2131724"/>
                  <a:pt x="1634361" y="2104609"/>
                  <a:pt x="1379764" y="2112064"/>
                </a:cubicBezTo>
                <a:cubicBezTo>
                  <a:pt x="1125167" y="2119519"/>
                  <a:pt x="1170017" y="2093739"/>
                  <a:pt x="993430" y="2112064"/>
                </a:cubicBezTo>
                <a:cubicBezTo>
                  <a:pt x="816843" y="2130389"/>
                  <a:pt x="406730" y="1994080"/>
                  <a:pt x="0" y="2112064"/>
                </a:cubicBezTo>
                <a:cubicBezTo>
                  <a:pt x="-13620" y="1862521"/>
                  <a:pt x="18248" y="1698954"/>
                  <a:pt x="0" y="1541807"/>
                </a:cubicBezTo>
                <a:cubicBezTo>
                  <a:pt x="-18248" y="1384660"/>
                  <a:pt x="40681" y="1238896"/>
                  <a:pt x="0" y="1077153"/>
                </a:cubicBezTo>
                <a:cubicBezTo>
                  <a:pt x="-40681" y="915410"/>
                  <a:pt x="44439" y="770541"/>
                  <a:pt x="0" y="612499"/>
                </a:cubicBezTo>
                <a:cubicBezTo>
                  <a:pt x="-44439" y="454457"/>
                  <a:pt x="6478" y="224232"/>
                  <a:pt x="0" y="0"/>
                </a:cubicBezTo>
                <a:close/>
              </a:path>
            </a:pathLst>
          </a:custGeom>
          <a:ln w="38100">
            <a:solidFill>
              <a:schemeClr val="bg2">
                <a:lumMod val="75000"/>
              </a:schemeClr>
            </a:solidFill>
            <a:extLst>
              <a:ext uri="{C807C97D-BFC1-408E-A445-0C87EB9F89A2}">
                <ask:lineSketchStyleProps xmlns="" xmlns:ask="http://schemas.microsoft.com/office/drawing/2018/sketchyshapes" sd="745857137">
                  <a:prstGeom prst="rect">
                    <a:avLst/>
                  </a:prstGeom>
                  <ask:type>
                    <ask:lineSketchScribble/>
                  </ask:type>
                </ask:lineSketchStyleProps>
              </a:ext>
            </a:extLst>
          </a:ln>
        </p:spPr>
      </p:pic>
    </p:spTree>
    <p:extLst>
      <p:ext uri="{BB962C8B-B14F-4D97-AF65-F5344CB8AC3E}">
        <p14:creationId xmlns:p14="http://schemas.microsoft.com/office/powerpoint/2010/main" val="24865513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0F584D22-CD28-4363-A679-ACA953A2A6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5B0E491B-5098-4794-9326-BC6DB47556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TextBox 4">
            <a:extLst>
              <a:ext uri="{FF2B5EF4-FFF2-40B4-BE49-F238E27FC236}">
                <a16:creationId xmlns="" xmlns:a16="http://schemas.microsoft.com/office/drawing/2014/main" id="{D2249D34-027A-4392-94A2-403BCA769640}"/>
              </a:ext>
            </a:extLst>
          </p:cNvPr>
          <p:cNvGraphicFramePr/>
          <p:nvPr>
            <p:extLst>
              <p:ext uri="{D42A27DB-BD31-4B8C-83A1-F6EECF244321}">
                <p14:modId xmlns:p14="http://schemas.microsoft.com/office/powerpoint/2010/main" val="2184325270"/>
              </p:ext>
            </p:extLst>
          </p:nvPr>
        </p:nvGraphicFramePr>
        <p:xfrm>
          <a:off x="524890" y="2954341"/>
          <a:ext cx="10986754" cy="3294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 xmlns:a16="http://schemas.microsoft.com/office/drawing/2014/main" id="{D5337F4E-BB68-435F-A486-8F3FE4EB6AB7}"/>
              </a:ext>
            </a:extLst>
          </p:cNvPr>
          <p:cNvSpPr txBox="1"/>
          <p:nvPr/>
        </p:nvSpPr>
        <p:spPr>
          <a:xfrm>
            <a:off x="1991469" y="609602"/>
            <a:ext cx="8183909" cy="706540"/>
          </a:xfrm>
          <a:prstGeom prst="rect">
            <a:avLst/>
          </a:prstGeom>
          <a:noFill/>
        </p:spPr>
        <p:txBody>
          <a:bodyPr wrap="square">
            <a:spAutoFit/>
          </a:bodyPr>
          <a:lstStyle/>
          <a:p>
            <a:pPr lvl="0" algn="ctr">
              <a:lnSpc>
                <a:spcPct val="107000"/>
              </a:lnSpc>
              <a:spcBef>
                <a:spcPts val="830"/>
              </a:spcBef>
              <a:spcAft>
                <a:spcPts val="830"/>
              </a:spcAft>
            </a:pPr>
            <a:r>
              <a:rPr lang="en-US" sz="4000" b="1" dirty="0">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Sequence alignment /map format :</a:t>
            </a:r>
          </a:p>
        </p:txBody>
      </p:sp>
    </p:spTree>
    <p:extLst>
      <p:ext uri="{BB962C8B-B14F-4D97-AF65-F5344CB8AC3E}">
        <p14:creationId xmlns:p14="http://schemas.microsoft.com/office/powerpoint/2010/main" val="397877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graphicEl>
                                              <a:dgm id="{9D56A026-7BA8-4EDC-8F7B-4D29E6A0B5CB}"/>
                                            </p:graphicEl>
                                          </p:spTgt>
                                        </p:tgtEl>
                                        <p:attrNameLst>
                                          <p:attrName>style.visibility</p:attrName>
                                        </p:attrNameLst>
                                      </p:cBhvr>
                                      <p:to>
                                        <p:strVal val="visible"/>
                                      </p:to>
                                    </p:set>
                                    <p:animEffect transition="in" filter="wipe(down)">
                                      <p:cBhvr>
                                        <p:cTn id="7" dur="500"/>
                                        <p:tgtEl>
                                          <p:spTgt spid="7">
                                            <p:graphicEl>
                                              <a:dgm id="{9D56A026-7BA8-4EDC-8F7B-4D29E6A0B5CB}"/>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graphicEl>
                                              <a:dgm id="{74DF7A89-C852-4845-96F2-8225A706ED04}"/>
                                            </p:graphicEl>
                                          </p:spTgt>
                                        </p:tgtEl>
                                        <p:attrNameLst>
                                          <p:attrName>style.visibility</p:attrName>
                                        </p:attrNameLst>
                                      </p:cBhvr>
                                      <p:to>
                                        <p:strVal val="visible"/>
                                      </p:to>
                                    </p:set>
                                    <p:animEffect transition="in" filter="wipe(down)">
                                      <p:cBhvr>
                                        <p:cTn id="10" dur="500"/>
                                        <p:tgtEl>
                                          <p:spTgt spid="7">
                                            <p:graphicEl>
                                              <a:dgm id="{74DF7A89-C852-4845-96F2-8225A706ED04}"/>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graphicEl>
                                              <a:dgm id="{0DA11A61-E08B-4404-9E00-D4EDFDAC8B5E}"/>
                                            </p:graphicEl>
                                          </p:spTgt>
                                        </p:tgtEl>
                                        <p:attrNameLst>
                                          <p:attrName>style.visibility</p:attrName>
                                        </p:attrNameLst>
                                      </p:cBhvr>
                                      <p:to>
                                        <p:strVal val="visible"/>
                                      </p:to>
                                    </p:set>
                                    <p:animEffect transition="in" filter="wipe(down)">
                                      <p:cBhvr>
                                        <p:cTn id="13" dur="500"/>
                                        <p:tgtEl>
                                          <p:spTgt spid="7">
                                            <p:graphicEl>
                                              <a:dgm id="{0DA11A61-E08B-4404-9E00-D4EDFDAC8B5E}"/>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graphicEl>
                                              <a:dgm id="{1C918822-8E3F-4A7B-828B-2F3EC1A82AD6}"/>
                                            </p:graphicEl>
                                          </p:spTgt>
                                        </p:tgtEl>
                                        <p:attrNameLst>
                                          <p:attrName>style.visibility</p:attrName>
                                        </p:attrNameLst>
                                      </p:cBhvr>
                                      <p:to>
                                        <p:strVal val="visible"/>
                                      </p:to>
                                    </p:set>
                                    <p:animEffect transition="in" filter="wipe(down)">
                                      <p:cBhvr>
                                        <p:cTn id="16" dur="500"/>
                                        <p:tgtEl>
                                          <p:spTgt spid="7">
                                            <p:graphicEl>
                                              <a:dgm id="{1C918822-8E3F-4A7B-828B-2F3EC1A82AD6}"/>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graphicEl>
                                              <a:dgm id="{70512597-C320-436F-96E0-3CF22342F0BB}"/>
                                            </p:graphicEl>
                                          </p:spTgt>
                                        </p:tgtEl>
                                        <p:attrNameLst>
                                          <p:attrName>style.visibility</p:attrName>
                                        </p:attrNameLst>
                                      </p:cBhvr>
                                      <p:to>
                                        <p:strVal val="visible"/>
                                      </p:to>
                                    </p:set>
                                    <p:animEffect transition="in" filter="wipe(down)">
                                      <p:cBhvr>
                                        <p:cTn id="19" dur="500"/>
                                        <p:tgtEl>
                                          <p:spTgt spid="7">
                                            <p:graphicEl>
                                              <a:dgm id="{70512597-C320-436F-96E0-3CF22342F0BB}"/>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graphicEl>
                                              <a:dgm id="{96E3C47C-F824-4F34-80FF-B94790BE7C2D}"/>
                                            </p:graphicEl>
                                          </p:spTgt>
                                        </p:tgtEl>
                                        <p:attrNameLst>
                                          <p:attrName>style.visibility</p:attrName>
                                        </p:attrNameLst>
                                      </p:cBhvr>
                                      <p:to>
                                        <p:strVal val="visible"/>
                                      </p:to>
                                    </p:set>
                                    <p:animEffect transition="in" filter="wipe(down)">
                                      <p:cBhvr>
                                        <p:cTn id="22" dur="500"/>
                                        <p:tgtEl>
                                          <p:spTgt spid="7">
                                            <p:graphicEl>
                                              <a:dgm id="{96E3C47C-F824-4F34-80FF-B94790BE7C2D}"/>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graphicEl>
                                              <a:dgm id="{271CA6A5-3533-4546-843A-462E67AF5674}"/>
                                            </p:graphicEl>
                                          </p:spTgt>
                                        </p:tgtEl>
                                        <p:attrNameLst>
                                          <p:attrName>style.visibility</p:attrName>
                                        </p:attrNameLst>
                                      </p:cBhvr>
                                      <p:to>
                                        <p:strVal val="visible"/>
                                      </p:to>
                                    </p:set>
                                    <p:animEffect transition="in" filter="wipe(down)">
                                      <p:cBhvr>
                                        <p:cTn id="25" dur="500"/>
                                        <p:tgtEl>
                                          <p:spTgt spid="7">
                                            <p:graphicEl>
                                              <a:dgm id="{271CA6A5-3533-4546-843A-462E67AF5674}"/>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graphicEl>
                                              <a:dgm id="{0100BCB4-CE90-4DC7-8BFC-0EB2CDAF41B7}"/>
                                            </p:graphicEl>
                                          </p:spTgt>
                                        </p:tgtEl>
                                        <p:attrNameLst>
                                          <p:attrName>style.visibility</p:attrName>
                                        </p:attrNameLst>
                                      </p:cBhvr>
                                      <p:to>
                                        <p:strVal val="visible"/>
                                      </p:to>
                                    </p:set>
                                    <p:animEffect transition="in" filter="wipe(down)">
                                      <p:cBhvr>
                                        <p:cTn id="28" dur="500"/>
                                        <p:tgtEl>
                                          <p:spTgt spid="7">
                                            <p:graphicEl>
                                              <a:dgm id="{0100BCB4-CE90-4DC7-8BFC-0EB2CDAF41B7}"/>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graphicEl>
                                              <a:dgm id="{0221431E-F386-44F7-87F3-B27785432CAE}"/>
                                            </p:graphicEl>
                                          </p:spTgt>
                                        </p:tgtEl>
                                        <p:attrNameLst>
                                          <p:attrName>style.visibility</p:attrName>
                                        </p:attrNameLst>
                                      </p:cBhvr>
                                      <p:to>
                                        <p:strVal val="visible"/>
                                      </p:to>
                                    </p:set>
                                    <p:animEffect transition="in" filter="wipe(down)">
                                      <p:cBhvr>
                                        <p:cTn id="31" dur="500"/>
                                        <p:tgtEl>
                                          <p:spTgt spid="7">
                                            <p:graphicEl>
                                              <a:dgm id="{0221431E-F386-44F7-87F3-B27785432CAE}"/>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
                                            <p:graphicEl>
                                              <a:dgm id="{A2355146-F390-4C68-8D01-844CFD4C373F}"/>
                                            </p:graphicEl>
                                          </p:spTgt>
                                        </p:tgtEl>
                                        <p:attrNameLst>
                                          <p:attrName>style.visibility</p:attrName>
                                        </p:attrNameLst>
                                      </p:cBhvr>
                                      <p:to>
                                        <p:strVal val="visible"/>
                                      </p:to>
                                    </p:set>
                                    <p:animEffect transition="in" filter="wipe(down)">
                                      <p:cBhvr>
                                        <p:cTn id="34" dur="500"/>
                                        <p:tgtEl>
                                          <p:spTgt spid="7">
                                            <p:graphicEl>
                                              <a:dgm id="{A2355146-F390-4C68-8D01-844CFD4C373F}"/>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
                                            <p:graphicEl>
                                              <a:dgm id="{11DA5A8A-4E4F-43F6-82A4-8E17212F210C}"/>
                                            </p:graphicEl>
                                          </p:spTgt>
                                        </p:tgtEl>
                                        <p:attrNameLst>
                                          <p:attrName>style.visibility</p:attrName>
                                        </p:attrNameLst>
                                      </p:cBhvr>
                                      <p:to>
                                        <p:strVal val="visible"/>
                                      </p:to>
                                    </p:set>
                                    <p:animEffect transition="in" filter="wipe(down)">
                                      <p:cBhvr>
                                        <p:cTn id="37" dur="500"/>
                                        <p:tgtEl>
                                          <p:spTgt spid="7">
                                            <p:graphicEl>
                                              <a:dgm id="{11DA5A8A-4E4F-43F6-82A4-8E17212F210C}"/>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
                                            <p:graphicEl>
                                              <a:dgm id="{FA9A8D67-87FB-4218-9AA2-C483F2C9D995}"/>
                                            </p:graphicEl>
                                          </p:spTgt>
                                        </p:tgtEl>
                                        <p:attrNameLst>
                                          <p:attrName>style.visibility</p:attrName>
                                        </p:attrNameLst>
                                      </p:cBhvr>
                                      <p:to>
                                        <p:strVal val="visible"/>
                                      </p:to>
                                    </p:set>
                                    <p:animEffect transition="in" filter="wipe(down)">
                                      <p:cBhvr>
                                        <p:cTn id="40" dur="500"/>
                                        <p:tgtEl>
                                          <p:spTgt spid="7">
                                            <p:graphicEl>
                                              <a:dgm id="{FA9A8D67-87FB-4218-9AA2-C483F2C9D9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841F680-B18F-481A-8D6E-9FD77379E8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97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F74CA6A1-199E-4E0D-BF66-A552C7E598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882301" cy="4882103"/>
          </a:xfrm>
          <a:custGeom>
            <a:avLst/>
            <a:gdLst>
              <a:gd name="connsiteX0" fmla="*/ 0 w 4882301"/>
              <a:gd name="connsiteY0" fmla="*/ 0 h 4882103"/>
              <a:gd name="connsiteX1" fmla="*/ 3905841 w 4882301"/>
              <a:gd name="connsiteY1" fmla="*/ 0 h 4882103"/>
              <a:gd name="connsiteX2" fmla="*/ 4882301 w 4882301"/>
              <a:gd name="connsiteY2" fmla="*/ 0 h 4882103"/>
              <a:gd name="connsiteX3" fmla="*/ 4871664 w 4882301"/>
              <a:gd name="connsiteY3" fmla="*/ 12164 h 4882103"/>
              <a:gd name="connsiteX4" fmla="*/ 4845255 w 4882301"/>
              <a:gd name="connsiteY4" fmla="*/ 53786 h 4882103"/>
              <a:gd name="connsiteX5" fmla="*/ 4832975 w 4882301"/>
              <a:gd name="connsiteY5" fmla="*/ 71441 h 4882103"/>
              <a:gd name="connsiteX6" fmla="*/ 4817370 w 4882301"/>
              <a:gd name="connsiteY6" fmla="*/ 80005 h 4882103"/>
              <a:gd name="connsiteX7" fmla="*/ 4809347 w 4882301"/>
              <a:gd name="connsiteY7" fmla="*/ 76230 h 4882103"/>
              <a:gd name="connsiteX8" fmla="*/ 4801782 w 4882301"/>
              <a:gd name="connsiteY8" fmla="*/ 84878 h 4882103"/>
              <a:gd name="connsiteX9" fmla="*/ 4798715 w 4882301"/>
              <a:gd name="connsiteY9" fmla="*/ 85797 h 4882103"/>
              <a:gd name="connsiteX10" fmla="*/ 4782182 w 4882301"/>
              <a:gd name="connsiteY10" fmla="*/ 92450 h 4882103"/>
              <a:gd name="connsiteX11" fmla="*/ 4773099 w 4882301"/>
              <a:gd name="connsiteY11" fmla="*/ 140971 h 4882103"/>
              <a:gd name="connsiteX12" fmla="*/ 4740360 w 4882301"/>
              <a:gd name="connsiteY12" fmla="*/ 172435 h 4882103"/>
              <a:gd name="connsiteX13" fmla="*/ 4736950 w 4882301"/>
              <a:gd name="connsiteY13" fmla="*/ 178679 h 4882103"/>
              <a:gd name="connsiteX14" fmla="*/ 4735838 w 4882301"/>
              <a:gd name="connsiteY14" fmla="*/ 185572 h 4882103"/>
              <a:gd name="connsiteX15" fmla="*/ 4734185 w 4882301"/>
              <a:gd name="connsiteY15" fmla="*/ 183735 h 4882103"/>
              <a:gd name="connsiteX16" fmla="*/ 4718018 w 4882301"/>
              <a:gd name="connsiteY16" fmla="*/ 213327 h 4882103"/>
              <a:gd name="connsiteX17" fmla="*/ 4688939 w 4882301"/>
              <a:gd name="connsiteY17" fmla="*/ 250886 h 4882103"/>
              <a:gd name="connsiteX18" fmla="*/ 4674425 w 4882301"/>
              <a:gd name="connsiteY18" fmla="*/ 272754 h 4882103"/>
              <a:gd name="connsiteX19" fmla="*/ 4675557 w 4882301"/>
              <a:gd name="connsiteY19" fmla="*/ 274827 h 4882103"/>
              <a:gd name="connsiteX20" fmla="*/ 4654479 w 4882301"/>
              <a:gd name="connsiteY20" fmla="*/ 396503 h 4882103"/>
              <a:gd name="connsiteX21" fmla="*/ 4590538 w 4882301"/>
              <a:gd name="connsiteY21" fmla="*/ 520441 h 4882103"/>
              <a:gd name="connsiteX22" fmla="*/ 4594889 w 4882301"/>
              <a:gd name="connsiteY22" fmla="*/ 537296 h 4882103"/>
              <a:gd name="connsiteX23" fmla="*/ 4594233 w 4882301"/>
              <a:gd name="connsiteY23" fmla="*/ 553255 h 4882103"/>
              <a:gd name="connsiteX24" fmla="*/ 4592486 w 4882301"/>
              <a:gd name="connsiteY24" fmla="*/ 554301 h 4882103"/>
              <a:gd name="connsiteX25" fmla="*/ 4586772 w 4882301"/>
              <a:gd name="connsiteY25" fmla="*/ 570157 h 4882103"/>
              <a:gd name="connsiteX26" fmla="*/ 4588850 w 4882301"/>
              <a:gd name="connsiteY26" fmla="*/ 575443 h 4882103"/>
              <a:gd name="connsiteX27" fmla="*/ 4585973 w 4882301"/>
              <a:gd name="connsiteY27" fmla="*/ 586891 h 4882103"/>
              <a:gd name="connsiteX28" fmla="*/ 4583120 w 4882301"/>
              <a:gd name="connsiteY28" fmla="*/ 610976 h 4882103"/>
              <a:gd name="connsiteX29" fmla="*/ 4579947 w 4882301"/>
              <a:gd name="connsiteY29" fmla="*/ 614045 h 4882103"/>
              <a:gd name="connsiteX30" fmla="*/ 4571535 w 4882301"/>
              <a:gd name="connsiteY30" fmla="*/ 648134 h 4882103"/>
              <a:gd name="connsiteX31" fmla="*/ 4570168 w 4882301"/>
              <a:gd name="connsiteY31" fmla="*/ 647920 h 4882103"/>
              <a:gd name="connsiteX32" fmla="*/ 4562329 w 4882301"/>
              <a:gd name="connsiteY32" fmla="*/ 654549 h 4882103"/>
              <a:gd name="connsiteX33" fmla="*/ 4550201 w 4882301"/>
              <a:gd name="connsiteY33" fmla="*/ 668771 h 4882103"/>
              <a:gd name="connsiteX34" fmla="*/ 4506750 w 4882301"/>
              <a:gd name="connsiteY34" fmla="*/ 693120 h 4882103"/>
              <a:gd name="connsiteX35" fmla="*/ 4501638 w 4882301"/>
              <a:gd name="connsiteY35" fmla="*/ 713469 h 4882103"/>
              <a:gd name="connsiteX36" fmla="*/ 4484999 w 4882301"/>
              <a:gd name="connsiteY36" fmla="*/ 723668 h 4882103"/>
              <a:gd name="connsiteX37" fmla="*/ 4431193 w 4882301"/>
              <a:gd name="connsiteY37" fmla="*/ 747977 h 4882103"/>
              <a:gd name="connsiteX38" fmla="*/ 4368110 w 4882301"/>
              <a:gd name="connsiteY38" fmla="*/ 781955 h 4882103"/>
              <a:gd name="connsiteX39" fmla="*/ 4308331 w 4882301"/>
              <a:gd name="connsiteY39" fmla="*/ 821385 h 4882103"/>
              <a:gd name="connsiteX40" fmla="*/ 4246095 w 4882301"/>
              <a:gd name="connsiteY40" fmla="*/ 838398 h 4882103"/>
              <a:gd name="connsiteX41" fmla="*/ 4201655 w 4882301"/>
              <a:gd name="connsiteY41" fmla="*/ 866799 h 4882103"/>
              <a:gd name="connsiteX42" fmla="*/ 4135014 w 4882301"/>
              <a:gd name="connsiteY42" fmla="*/ 878860 h 4882103"/>
              <a:gd name="connsiteX43" fmla="*/ 4113878 w 4882301"/>
              <a:gd name="connsiteY43" fmla="*/ 890438 h 4882103"/>
              <a:gd name="connsiteX44" fmla="*/ 4101093 w 4882301"/>
              <a:gd name="connsiteY44" fmla="*/ 895083 h 4882103"/>
              <a:gd name="connsiteX45" fmla="*/ 4099328 w 4882301"/>
              <a:gd name="connsiteY45" fmla="*/ 894380 h 4882103"/>
              <a:gd name="connsiteX46" fmla="*/ 4076403 w 4882301"/>
              <a:gd name="connsiteY46" fmla="*/ 929195 h 4882103"/>
              <a:gd name="connsiteX47" fmla="*/ 4071099 w 4882301"/>
              <a:gd name="connsiteY47" fmla="*/ 931504 h 4882103"/>
              <a:gd name="connsiteX48" fmla="*/ 4059044 w 4882301"/>
              <a:gd name="connsiteY48" fmla="*/ 957158 h 4882103"/>
              <a:gd name="connsiteX49" fmla="*/ 4051275 w 4882301"/>
              <a:gd name="connsiteY49" fmla="*/ 968833 h 4882103"/>
              <a:gd name="connsiteX50" fmla="*/ 4052262 w 4882301"/>
              <a:gd name="connsiteY50" fmla="*/ 975389 h 4882103"/>
              <a:gd name="connsiteX51" fmla="*/ 4039178 w 4882301"/>
              <a:gd name="connsiteY51" fmla="*/ 990967 h 4882103"/>
              <a:gd name="connsiteX52" fmla="*/ 4036476 w 4882301"/>
              <a:gd name="connsiteY52" fmla="*/ 991528 h 4882103"/>
              <a:gd name="connsiteX53" fmla="*/ 4030147 w 4882301"/>
              <a:gd name="connsiteY53" fmla="*/ 1008949 h 4882103"/>
              <a:gd name="connsiteX54" fmla="*/ 3791175 w 4882301"/>
              <a:gd name="connsiteY54" fmla="*/ 1112745 h 4882103"/>
              <a:gd name="connsiteX55" fmla="*/ 3468633 w 4882301"/>
              <a:gd name="connsiteY55" fmla="*/ 1357372 h 4882103"/>
              <a:gd name="connsiteX56" fmla="*/ 2349444 w 4882301"/>
              <a:gd name="connsiteY56" fmla="*/ 2665454 h 4882103"/>
              <a:gd name="connsiteX57" fmla="*/ 1644590 w 4882301"/>
              <a:gd name="connsiteY57" fmla="*/ 3444154 h 4882103"/>
              <a:gd name="connsiteX58" fmla="*/ 1250698 w 4882301"/>
              <a:gd name="connsiteY58" fmla="*/ 3827834 h 4882103"/>
              <a:gd name="connsiteX59" fmla="*/ 1131871 w 4882301"/>
              <a:gd name="connsiteY59" fmla="*/ 4121318 h 4882103"/>
              <a:gd name="connsiteX60" fmla="*/ 1051679 w 4882301"/>
              <a:gd name="connsiteY60" fmla="*/ 4348389 h 4882103"/>
              <a:gd name="connsiteX61" fmla="*/ 906982 w 4882301"/>
              <a:gd name="connsiteY61" fmla="*/ 4531597 h 4882103"/>
              <a:gd name="connsiteX62" fmla="*/ 801199 w 4882301"/>
              <a:gd name="connsiteY62" fmla="*/ 4594289 h 4882103"/>
              <a:gd name="connsiteX63" fmla="*/ 799572 w 4882301"/>
              <a:gd name="connsiteY63" fmla="*/ 4616434 h 4882103"/>
              <a:gd name="connsiteX64" fmla="*/ 793361 w 4882301"/>
              <a:gd name="connsiteY64" fmla="*/ 4632413 h 4882103"/>
              <a:gd name="connsiteX65" fmla="*/ 791288 w 4882301"/>
              <a:gd name="connsiteY65" fmla="*/ 4631684 h 4882103"/>
              <a:gd name="connsiteX66" fmla="*/ 780168 w 4882301"/>
              <a:gd name="connsiteY66" fmla="*/ 4642277 h 4882103"/>
              <a:gd name="connsiteX67" fmla="*/ 780355 w 4882301"/>
              <a:gd name="connsiteY67" fmla="*/ 4649968 h 4882103"/>
              <a:gd name="connsiteX68" fmla="*/ 773547 w 4882301"/>
              <a:gd name="connsiteY68" fmla="*/ 4658922 h 4882103"/>
              <a:gd name="connsiteX69" fmla="*/ 712980 w 4882301"/>
              <a:gd name="connsiteY69" fmla="*/ 4687109 h 4882103"/>
              <a:gd name="connsiteX70" fmla="*/ 658998 w 4882301"/>
              <a:gd name="connsiteY70" fmla="*/ 4687168 h 4882103"/>
              <a:gd name="connsiteX71" fmla="*/ 599809 w 4882301"/>
              <a:gd name="connsiteY71" fmla="*/ 4705379 h 4882103"/>
              <a:gd name="connsiteX72" fmla="*/ 558586 w 4882301"/>
              <a:gd name="connsiteY72" fmla="*/ 4701679 h 4882103"/>
              <a:gd name="connsiteX73" fmla="*/ 476867 w 4882301"/>
              <a:gd name="connsiteY73" fmla="*/ 4703401 h 4882103"/>
              <a:gd name="connsiteX74" fmla="*/ 397404 w 4882301"/>
              <a:gd name="connsiteY74" fmla="*/ 4711420 h 4882103"/>
              <a:gd name="connsiteX75" fmla="*/ 369335 w 4882301"/>
              <a:gd name="connsiteY75" fmla="*/ 4717390 h 4882103"/>
              <a:gd name="connsiteX76" fmla="*/ 316209 w 4882301"/>
              <a:gd name="connsiteY76" fmla="*/ 4714515 h 4882103"/>
              <a:gd name="connsiteX77" fmla="*/ 262859 w 4882301"/>
              <a:gd name="connsiteY77" fmla="*/ 4724281 h 4882103"/>
              <a:gd name="connsiteX78" fmla="*/ 219683 w 4882301"/>
              <a:gd name="connsiteY78" fmla="*/ 4732893 h 4882103"/>
              <a:gd name="connsiteX79" fmla="*/ 181299 w 4882301"/>
              <a:gd name="connsiteY79" fmla="*/ 4733057 h 4882103"/>
              <a:gd name="connsiteX80" fmla="*/ 158273 w 4882301"/>
              <a:gd name="connsiteY80" fmla="*/ 4732813 h 4882103"/>
              <a:gd name="connsiteX81" fmla="*/ 99338 w 4882301"/>
              <a:gd name="connsiteY81" fmla="*/ 4777324 h 4882103"/>
              <a:gd name="connsiteX82" fmla="*/ 22026 w 4882301"/>
              <a:gd name="connsiteY82" fmla="*/ 4864170 h 4882103"/>
              <a:gd name="connsiteX83" fmla="*/ 11819 w 4882301"/>
              <a:gd name="connsiteY83" fmla="*/ 4882103 h 4882103"/>
              <a:gd name="connsiteX84" fmla="*/ 0 w 4882301"/>
              <a:gd name="connsiteY84" fmla="*/ 4879437 h 488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82301" h="4882103">
                <a:moveTo>
                  <a:pt x="0" y="0"/>
                </a:moveTo>
                <a:lnTo>
                  <a:pt x="3905841" y="0"/>
                </a:lnTo>
                <a:lnTo>
                  <a:pt x="4882301" y="0"/>
                </a:lnTo>
                <a:lnTo>
                  <a:pt x="4871664" y="12164"/>
                </a:lnTo>
                <a:cubicBezTo>
                  <a:pt x="4858538" y="24444"/>
                  <a:pt x="4845228" y="35473"/>
                  <a:pt x="4845255" y="53786"/>
                </a:cubicBezTo>
                <a:cubicBezTo>
                  <a:pt x="4842155" y="61666"/>
                  <a:pt x="4837910" y="67273"/>
                  <a:pt x="4832975" y="71441"/>
                </a:cubicBezTo>
                <a:lnTo>
                  <a:pt x="4817370" y="80005"/>
                </a:lnTo>
                <a:lnTo>
                  <a:pt x="4809347" y="76230"/>
                </a:lnTo>
                <a:lnTo>
                  <a:pt x="4801782" y="84878"/>
                </a:lnTo>
                <a:lnTo>
                  <a:pt x="4798715" y="85797"/>
                </a:lnTo>
                <a:cubicBezTo>
                  <a:pt x="4792836" y="87519"/>
                  <a:pt x="4787173" y="89462"/>
                  <a:pt x="4782182" y="92450"/>
                </a:cubicBezTo>
                <a:cubicBezTo>
                  <a:pt x="4808432" y="122655"/>
                  <a:pt x="4744060" y="122852"/>
                  <a:pt x="4773099" y="140971"/>
                </a:cubicBezTo>
                <a:cubicBezTo>
                  <a:pt x="4750244" y="162644"/>
                  <a:pt x="4783879" y="174205"/>
                  <a:pt x="4740360" y="172435"/>
                </a:cubicBezTo>
                <a:lnTo>
                  <a:pt x="4736950" y="178679"/>
                </a:lnTo>
                <a:lnTo>
                  <a:pt x="4735838" y="185572"/>
                </a:lnTo>
                <a:cubicBezTo>
                  <a:pt x="4735287" y="184960"/>
                  <a:pt x="4734736" y="184347"/>
                  <a:pt x="4734185" y="183735"/>
                </a:cubicBezTo>
                <a:lnTo>
                  <a:pt x="4718018" y="213327"/>
                </a:lnTo>
                <a:cubicBezTo>
                  <a:pt x="4708900" y="226131"/>
                  <a:pt x="4698659" y="238379"/>
                  <a:pt x="4688939" y="250886"/>
                </a:cubicBezTo>
                <a:lnTo>
                  <a:pt x="4674425" y="272754"/>
                </a:lnTo>
                <a:lnTo>
                  <a:pt x="4675557" y="274827"/>
                </a:lnTo>
                <a:cubicBezTo>
                  <a:pt x="4692733" y="317553"/>
                  <a:pt x="4690330" y="399012"/>
                  <a:pt x="4654479" y="396503"/>
                </a:cubicBezTo>
                <a:cubicBezTo>
                  <a:pt x="4629917" y="439743"/>
                  <a:pt x="4630394" y="492844"/>
                  <a:pt x="4590538" y="520441"/>
                </a:cubicBezTo>
                <a:cubicBezTo>
                  <a:pt x="4593060" y="526025"/>
                  <a:pt x="4594396" y="531656"/>
                  <a:pt x="4594889" y="537296"/>
                </a:cubicBezTo>
                <a:lnTo>
                  <a:pt x="4594233" y="553255"/>
                </a:lnTo>
                <a:lnTo>
                  <a:pt x="4592486" y="554301"/>
                </a:lnTo>
                <a:cubicBezTo>
                  <a:pt x="4587288" y="560504"/>
                  <a:pt x="4586135" y="565587"/>
                  <a:pt x="4586772" y="570157"/>
                </a:cubicBezTo>
                <a:lnTo>
                  <a:pt x="4588850" y="575443"/>
                </a:lnTo>
                <a:lnTo>
                  <a:pt x="4585973" y="586891"/>
                </a:lnTo>
                <a:lnTo>
                  <a:pt x="4583120" y="610976"/>
                </a:lnTo>
                <a:lnTo>
                  <a:pt x="4579947" y="614045"/>
                </a:lnTo>
                <a:lnTo>
                  <a:pt x="4571535" y="648134"/>
                </a:lnTo>
                <a:lnTo>
                  <a:pt x="4570168" y="647920"/>
                </a:lnTo>
                <a:cubicBezTo>
                  <a:pt x="4566910" y="648223"/>
                  <a:pt x="4564144" y="649910"/>
                  <a:pt x="4562329" y="654549"/>
                </a:cubicBezTo>
                <a:cubicBezTo>
                  <a:pt x="4546774" y="637433"/>
                  <a:pt x="4554179" y="653583"/>
                  <a:pt x="4550201" y="668771"/>
                </a:cubicBezTo>
                <a:cubicBezTo>
                  <a:pt x="4525156" y="645580"/>
                  <a:pt x="4524937" y="694757"/>
                  <a:pt x="4506750" y="693120"/>
                </a:cubicBezTo>
                <a:lnTo>
                  <a:pt x="4501638" y="713469"/>
                </a:lnTo>
                <a:lnTo>
                  <a:pt x="4484999" y="723668"/>
                </a:lnTo>
                <a:cubicBezTo>
                  <a:pt x="4467842" y="731103"/>
                  <a:pt x="4449426" y="737866"/>
                  <a:pt x="4431193" y="747977"/>
                </a:cubicBezTo>
                <a:cubicBezTo>
                  <a:pt x="4393455" y="760072"/>
                  <a:pt x="4397875" y="773457"/>
                  <a:pt x="4368110" y="781955"/>
                </a:cubicBezTo>
                <a:lnTo>
                  <a:pt x="4308331" y="821385"/>
                </a:lnTo>
                <a:lnTo>
                  <a:pt x="4246095" y="838398"/>
                </a:lnTo>
                <a:lnTo>
                  <a:pt x="4201655" y="866799"/>
                </a:lnTo>
                <a:cubicBezTo>
                  <a:pt x="4177801" y="858770"/>
                  <a:pt x="4160718" y="913070"/>
                  <a:pt x="4135014" y="878860"/>
                </a:cubicBezTo>
                <a:cubicBezTo>
                  <a:pt x="4124490" y="894291"/>
                  <a:pt x="4128917" y="914682"/>
                  <a:pt x="4113878" y="890438"/>
                </a:cubicBezTo>
                <a:cubicBezTo>
                  <a:pt x="4109858" y="894945"/>
                  <a:pt x="4105569" y="895865"/>
                  <a:pt x="4101093" y="895083"/>
                </a:cubicBezTo>
                <a:lnTo>
                  <a:pt x="4099328" y="894380"/>
                </a:lnTo>
                <a:lnTo>
                  <a:pt x="4076403" y="929195"/>
                </a:lnTo>
                <a:lnTo>
                  <a:pt x="4071099" y="931504"/>
                </a:lnTo>
                <a:lnTo>
                  <a:pt x="4059044" y="957158"/>
                </a:lnTo>
                <a:lnTo>
                  <a:pt x="4051275" y="968833"/>
                </a:lnTo>
                <a:lnTo>
                  <a:pt x="4052262" y="975389"/>
                </a:lnTo>
                <a:cubicBezTo>
                  <a:pt x="4051555" y="980661"/>
                  <a:pt x="4048274" y="985887"/>
                  <a:pt x="4039178" y="990967"/>
                </a:cubicBezTo>
                <a:lnTo>
                  <a:pt x="4036476" y="991528"/>
                </a:lnTo>
                <a:lnTo>
                  <a:pt x="4030147" y="1008949"/>
                </a:lnTo>
                <a:cubicBezTo>
                  <a:pt x="4028887" y="1015351"/>
                  <a:pt x="3789695" y="1105708"/>
                  <a:pt x="3791175" y="1112745"/>
                </a:cubicBezTo>
                <a:lnTo>
                  <a:pt x="3468633" y="1357372"/>
                </a:lnTo>
                <a:cubicBezTo>
                  <a:pt x="3007916" y="1829258"/>
                  <a:pt x="2905784" y="2337003"/>
                  <a:pt x="2349444" y="2665454"/>
                </a:cubicBezTo>
                <a:lnTo>
                  <a:pt x="1644590" y="3444154"/>
                </a:lnTo>
                <a:lnTo>
                  <a:pt x="1250698" y="3827834"/>
                </a:lnTo>
                <a:cubicBezTo>
                  <a:pt x="1225290" y="3842038"/>
                  <a:pt x="1141959" y="4085899"/>
                  <a:pt x="1131871" y="4121318"/>
                </a:cubicBezTo>
                <a:cubicBezTo>
                  <a:pt x="1094841" y="4141744"/>
                  <a:pt x="1077207" y="4325829"/>
                  <a:pt x="1051679" y="4348389"/>
                </a:cubicBezTo>
                <a:cubicBezTo>
                  <a:pt x="1048682" y="4381577"/>
                  <a:pt x="956993" y="4490557"/>
                  <a:pt x="906982" y="4531597"/>
                </a:cubicBezTo>
                <a:cubicBezTo>
                  <a:pt x="867869" y="4551118"/>
                  <a:pt x="849806" y="4607070"/>
                  <a:pt x="801199" y="4594289"/>
                </a:cubicBezTo>
                <a:cubicBezTo>
                  <a:pt x="801717" y="4602753"/>
                  <a:pt x="801057" y="4610029"/>
                  <a:pt x="799572" y="4616434"/>
                </a:cubicBezTo>
                <a:lnTo>
                  <a:pt x="793361" y="4632413"/>
                </a:lnTo>
                <a:lnTo>
                  <a:pt x="791288" y="4631684"/>
                </a:lnTo>
                <a:cubicBezTo>
                  <a:pt x="784039" y="4632736"/>
                  <a:pt x="781139" y="4636841"/>
                  <a:pt x="780168" y="4642277"/>
                </a:cubicBezTo>
                <a:lnTo>
                  <a:pt x="780355" y="4649968"/>
                </a:lnTo>
                <a:lnTo>
                  <a:pt x="773547" y="4658922"/>
                </a:lnTo>
                <a:lnTo>
                  <a:pt x="712980" y="4687109"/>
                </a:lnTo>
                <a:cubicBezTo>
                  <a:pt x="693888" y="4691817"/>
                  <a:pt x="685004" y="4683329"/>
                  <a:pt x="658998" y="4687168"/>
                </a:cubicBezTo>
                <a:cubicBezTo>
                  <a:pt x="652617" y="4696903"/>
                  <a:pt x="607468" y="4696757"/>
                  <a:pt x="599809" y="4705379"/>
                </a:cubicBezTo>
                <a:lnTo>
                  <a:pt x="558586" y="4701679"/>
                </a:lnTo>
                <a:cubicBezTo>
                  <a:pt x="527600" y="4706175"/>
                  <a:pt x="499471" y="4673329"/>
                  <a:pt x="476867" y="4703401"/>
                </a:cubicBezTo>
                <a:cubicBezTo>
                  <a:pt x="447819" y="4707454"/>
                  <a:pt x="419349" y="4696441"/>
                  <a:pt x="397404" y="4711420"/>
                </a:cubicBezTo>
                <a:cubicBezTo>
                  <a:pt x="384768" y="4701219"/>
                  <a:pt x="374322" y="4698020"/>
                  <a:pt x="369335" y="4717390"/>
                </a:cubicBezTo>
                <a:cubicBezTo>
                  <a:pt x="341061" y="4716067"/>
                  <a:pt x="328725" y="4691742"/>
                  <a:pt x="316209" y="4714515"/>
                </a:cubicBezTo>
                <a:cubicBezTo>
                  <a:pt x="283497" y="4663104"/>
                  <a:pt x="280147" y="4717961"/>
                  <a:pt x="262859" y="4724281"/>
                </a:cubicBezTo>
                <a:cubicBezTo>
                  <a:pt x="246771" y="4727344"/>
                  <a:pt x="236451" y="4729844"/>
                  <a:pt x="219683" y="4732893"/>
                </a:cubicBezTo>
                <a:cubicBezTo>
                  <a:pt x="212240" y="4769464"/>
                  <a:pt x="197625" y="4722763"/>
                  <a:pt x="181299" y="4733057"/>
                </a:cubicBezTo>
                <a:cubicBezTo>
                  <a:pt x="175073" y="4746658"/>
                  <a:pt x="169278" y="4748663"/>
                  <a:pt x="158273" y="4732813"/>
                </a:cubicBezTo>
                <a:cubicBezTo>
                  <a:pt x="130214" y="4799165"/>
                  <a:pt x="131962" y="4753319"/>
                  <a:pt x="99338" y="4777324"/>
                </a:cubicBezTo>
                <a:cubicBezTo>
                  <a:pt x="72071" y="4803053"/>
                  <a:pt x="41763" y="4799596"/>
                  <a:pt x="22026" y="4864170"/>
                </a:cubicBezTo>
                <a:cubicBezTo>
                  <a:pt x="20771" y="4873425"/>
                  <a:pt x="16962" y="4879602"/>
                  <a:pt x="11819" y="4882103"/>
                </a:cubicBezTo>
                <a:lnTo>
                  <a:pt x="0" y="487943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 xmlns:a16="http://schemas.microsoft.com/office/drawing/2014/main" id="{CF93DC6C-1BFD-4414-BF23-471C8831CA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34872" y="948519"/>
            <a:ext cx="3731986" cy="494731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 xmlns:a16="http://schemas.microsoft.com/office/drawing/2014/main" id="{65F44F9C-05E2-445B-938A-D1CCFD3A19BD}"/>
              </a:ext>
            </a:extLst>
          </p:cNvPr>
          <p:cNvSpPr txBox="1"/>
          <p:nvPr/>
        </p:nvSpPr>
        <p:spPr>
          <a:xfrm>
            <a:off x="1051280" y="1259153"/>
            <a:ext cx="3624264" cy="4107021"/>
          </a:xfrm>
          <a:prstGeom prst="rect">
            <a:avLst/>
          </a:prstGeom>
        </p:spPr>
        <p:txBody>
          <a:bodyPr vert="horz" lIns="91440" tIns="45720" rIns="91440" bIns="45720" rtlCol="0">
            <a:normAutofit/>
          </a:bodyPr>
          <a:lstStyle/>
          <a:p>
            <a:pPr>
              <a:spcAft>
                <a:spcPts val="600"/>
              </a:spcAft>
            </a:pPr>
            <a:r>
              <a:rPr lang="en-US" sz="2000" i="0" strike="noStrike" spc="50" dirty="0">
                <a:solidFill>
                  <a:schemeClr val="bg1">
                    <a:lumMod val="10000"/>
                  </a:schemeClr>
                </a:solidFill>
                <a:effectLst/>
                <a:latin typeface="Abadi" panose="020B0604020104020204" pitchFamily="34" charset="0"/>
                <a:ea typeface="Batang" panose="02030600000101010101" pitchFamily="18" charset="-127"/>
              </a:rPr>
              <a:t>Sequence Alignment Map (SAM) is a text-based format originally for </a:t>
            </a:r>
            <a:r>
              <a:rPr lang="en-US" sz="2000" i="0" spc="50" dirty="0">
                <a:solidFill>
                  <a:schemeClr val="bg1">
                    <a:lumMod val="10000"/>
                  </a:schemeClr>
                </a:solidFill>
                <a:effectLst/>
                <a:latin typeface="Abadi" panose="020B0604020104020204" pitchFamily="34" charset="0"/>
                <a:ea typeface="Batang" panose="02030600000101010101" pitchFamily="18" charset="-127"/>
              </a:rPr>
              <a:t>storing biological sequences aligned to a reference</a:t>
            </a:r>
            <a:r>
              <a:rPr lang="en-US" sz="2000" i="0" strike="noStrike" spc="50" dirty="0">
                <a:solidFill>
                  <a:schemeClr val="bg1">
                    <a:lumMod val="10000"/>
                  </a:schemeClr>
                </a:solidFill>
                <a:effectLst/>
                <a:latin typeface="Abadi" panose="020B0604020104020204" pitchFamily="34" charset="0"/>
                <a:ea typeface="Batang" panose="02030600000101010101" pitchFamily="18" charset="-127"/>
              </a:rPr>
              <a:t> sequence. </a:t>
            </a:r>
          </a:p>
          <a:p>
            <a:pPr>
              <a:spcAft>
                <a:spcPts val="600"/>
              </a:spcAft>
            </a:pPr>
            <a:r>
              <a:rPr lang="en-US" sz="2000" i="0" strike="noStrike" spc="50" dirty="0">
                <a:solidFill>
                  <a:schemeClr val="bg1">
                    <a:lumMod val="10000"/>
                  </a:schemeClr>
                </a:solidFill>
                <a:effectLst/>
                <a:latin typeface="Abadi" panose="020B0604020104020204" pitchFamily="34" charset="0"/>
                <a:ea typeface="Batang" panose="02030600000101010101" pitchFamily="18" charset="-127"/>
              </a:rPr>
              <a:t>It is generated by next generation sequencing technologies, and the standard has been broadened to include unmapped sequences.</a:t>
            </a:r>
          </a:p>
        </p:txBody>
      </p:sp>
      <p:sp>
        <p:nvSpPr>
          <p:cNvPr id="15" name="Rectangle 6">
            <a:extLst>
              <a:ext uri="{FF2B5EF4-FFF2-40B4-BE49-F238E27FC236}">
                <a16:creationId xmlns="" xmlns:a16="http://schemas.microsoft.com/office/drawing/2014/main" id="{96B5873C-FCDB-4D1E-80D6-01CF18832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945980" y="5694989"/>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AM Format Flag">
            <a:extLst>
              <a:ext uri="{FF2B5EF4-FFF2-40B4-BE49-F238E27FC236}">
                <a16:creationId xmlns="" xmlns:a16="http://schemas.microsoft.com/office/drawing/2014/main" id="{FF85CE19-61EB-402F-B945-D162BF082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987" y="1375489"/>
            <a:ext cx="7028751" cy="4107021"/>
          </a:xfrm>
          <a:prstGeom prst="rect">
            <a:avLst/>
          </a:prstGeom>
          <a:noFill/>
          <a:ln w="38100">
            <a:solidFill>
              <a:schemeClr val="accent1">
                <a:lumMod val="75000"/>
              </a:schemeClr>
            </a:solidFill>
          </a:ln>
          <a:scene3d>
            <a:camera prst="orthographicFront"/>
            <a:lightRig rig="threePt" dir="t"/>
          </a:scene3d>
          <a:sp3d>
            <a:bevelT prst="convex"/>
          </a:sp3d>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13CF8146-81F4-4F2F-8B3C-E8845852BD01}"/>
              </a:ext>
            </a:extLst>
          </p:cNvPr>
          <p:cNvSpPr txBox="1"/>
          <p:nvPr/>
        </p:nvSpPr>
        <p:spPr>
          <a:xfrm>
            <a:off x="1358469" y="190307"/>
            <a:ext cx="6267156" cy="584775"/>
          </a:xfrm>
          <a:prstGeom prst="rect">
            <a:avLst/>
          </a:prstGeom>
          <a:noFill/>
        </p:spPr>
        <p:txBody>
          <a:bodyPr wrap="square">
            <a:spAutoFit/>
          </a:bodyPr>
          <a:lstStyle/>
          <a:p>
            <a:r>
              <a:rPr lang="en-US" sz="3200" dirty="0">
                <a:solidFill>
                  <a:schemeClr val="bg1">
                    <a:lumMod val="10000"/>
                  </a:schemeClr>
                </a:solidFill>
                <a:effectLst>
                  <a:outerShdw blurRad="38100" dist="38100" dir="2700000" algn="tl">
                    <a:srgbClr val="000000">
                      <a:alpha val="43137"/>
                    </a:srgbClr>
                  </a:outerShdw>
                </a:effectLst>
                <a:cs typeface="+mj-cs"/>
              </a:rPr>
              <a:t>What is SAM?</a:t>
            </a:r>
            <a:endParaRPr lang="en-US" sz="3200" dirty="0">
              <a:solidFill>
                <a:schemeClr val="bg1">
                  <a:lumMod val="10000"/>
                </a:schemeClr>
              </a:solidFill>
            </a:endParaRPr>
          </a:p>
        </p:txBody>
      </p:sp>
    </p:spTree>
    <p:extLst>
      <p:ext uri="{BB962C8B-B14F-4D97-AF65-F5344CB8AC3E}">
        <p14:creationId xmlns:p14="http://schemas.microsoft.com/office/powerpoint/2010/main" val="2050187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13EFA6C3-82DC-4131-9929-2523E6FD0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CD4E5513-E2C1-46C6-8E55-E717D950542A}"/>
              </a:ext>
            </a:extLst>
          </p:cNvPr>
          <p:cNvSpPr txBox="1"/>
          <p:nvPr/>
        </p:nvSpPr>
        <p:spPr>
          <a:xfrm>
            <a:off x="0" y="-59669"/>
            <a:ext cx="6177722" cy="626347"/>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i="0" u="sng" strike="noStrike" cap="all" spc="600" dirty="0">
                <a:solidFill>
                  <a:schemeClr val="bg1">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The Header Section</a:t>
            </a:r>
            <a:endParaRPr lang="en-US" sz="2800" u="sng" cap="all" spc="600" dirty="0">
              <a:solidFill>
                <a:schemeClr val="bg1">
                  <a:lumMod val="10000"/>
                </a:schemeClr>
              </a:solidFill>
              <a:latin typeface="+mj-lt"/>
              <a:ea typeface="Batang" panose="02030600000101010101" pitchFamily="18" charset="-127"/>
              <a:cs typeface="+mj-cs"/>
            </a:endParaRPr>
          </a:p>
        </p:txBody>
      </p:sp>
      <p:sp>
        <p:nvSpPr>
          <p:cNvPr id="28" name="Freeform: Shape 27">
            <a:extLst>
              <a:ext uri="{FF2B5EF4-FFF2-40B4-BE49-F238E27FC236}">
                <a16:creationId xmlns="" xmlns:a16="http://schemas.microsoft.com/office/drawing/2014/main" id="{AEC9469E-14CA-4358-BABC-CBF836A614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2" descr="لا يتوفر وصف.">
            <a:extLst>
              <a:ext uri="{FF2B5EF4-FFF2-40B4-BE49-F238E27FC236}">
                <a16:creationId xmlns="" xmlns:a16="http://schemas.microsoft.com/office/drawing/2014/main" id="{DE489446-27E1-4179-8D72-2491FA0A5C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7435" y="1945508"/>
            <a:ext cx="9243855" cy="3734962"/>
          </a:xfrm>
          <a:custGeom>
            <a:avLst/>
            <a:gdLst>
              <a:gd name="connsiteX0" fmla="*/ 0 w 9243855"/>
              <a:gd name="connsiteY0" fmla="*/ 0 h 3734962"/>
              <a:gd name="connsiteX1" fmla="*/ 392864 w 9243855"/>
              <a:gd name="connsiteY1" fmla="*/ 0 h 3734962"/>
              <a:gd name="connsiteX2" fmla="*/ 1063043 w 9243855"/>
              <a:gd name="connsiteY2" fmla="*/ 0 h 3734962"/>
              <a:gd name="connsiteX3" fmla="*/ 1548346 w 9243855"/>
              <a:gd name="connsiteY3" fmla="*/ 0 h 3734962"/>
              <a:gd name="connsiteX4" fmla="*/ 2218525 w 9243855"/>
              <a:gd name="connsiteY4" fmla="*/ 0 h 3734962"/>
              <a:gd name="connsiteX5" fmla="*/ 2518950 w 9243855"/>
              <a:gd name="connsiteY5" fmla="*/ 0 h 3734962"/>
              <a:gd name="connsiteX6" fmla="*/ 3004253 w 9243855"/>
              <a:gd name="connsiteY6" fmla="*/ 0 h 3734962"/>
              <a:gd name="connsiteX7" fmla="*/ 3489555 w 9243855"/>
              <a:gd name="connsiteY7" fmla="*/ 0 h 3734962"/>
              <a:gd name="connsiteX8" fmla="*/ 4067296 w 9243855"/>
              <a:gd name="connsiteY8" fmla="*/ 0 h 3734962"/>
              <a:gd name="connsiteX9" fmla="*/ 4737476 w 9243855"/>
              <a:gd name="connsiteY9" fmla="*/ 0 h 3734962"/>
              <a:gd name="connsiteX10" fmla="*/ 5130340 w 9243855"/>
              <a:gd name="connsiteY10" fmla="*/ 0 h 3734962"/>
              <a:gd name="connsiteX11" fmla="*/ 5708080 w 9243855"/>
              <a:gd name="connsiteY11" fmla="*/ 0 h 3734962"/>
              <a:gd name="connsiteX12" fmla="*/ 6285821 w 9243855"/>
              <a:gd name="connsiteY12" fmla="*/ 0 h 3734962"/>
              <a:gd name="connsiteX13" fmla="*/ 6956001 w 9243855"/>
              <a:gd name="connsiteY13" fmla="*/ 0 h 3734962"/>
              <a:gd name="connsiteX14" fmla="*/ 7533742 w 9243855"/>
              <a:gd name="connsiteY14" fmla="*/ 0 h 3734962"/>
              <a:gd name="connsiteX15" fmla="*/ 7834167 w 9243855"/>
              <a:gd name="connsiteY15" fmla="*/ 0 h 3734962"/>
              <a:gd name="connsiteX16" fmla="*/ 8596785 w 9243855"/>
              <a:gd name="connsiteY16" fmla="*/ 0 h 3734962"/>
              <a:gd name="connsiteX17" fmla="*/ 9243855 w 9243855"/>
              <a:gd name="connsiteY17" fmla="*/ 0 h 3734962"/>
              <a:gd name="connsiteX18" fmla="*/ 9243855 w 9243855"/>
              <a:gd name="connsiteY18" fmla="*/ 570916 h 3734962"/>
              <a:gd name="connsiteX19" fmla="*/ 9243855 w 9243855"/>
              <a:gd name="connsiteY19" fmla="*/ 1029782 h 3734962"/>
              <a:gd name="connsiteX20" fmla="*/ 9243855 w 9243855"/>
              <a:gd name="connsiteY20" fmla="*/ 1600698 h 3734962"/>
              <a:gd name="connsiteX21" fmla="*/ 9243855 w 9243855"/>
              <a:gd name="connsiteY21" fmla="*/ 2059565 h 3734962"/>
              <a:gd name="connsiteX22" fmla="*/ 9243855 w 9243855"/>
              <a:gd name="connsiteY22" fmla="*/ 2630480 h 3734962"/>
              <a:gd name="connsiteX23" fmla="*/ 9243855 w 9243855"/>
              <a:gd name="connsiteY23" fmla="*/ 3201396 h 3734962"/>
              <a:gd name="connsiteX24" fmla="*/ 9243855 w 9243855"/>
              <a:gd name="connsiteY24" fmla="*/ 3734962 h 3734962"/>
              <a:gd name="connsiteX25" fmla="*/ 8666114 w 9243855"/>
              <a:gd name="connsiteY25" fmla="*/ 3734962 h 3734962"/>
              <a:gd name="connsiteX26" fmla="*/ 8088373 w 9243855"/>
              <a:gd name="connsiteY26" fmla="*/ 3734962 h 3734962"/>
              <a:gd name="connsiteX27" fmla="*/ 7418194 w 9243855"/>
              <a:gd name="connsiteY27" fmla="*/ 3734962 h 3734962"/>
              <a:gd name="connsiteX28" fmla="*/ 7025330 w 9243855"/>
              <a:gd name="connsiteY28" fmla="*/ 3734962 h 3734962"/>
              <a:gd name="connsiteX29" fmla="*/ 6540027 w 9243855"/>
              <a:gd name="connsiteY29" fmla="*/ 3734962 h 3734962"/>
              <a:gd name="connsiteX30" fmla="*/ 5962286 w 9243855"/>
              <a:gd name="connsiteY30" fmla="*/ 3734962 h 3734962"/>
              <a:gd name="connsiteX31" fmla="*/ 5476984 w 9243855"/>
              <a:gd name="connsiteY31" fmla="*/ 3734962 h 3734962"/>
              <a:gd name="connsiteX32" fmla="*/ 4899243 w 9243855"/>
              <a:gd name="connsiteY32" fmla="*/ 3734962 h 3734962"/>
              <a:gd name="connsiteX33" fmla="*/ 4598818 w 9243855"/>
              <a:gd name="connsiteY33" fmla="*/ 3734962 h 3734962"/>
              <a:gd name="connsiteX34" fmla="*/ 4113515 w 9243855"/>
              <a:gd name="connsiteY34" fmla="*/ 3734962 h 3734962"/>
              <a:gd name="connsiteX35" fmla="*/ 3443336 w 9243855"/>
              <a:gd name="connsiteY35" fmla="*/ 3734962 h 3734962"/>
              <a:gd name="connsiteX36" fmla="*/ 2958034 w 9243855"/>
              <a:gd name="connsiteY36" fmla="*/ 3734962 h 3734962"/>
              <a:gd name="connsiteX37" fmla="*/ 2565170 w 9243855"/>
              <a:gd name="connsiteY37" fmla="*/ 3734962 h 3734962"/>
              <a:gd name="connsiteX38" fmla="*/ 2079867 w 9243855"/>
              <a:gd name="connsiteY38" fmla="*/ 3734962 h 3734962"/>
              <a:gd name="connsiteX39" fmla="*/ 1594565 w 9243855"/>
              <a:gd name="connsiteY39" fmla="*/ 3734962 h 3734962"/>
              <a:gd name="connsiteX40" fmla="*/ 1201701 w 9243855"/>
              <a:gd name="connsiteY40" fmla="*/ 3734962 h 3734962"/>
              <a:gd name="connsiteX41" fmla="*/ 716399 w 9243855"/>
              <a:gd name="connsiteY41" fmla="*/ 3734962 h 3734962"/>
              <a:gd name="connsiteX42" fmla="*/ 0 w 9243855"/>
              <a:gd name="connsiteY42" fmla="*/ 3734962 h 3734962"/>
              <a:gd name="connsiteX43" fmla="*/ 0 w 9243855"/>
              <a:gd name="connsiteY43" fmla="*/ 3238746 h 3734962"/>
              <a:gd name="connsiteX44" fmla="*/ 0 w 9243855"/>
              <a:gd name="connsiteY44" fmla="*/ 2630480 h 3734962"/>
              <a:gd name="connsiteX45" fmla="*/ 0 w 9243855"/>
              <a:gd name="connsiteY45" fmla="*/ 2096914 h 3734962"/>
              <a:gd name="connsiteX46" fmla="*/ 0 w 9243855"/>
              <a:gd name="connsiteY46" fmla="*/ 1600698 h 3734962"/>
              <a:gd name="connsiteX47" fmla="*/ 0 w 9243855"/>
              <a:gd name="connsiteY47" fmla="*/ 992433 h 3734962"/>
              <a:gd name="connsiteX48" fmla="*/ 0 w 9243855"/>
              <a:gd name="connsiteY48" fmla="*/ 0 h 373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243855" h="3734962" extrusionOk="0">
                <a:moveTo>
                  <a:pt x="0" y="0"/>
                </a:moveTo>
                <a:cubicBezTo>
                  <a:pt x="91354" y="-965"/>
                  <a:pt x="267933" y="3723"/>
                  <a:pt x="392864" y="0"/>
                </a:cubicBezTo>
                <a:cubicBezTo>
                  <a:pt x="517795" y="-3723"/>
                  <a:pt x="926696" y="36307"/>
                  <a:pt x="1063043" y="0"/>
                </a:cubicBezTo>
                <a:cubicBezTo>
                  <a:pt x="1199390" y="-36307"/>
                  <a:pt x="1415198" y="56806"/>
                  <a:pt x="1548346" y="0"/>
                </a:cubicBezTo>
                <a:cubicBezTo>
                  <a:pt x="1681494" y="-56806"/>
                  <a:pt x="2083956" y="50721"/>
                  <a:pt x="2218525" y="0"/>
                </a:cubicBezTo>
                <a:cubicBezTo>
                  <a:pt x="2353094" y="-50721"/>
                  <a:pt x="2456170" y="858"/>
                  <a:pt x="2518950" y="0"/>
                </a:cubicBezTo>
                <a:cubicBezTo>
                  <a:pt x="2581731" y="-858"/>
                  <a:pt x="2810369" y="9785"/>
                  <a:pt x="3004253" y="0"/>
                </a:cubicBezTo>
                <a:cubicBezTo>
                  <a:pt x="3198137" y="-9785"/>
                  <a:pt x="3381648" y="29679"/>
                  <a:pt x="3489555" y="0"/>
                </a:cubicBezTo>
                <a:cubicBezTo>
                  <a:pt x="3597462" y="-29679"/>
                  <a:pt x="3792614" y="48108"/>
                  <a:pt x="4067296" y="0"/>
                </a:cubicBezTo>
                <a:cubicBezTo>
                  <a:pt x="4341978" y="-48108"/>
                  <a:pt x="4417332" y="23999"/>
                  <a:pt x="4737476" y="0"/>
                </a:cubicBezTo>
                <a:cubicBezTo>
                  <a:pt x="5057620" y="-23999"/>
                  <a:pt x="4970362" y="15448"/>
                  <a:pt x="5130340" y="0"/>
                </a:cubicBezTo>
                <a:cubicBezTo>
                  <a:pt x="5290318" y="-15448"/>
                  <a:pt x="5544234" y="59461"/>
                  <a:pt x="5708080" y="0"/>
                </a:cubicBezTo>
                <a:cubicBezTo>
                  <a:pt x="5871926" y="-59461"/>
                  <a:pt x="6089294" y="59083"/>
                  <a:pt x="6285821" y="0"/>
                </a:cubicBezTo>
                <a:cubicBezTo>
                  <a:pt x="6482348" y="-59083"/>
                  <a:pt x="6657839" y="49674"/>
                  <a:pt x="6956001" y="0"/>
                </a:cubicBezTo>
                <a:cubicBezTo>
                  <a:pt x="7254163" y="-49674"/>
                  <a:pt x="7393476" y="22735"/>
                  <a:pt x="7533742" y="0"/>
                </a:cubicBezTo>
                <a:cubicBezTo>
                  <a:pt x="7674008" y="-22735"/>
                  <a:pt x="7741801" y="35940"/>
                  <a:pt x="7834167" y="0"/>
                </a:cubicBezTo>
                <a:cubicBezTo>
                  <a:pt x="7926534" y="-35940"/>
                  <a:pt x="8279661" y="8099"/>
                  <a:pt x="8596785" y="0"/>
                </a:cubicBezTo>
                <a:cubicBezTo>
                  <a:pt x="8913909" y="-8099"/>
                  <a:pt x="9107222" y="25621"/>
                  <a:pt x="9243855" y="0"/>
                </a:cubicBezTo>
                <a:cubicBezTo>
                  <a:pt x="9252168" y="253025"/>
                  <a:pt x="9214036" y="352215"/>
                  <a:pt x="9243855" y="570916"/>
                </a:cubicBezTo>
                <a:cubicBezTo>
                  <a:pt x="9273674" y="789617"/>
                  <a:pt x="9223453" y="886092"/>
                  <a:pt x="9243855" y="1029782"/>
                </a:cubicBezTo>
                <a:cubicBezTo>
                  <a:pt x="9264257" y="1173472"/>
                  <a:pt x="9199115" y="1458967"/>
                  <a:pt x="9243855" y="1600698"/>
                </a:cubicBezTo>
                <a:cubicBezTo>
                  <a:pt x="9288595" y="1742429"/>
                  <a:pt x="9199748" y="1867334"/>
                  <a:pt x="9243855" y="2059565"/>
                </a:cubicBezTo>
                <a:cubicBezTo>
                  <a:pt x="9287962" y="2251796"/>
                  <a:pt x="9192784" y="2403218"/>
                  <a:pt x="9243855" y="2630480"/>
                </a:cubicBezTo>
                <a:cubicBezTo>
                  <a:pt x="9294926" y="2857742"/>
                  <a:pt x="9230834" y="2992469"/>
                  <a:pt x="9243855" y="3201396"/>
                </a:cubicBezTo>
                <a:cubicBezTo>
                  <a:pt x="9256876" y="3410323"/>
                  <a:pt x="9180597" y="3540121"/>
                  <a:pt x="9243855" y="3734962"/>
                </a:cubicBezTo>
                <a:cubicBezTo>
                  <a:pt x="9041802" y="3760596"/>
                  <a:pt x="8872684" y="3726857"/>
                  <a:pt x="8666114" y="3734962"/>
                </a:cubicBezTo>
                <a:cubicBezTo>
                  <a:pt x="8459544" y="3743067"/>
                  <a:pt x="8298829" y="3677705"/>
                  <a:pt x="8088373" y="3734962"/>
                </a:cubicBezTo>
                <a:cubicBezTo>
                  <a:pt x="7877917" y="3792219"/>
                  <a:pt x="7669013" y="3667605"/>
                  <a:pt x="7418194" y="3734962"/>
                </a:cubicBezTo>
                <a:cubicBezTo>
                  <a:pt x="7167375" y="3802319"/>
                  <a:pt x="7180839" y="3724018"/>
                  <a:pt x="7025330" y="3734962"/>
                </a:cubicBezTo>
                <a:cubicBezTo>
                  <a:pt x="6869821" y="3745906"/>
                  <a:pt x="6679712" y="3711209"/>
                  <a:pt x="6540027" y="3734962"/>
                </a:cubicBezTo>
                <a:cubicBezTo>
                  <a:pt x="6400342" y="3758715"/>
                  <a:pt x="6241419" y="3710085"/>
                  <a:pt x="5962286" y="3734962"/>
                </a:cubicBezTo>
                <a:cubicBezTo>
                  <a:pt x="5683153" y="3759839"/>
                  <a:pt x="5704341" y="3692735"/>
                  <a:pt x="5476984" y="3734962"/>
                </a:cubicBezTo>
                <a:cubicBezTo>
                  <a:pt x="5249627" y="3777189"/>
                  <a:pt x="5159176" y="3730481"/>
                  <a:pt x="4899243" y="3734962"/>
                </a:cubicBezTo>
                <a:cubicBezTo>
                  <a:pt x="4639310" y="3739443"/>
                  <a:pt x="4702289" y="3714708"/>
                  <a:pt x="4598818" y="3734962"/>
                </a:cubicBezTo>
                <a:cubicBezTo>
                  <a:pt x="4495347" y="3755216"/>
                  <a:pt x="4216478" y="3676887"/>
                  <a:pt x="4113515" y="3734962"/>
                </a:cubicBezTo>
                <a:cubicBezTo>
                  <a:pt x="4010552" y="3793037"/>
                  <a:pt x="3640583" y="3659038"/>
                  <a:pt x="3443336" y="3734962"/>
                </a:cubicBezTo>
                <a:cubicBezTo>
                  <a:pt x="3246089" y="3810886"/>
                  <a:pt x="3186431" y="3722891"/>
                  <a:pt x="2958034" y="3734962"/>
                </a:cubicBezTo>
                <a:cubicBezTo>
                  <a:pt x="2729637" y="3747033"/>
                  <a:pt x="2709621" y="3713701"/>
                  <a:pt x="2565170" y="3734962"/>
                </a:cubicBezTo>
                <a:cubicBezTo>
                  <a:pt x="2420719" y="3756223"/>
                  <a:pt x="2196755" y="3692833"/>
                  <a:pt x="2079867" y="3734962"/>
                </a:cubicBezTo>
                <a:cubicBezTo>
                  <a:pt x="1962979" y="3777091"/>
                  <a:pt x="1788655" y="3708070"/>
                  <a:pt x="1594565" y="3734962"/>
                </a:cubicBezTo>
                <a:cubicBezTo>
                  <a:pt x="1400475" y="3761854"/>
                  <a:pt x="1293425" y="3730466"/>
                  <a:pt x="1201701" y="3734962"/>
                </a:cubicBezTo>
                <a:cubicBezTo>
                  <a:pt x="1109977" y="3739458"/>
                  <a:pt x="908546" y="3702856"/>
                  <a:pt x="716399" y="3734962"/>
                </a:cubicBezTo>
                <a:cubicBezTo>
                  <a:pt x="524252" y="3767068"/>
                  <a:pt x="311927" y="3688114"/>
                  <a:pt x="0" y="3734962"/>
                </a:cubicBezTo>
                <a:cubicBezTo>
                  <a:pt x="-28632" y="3525465"/>
                  <a:pt x="46532" y="3452888"/>
                  <a:pt x="0" y="3238746"/>
                </a:cubicBezTo>
                <a:cubicBezTo>
                  <a:pt x="-46532" y="3024604"/>
                  <a:pt x="27798" y="2923710"/>
                  <a:pt x="0" y="2630480"/>
                </a:cubicBezTo>
                <a:cubicBezTo>
                  <a:pt x="-27798" y="2337250"/>
                  <a:pt x="34958" y="2216862"/>
                  <a:pt x="0" y="2096914"/>
                </a:cubicBezTo>
                <a:cubicBezTo>
                  <a:pt x="-34958" y="1976966"/>
                  <a:pt x="38663" y="1752914"/>
                  <a:pt x="0" y="1600698"/>
                </a:cubicBezTo>
                <a:cubicBezTo>
                  <a:pt x="-38663" y="1448482"/>
                  <a:pt x="11053" y="1233405"/>
                  <a:pt x="0" y="992433"/>
                </a:cubicBezTo>
                <a:cubicBezTo>
                  <a:pt x="-11053" y="751462"/>
                  <a:pt x="86690" y="435641"/>
                  <a:pt x="0" y="0"/>
                </a:cubicBezTo>
                <a:close/>
              </a:path>
            </a:pathLst>
          </a:custGeom>
          <a:noFill/>
          <a:ln w="28575">
            <a:solidFill>
              <a:schemeClr val="accent1">
                <a:lumMod val="60000"/>
                <a:lumOff val="40000"/>
              </a:schemeClr>
            </a:solidFill>
            <a:extLst>
              <a:ext uri="{C807C97D-BFC1-408E-A445-0C87EB9F89A2}">
                <ask:lineSketchStyleProps xmlns="" xmlns:ask="http://schemas.microsoft.com/office/drawing/2018/sketchyshapes" sd="1835057785">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2FF7F6D2-899C-4364-B425-BEAEC0D84570}"/>
              </a:ext>
            </a:extLst>
          </p:cNvPr>
          <p:cNvSpPr txBox="1"/>
          <p:nvPr/>
        </p:nvSpPr>
        <p:spPr>
          <a:xfrm>
            <a:off x="213913" y="999161"/>
            <a:ext cx="11927617" cy="4029337"/>
          </a:xfrm>
          <a:prstGeom prst="rect">
            <a:avLst/>
          </a:prstGeom>
        </p:spPr>
        <p:txBody>
          <a:bodyPr vert="horz" lIns="91440" tIns="45720" rIns="91440" bIns="45720" rtlCol="0">
            <a:normAutofit/>
          </a:bodyPr>
          <a:lstStyle/>
          <a:p>
            <a:pPr>
              <a:spcAft>
                <a:spcPts val="600"/>
              </a:spcAft>
            </a:pPr>
            <a:r>
              <a:rPr lang="en-US" sz="2000" b="0" i="0" u="none" strike="noStrike" spc="50" dirty="0">
                <a:solidFill>
                  <a:schemeClr val="bg1">
                    <a:lumMod val="10000"/>
                  </a:schemeClr>
                </a:solidFill>
                <a:effectLst/>
                <a:latin typeface="Abadi" panose="020B0604020104020204" pitchFamily="34" charset="0"/>
                <a:ea typeface="Batang" panose="02030600000101010101" pitchFamily="18" charset="-127"/>
              </a:rPr>
              <a:t>Each header line begins with the character ‘@’ followed by one of the two-letter header record type codes.</a:t>
            </a:r>
          </a:p>
        </p:txBody>
      </p:sp>
      <p:sp>
        <p:nvSpPr>
          <p:cNvPr id="30" name="Freeform: Shape 29">
            <a:extLst>
              <a:ext uri="{FF2B5EF4-FFF2-40B4-BE49-F238E27FC236}">
                <a16:creationId xmlns="" xmlns:a16="http://schemas.microsoft.com/office/drawing/2014/main" id="{048EB4C9-ACAF-4CCA-BA6E-9314431923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4988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F821940F-7A1D-4ACC-85B4-A932898A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BAB0BC72-1C3A-421F-AB0A-D480DA93F9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6B4C2E8D-8ABF-4EA3-8186-468AB02D6BC0}"/>
              </a:ext>
            </a:extLst>
          </p:cNvPr>
          <p:cNvSpPr txBox="1"/>
          <p:nvPr/>
        </p:nvSpPr>
        <p:spPr>
          <a:xfrm>
            <a:off x="929856" y="453713"/>
            <a:ext cx="5562706" cy="1426234"/>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cap="all" spc="600" dirty="0">
                <a:solidFill>
                  <a:schemeClr val="tx1">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Intro to ChIP_Seq</a:t>
            </a:r>
          </a:p>
        </p:txBody>
      </p:sp>
      <p:sp>
        <p:nvSpPr>
          <p:cNvPr id="5" name="Rectangle 4">
            <a:extLst>
              <a:ext uri="{FF2B5EF4-FFF2-40B4-BE49-F238E27FC236}">
                <a16:creationId xmlns="" xmlns:a16="http://schemas.microsoft.com/office/drawing/2014/main" id="{F520C387-2C9E-41C3-9193-9BBE3A5E8FE0}"/>
              </a:ext>
            </a:extLst>
          </p:cNvPr>
          <p:cNvSpPr/>
          <p:nvPr/>
        </p:nvSpPr>
        <p:spPr>
          <a:xfrm>
            <a:off x="555744" y="2351590"/>
            <a:ext cx="5804776" cy="3896810"/>
          </a:xfrm>
          <a:prstGeom prst="rect">
            <a:avLst/>
          </a:prstGeom>
        </p:spPr>
        <p:txBody>
          <a:bodyPr vert="horz" lIns="91440" tIns="45720" rIns="91440" bIns="45720" rtlCol="0">
            <a:normAutofit/>
          </a:bodyPr>
          <a:lstStyle/>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Inside a cell there is a nucleus and inside each nucleus there are a bunch of chromosomes </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Chromosomes are made of chromatin </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Chromatin is made of DNA plus histones(a type of protein)</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DNA wraps around the histones to “package DNA”, and the packaging can regulate gene transcription</a:t>
            </a:r>
          </a:p>
          <a:p>
            <a:pPr marL="342900" indent="-342900">
              <a:spcAft>
                <a:spcPts val="600"/>
              </a:spcAft>
              <a:buFont typeface="Arial" panose="020B0604020202020204" pitchFamily="34" charset="0"/>
              <a:buChar char="•"/>
            </a:pPr>
            <a:r>
              <a:rPr lang="en-US" spc="50" dirty="0">
                <a:solidFill>
                  <a:schemeClr val="tx1">
                    <a:lumMod val="10000"/>
                  </a:schemeClr>
                </a:solidFill>
                <a:latin typeface="Aharoni" panose="02010803020104030203" pitchFamily="2" charset="-79"/>
                <a:ea typeface="Batang" panose="02030600000101010101" pitchFamily="18" charset="-127"/>
                <a:cs typeface="Aharoni" panose="02010803020104030203" pitchFamily="2" charset="-79"/>
              </a:rPr>
              <a:t>Depending on how they are modified ,histones can activate or repress genes </a:t>
            </a:r>
          </a:p>
          <a:p>
            <a:pPr>
              <a:spcAft>
                <a:spcPts val="600"/>
              </a:spcAft>
            </a:pPr>
            <a:endParaRPr lang="en-US" spc="50" dirty="0">
              <a:solidFill>
                <a:schemeClr val="tx1">
                  <a:lumMod val="10000"/>
                </a:schemeClr>
              </a:solidFill>
              <a:ea typeface="Batang" panose="02030600000101010101" pitchFamily="18" charset="-127"/>
            </a:endParaRPr>
          </a:p>
        </p:txBody>
      </p:sp>
      <p:pic>
        <p:nvPicPr>
          <p:cNvPr id="6" name="Picture 5" descr="Illustration of DNA line and show cell, chromosome, nucleosome, histone, and gene structural">
            <a:extLst>
              <a:ext uri="{FF2B5EF4-FFF2-40B4-BE49-F238E27FC236}">
                <a16:creationId xmlns="" xmlns:a16="http://schemas.microsoft.com/office/drawing/2014/main" id="{ADE93A4E-95CA-418A-885E-A74EBC7370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28763" y="1411941"/>
            <a:ext cx="4736767" cy="4701988"/>
          </a:xfrm>
          <a:prstGeom prst="rect">
            <a:avLst/>
          </a:prstGeom>
          <a:noFill/>
          <a:effectLst>
            <a:glow rad="101600">
              <a:schemeClr val="accent1">
                <a:satMod val="175000"/>
                <a:alpha val="40000"/>
              </a:schemeClr>
            </a:glo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 xmlns:a16="http://schemas.microsoft.com/office/drawing/2014/main" id="{13EFA6C3-82DC-4131-9929-2523E6FD0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63BB1BD4-0298-4943-AA49-A1FB0D6B032E}"/>
              </a:ext>
            </a:extLst>
          </p:cNvPr>
          <p:cNvSpPr txBox="1"/>
          <p:nvPr/>
        </p:nvSpPr>
        <p:spPr>
          <a:xfrm>
            <a:off x="268200" y="72597"/>
            <a:ext cx="9409942" cy="593013"/>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i="0" u="none" strike="noStrike" cap="all" spc="600">
                <a:solidFill>
                  <a:schemeClr val="bg1">
                    <a:lumMod val="10000"/>
                  </a:schemeClr>
                </a:solidFill>
                <a:effectLst/>
                <a:latin typeface="+mj-lt"/>
                <a:ea typeface="Batang" panose="02030600000101010101" pitchFamily="18" charset="-127"/>
                <a:cs typeface="+mj-cs"/>
              </a:rPr>
              <a:t>Alignment Information Data</a:t>
            </a:r>
            <a:endParaRPr lang="en-US" sz="2800" b="1" cap="all" spc="600" dirty="0">
              <a:solidFill>
                <a:schemeClr val="bg1">
                  <a:lumMod val="10000"/>
                </a:schemeClr>
              </a:solidFill>
              <a:latin typeface="+mj-lt"/>
              <a:ea typeface="Batang" panose="02030600000101010101" pitchFamily="18" charset="-127"/>
              <a:cs typeface="+mj-cs"/>
            </a:endParaRPr>
          </a:p>
        </p:txBody>
      </p:sp>
      <p:sp>
        <p:nvSpPr>
          <p:cNvPr id="25" name="Freeform: Shape 24">
            <a:extLst>
              <a:ext uri="{FF2B5EF4-FFF2-40B4-BE49-F238E27FC236}">
                <a16:creationId xmlns="" xmlns:a16="http://schemas.microsoft.com/office/drawing/2014/main" id="{AEC9469E-14CA-4358-BABC-CBF836A614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2">
            <a:extLst>
              <a:ext uri="{FF2B5EF4-FFF2-40B4-BE49-F238E27FC236}">
                <a16:creationId xmlns="" xmlns:a16="http://schemas.microsoft.com/office/drawing/2014/main" id="{0ABF2CAC-21C5-4E91-9A2E-790A5112D7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16306" y="4394084"/>
            <a:ext cx="7728749" cy="2224973"/>
          </a:xfrm>
          <a:custGeom>
            <a:avLst/>
            <a:gdLst>
              <a:gd name="connsiteX0" fmla="*/ 0 w 7728749"/>
              <a:gd name="connsiteY0" fmla="*/ 0 h 2224973"/>
              <a:gd name="connsiteX1" fmla="*/ 362657 w 7728749"/>
              <a:gd name="connsiteY1" fmla="*/ 0 h 2224973"/>
              <a:gd name="connsiteX2" fmla="*/ 1034463 w 7728749"/>
              <a:gd name="connsiteY2" fmla="*/ 0 h 2224973"/>
              <a:gd name="connsiteX3" fmla="*/ 1551695 w 7728749"/>
              <a:gd name="connsiteY3" fmla="*/ 0 h 2224973"/>
              <a:gd name="connsiteX4" fmla="*/ 2300789 w 7728749"/>
              <a:gd name="connsiteY4" fmla="*/ 0 h 2224973"/>
              <a:gd name="connsiteX5" fmla="*/ 2663446 w 7728749"/>
              <a:gd name="connsiteY5" fmla="*/ 0 h 2224973"/>
              <a:gd name="connsiteX6" fmla="*/ 3026102 w 7728749"/>
              <a:gd name="connsiteY6" fmla="*/ 0 h 2224973"/>
              <a:gd name="connsiteX7" fmla="*/ 3466047 w 7728749"/>
              <a:gd name="connsiteY7" fmla="*/ 0 h 2224973"/>
              <a:gd name="connsiteX8" fmla="*/ 3905991 w 7728749"/>
              <a:gd name="connsiteY8" fmla="*/ 0 h 2224973"/>
              <a:gd name="connsiteX9" fmla="*/ 4500510 w 7728749"/>
              <a:gd name="connsiteY9" fmla="*/ 0 h 2224973"/>
              <a:gd name="connsiteX10" fmla="*/ 4863167 w 7728749"/>
              <a:gd name="connsiteY10" fmla="*/ 0 h 2224973"/>
              <a:gd name="connsiteX11" fmla="*/ 5303111 w 7728749"/>
              <a:gd name="connsiteY11" fmla="*/ 0 h 2224973"/>
              <a:gd name="connsiteX12" fmla="*/ 5820343 w 7728749"/>
              <a:gd name="connsiteY12" fmla="*/ 0 h 2224973"/>
              <a:gd name="connsiteX13" fmla="*/ 6492149 w 7728749"/>
              <a:gd name="connsiteY13" fmla="*/ 0 h 2224973"/>
              <a:gd name="connsiteX14" fmla="*/ 7163956 w 7728749"/>
              <a:gd name="connsiteY14" fmla="*/ 0 h 2224973"/>
              <a:gd name="connsiteX15" fmla="*/ 7728749 w 7728749"/>
              <a:gd name="connsiteY15" fmla="*/ 0 h 2224973"/>
              <a:gd name="connsiteX16" fmla="*/ 7728749 w 7728749"/>
              <a:gd name="connsiteY16" fmla="*/ 533994 h 2224973"/>
              <a:gd name="connsiteX17" fmla="*/ 7728749 w 7728749"/>
              <a:gd name="connsiteY17" fmla="*/ 1045737 h 2224973"/>
              <a:gd name="connsiteX18" fmla="*/ 7728749 w 7728749"/>
              <a:gd name="connsiteY18" fmla="*/ 1646480 h 2224973"/>
              <a:gd name="connsiteX19" fmla="*/ 7728749 w 7728749"/>
              <a:gd name="connsiteY19" fmla="*/ 2224973 h 2224973"/>
              <a:gd name="connsiteX20" fmla="*/ 6979655 w 7728749"/>
              <a:gd name="connsiteY20" fmla="*/ 2224973 h 2224973"/>
              <a:gd name="connsiteX21" fmla="*/ 6385136 w 7728749"/>
              <a:gd name="connsiteY21" fmla="*/ 2224973 h 2224973"/>
              <a:gd name="connsiteX22" fmla="*/ 5636042 w 7728749"/>
              <a:gd name="connsiteY22" fmla="*/ 2224973 h 2224973"/>
              <a:gd name="connsiteX23" fmla="*/ 5196097 w 7728749"/>
              <a:gd name="connsiteY23" fmla="*/ 2224973 h 2224973"/>
              <a:gd name="connsiteX24" fmla="*/ 4601578 w 7728749"/>
              <a:gd name="connsiteY24" fmla="*/ 2224973 h 2224973"/>
              <a:gd name="connsiteX25" fmla="*/ 3852484 w 7728749"/>
              <a:gd name="connsiteY25" fmla="*/ 2224973 h 2224973"/>
              <a:gd name="connsiteX26" fmla="*/ 3489827 w 7728749"/>
              <a:gd name="connsiteY26" fmla="*/ 2224973 h 2224973"/>
              <a:gd name="connsiteX27" fmla="*/ 2740733 w 7728749"/>
              <a:gd name="connsiteY27" fmla="*/ 2224973 h 2224973"/>
              <a:gd name="connsiteX28" fmla="*/ 2146214 w 7728749"/>
              <a:gd name="connsiteY28" fmla="*/ 2224973 h 2224973"/>
              <a:gd name="connsiteX29" fmla="*/ 1783557 w 7728749"/>
              <a:gd name="connsiteY29" fmla="*/ 2224973 h 2224973"/>
              <a:gd name="connsiteX30" fmla="*/ 1343613 w 7728749"/>
              <a:gd name="connsiteY30" fmla="*/ 2224973 h 2224973"/>
              <a:gd name="connsiteX31" fmla="*/ 749094 w 7728749"/>
              <a:gd name="connsiteY31" fmla="*/ 2224973 h 2224973"/>
              <a:gd name="connsiteX32" fmla="*/ 0 w 7728749"/>
              <a:gd name="connsiteY32" fmla="*/ 2224973 h 2224973"/>
              <a:gd name="connsiteX33" fmla="*/ 0 w 7728749"/>
              <a:gd name="connsiteY33" fmla="*/ 1646480 h 2224973"/>
              <a:gd name="connsiteX34" fmla="*/ 0 w 7728749"/>
              <a:gd name="connsiteY34" fmla="*/ 1067987 h 2224973"/>
              <a:gd name="connsiteX35" fmla="*/ 0 w 7728749"/>
              <a:gd name="connsiteY35" fmla="*/ 556243 h 2224973"/>
              <a:gd name="connsiteX36" fmla="*/ 0 w 7728749"/>
              <a:gd name="connsiteY36" fmla="*/ 0 h 222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728749" h="2224973" extrusionOk="0">
                <a:moveTo>
                  <a:pt x="0" y="0"/>
                </a:moveTo>
                <a:cubicBezTo>
                  <a:pt x="107453" y="-25032"/>
                  <a:pt x="230462" y="22392"/>
                  <a:pt x="362657" y="0"/>
                </a:cubicBezTo>
                <a:cubicBezTo>
                  <a:pt x="494852" y="-22392"/>
                  <a:pt x="897713" y="14351"/>
                  <a:pt x="1034463" y="0"/>
                </a:cubicBezTo>
                <a:cubicBezTo>
                  <a:pt x="1171213" y="-14351"/>
                  <a:pt x="1407477" y="47400"/>
                  <a:pt x="1551695" y="0"/>
                </a:cubicBezTo>
                <a:cubicBezTo>
                  <a:pt x="1695913" y="-47400"/>
                  <a:pt x="2069921" y="65346"/>
                  <a:pt x="2300789" y="0"/>
                </a:cubicBezTo>
                <a:cubicBezTo>
                  <a:pt x="2531657" y="-65346"/>
                  <a:pt x="2509471" y="23809"/>
                  <a:pt x="2663446" y="0"/>
                </a:cubicBezTo>
                <a:cubicBezTo>
                  <a:pt x="2817421" y="-23809"/>
                  <a:pt x="2937697" y="39553"/>
                  <a:pt x="3026102" y="0"/>
                </a:cubicBezTo>
                <a:cubicBezTo>
                  <a:pt x="3114507" y="-39553"/>
                  <a:pt x="3363744" y="2678"/>
                  <a:pt x="3466047" y="0"/>
                </a:cubicBezTo>
                <a:cubicBezTo>
                  <a:pt x="3568351" y="-2678"/>
                  <a:pt x="3806395" y="25238"/>
                  <a:pt x="3905991" y="0"/>
                </a:cubicBezTo>
                <a:cubicBezTo>
                  <a:pt x="4005587" y="-25238"/>
                  <a:pt x="4268326" y="44573"/>
                  <a:pt x="4500510" y="0"/>
                </a:cubicBezTo>
                <a:cubicBezTo>
                  <a:pt x="4732694" y="-44573"/>
                  <a:pt x="4739841" y="36055"/>
                  <a:pt x="4863167" y="0"/>
                </a:cubicBezTo>
                <a:cubicBezTo>
                  <a:pt x="4986493" y="-36055"/>
                  <a:pt x="5175722" y="30066"/>
                  <a:pt x="5303111" y="0"/>
                </a:cubicBezTo>
                <a:cubicBezTo>
                  <a:pt x="5430500" y="-30066"/>
                  <a:pt x="5716656" y="30917"/>
                  <a:pt x="5820343" y="0"/>
                </a:cubicBezTo>
                <a:cubicBezTo>
                  <a:pt x="5924030" y="-30917"/>
                  <a:pt x="6323590" y="52064"/>
                  <a:pt x="6492149" y="0"/>
                </a:cubicBezTo>
                <a:cubicBezTo>
                  <a:pt x="6660708" y="-52064"/>
                  <a:pt x="6879365" y="57604"/>
                  <a:pt x="7163956" y="0"/>
                </a:cubicBezTo>
                <a:cubicBezTo>
                  <a:pt x="7448547" y="-57604"/>
                  <a:pt x="7522290" y="16831"/>
                  <a:pt x="7728749" y="0"/>
                </a:cubicBezTo>
                <a:cubicBezTo>
                  <a:pt x="7779766" y="229383"/>
                  <a:pt x="7718009" y="273667"/>
                  <a:pt x="7728749" y="533994"/>
                </a:cubicBezTo>
                <a:cubicBezTo>
                  <a:pt x="7739489" y="794321"/>
                  <a:pt x="7680889" y="919701"/>
                  <a:pt x="7728749" y="1045737"/>
                </a:cubicBezTo>
                <a:cubicBezTo>
                  <a:pt x="7776609" y="1171773"/>
                  <a:pt x="7665018" y="1478826"/>
                  <a:pt x="7728749" y="1646480"/>
                </a:cubicBezTo>
                <a:cubicBezTo>
                  <a:pt x="7792480" y="1814134"/>
                  <a:pt x="7697938" y="1988484"/>
                  <a:pt x="7728749" y="2224973"/>
                </a:cubicBezTo>
                <a:cubicBezTo>
                  <a:pt x="7534238" y="2230730"/>
                  <a:pt x="7229114" y="2190448"/>
                  <a:pt x="6979655" y="2224973"/>
                </a:cubicBezTo>
                <a:cubicBezTo>
                  <a:pt x="6730196" y="2259498"/>
                  <a:pt x="6674732" y="2219886"/>
                  <a:pt x="6385136" y="2224973"/>
                </a:cubicBezTo>
                <a:cubicBezTo>
                  <a:pt x="6095540" y="2230060"/>
                  <a:pt x="5985719" y="2142027"/>
                  <a:pt x="5636042" y="2224973"/>
                </a:cubicBezTo>
                <a:cubicBezTo>
                  <a:pt x="5286365" y="2307919"/>
                  <a:pt x="5359975" y="2218028"/>
                  <a:pt x="5196097" y="2224973"/>
                </a:cubicBezTo>
                <a:cubicBezTo>
                  <a:pt x="5032220" y="2231918"/>
                  <a:pt x="4873421" y="2206569"/>
                  <a:pt x="4601578" y="2224973"/>
                </a:cubicBezTo>
                <a:cubicBezTo>
                  <a:pt x="4329735" y="2243377"/>
                  <a:pt x="4224520" y="2175067"/>
                  <a:pt x="3852484" y="2224973"/>
                </a:cubicBezTo>
                <a:cubicBezTo>
                  <a:pt x="3480448" y="2274879"/>
                  <a:pt x="3581201" y="2219117"/>
                  <a:pt x="3489827" y="2224973"/>
                </a:cubicBezTo>
                <a:cubicBezTo>
                  <a:pt x="3398453" y="2230829"/>
                  <a:pt x="2906435" y="2158606"/>
                  <a:pt x="2740733" y="2224973"/>
                </a:cubicBezTo>
                <a:cubicBezTo>
                  <a:pt x="2575031" y="2291340"/>
                  <a:pt x="2380061" y="2178365"/>
                  <a:pt x="2146214" y="2224973"/>
                </a:cubicBezTo>
                <a:cubicBezTo>
                  <a:pt x="1912367" y="2271581"/>
                  <a:pt x="1864764" y="2188303"/>
                  <a:pt x="1783557" y="2224973"/>
                </a:cubicBezTo>
                <a:cubicBezTo>
                  <a:pt x="1702350" y="2261643"/>
                  <a:pt x="1459135" y="2178019"/>
                  <a:pt x="1343613" y="2224973"/>
                </a:cubicBezTo>
                <a:cubicBezTo>
                  <a:pt x="1228091" y="2271927"/>
                  <a:pt x="963629" y="2182881"/>
                  <a:pt x="749094" y="2224973"/>
                </a:cubicBezTo>
                <a:cubicBezTo>
                  <a:pt x="534559" y="2267065"/>
                  <a:pt x="324035" y="2151316"/>
                  <a:pt x="0" y="2224973"/>
                </a:cubicBezTo>
                <a:cubicBezTo>
                  <a:pt x="-21760" y="1989926"/>
                  <a:pt x="55066" y="1902208"/>
                  <a:pt x="0" y="1646480"/>
                </a:cubicBezTo>
                <a:cubicBezTo>
                  <a:pt x="-55066" y="1390752"/>
                  <a:pt x="46152" y="1249647"/>
                  <a:pt x="0" y="1067987"/>
                </a:cubicBezTo>
                <a:cubicBezTo>
                  <a:pt x="-46152" y="886327"/>
                  <a:pt x="7885" y="727017"/>
                  <a:pt x="0" y="556243"/>
                </a:cubicBezTo>
                <a:cubicBezTo>
                  <a:pt x="-7885" y="385469"/>
                  <a:pt x="47184" y="137953"/>
                  <a:pt x="0" y="0"/>
                </a:cubicBezTo>
                <a:close/>
              </a:path>
            </a:pathLst>
          </a:custGeom>
          <a:noFill/>
          <a:ln w="28575">
            <a:solidFill>
              <a:schemeClr val="tx1">
                <a:lumMod val="75000"/>
              </a:schemeClr>
            </a:solidFill>
            <a:extLst>
              <a:ext uri="{C807C97D-BFC1-408E-A445-0C87EB9F89A2}">
                <ask:lineSketchStyleProps xmlns="" xmlns:ask="http://schemas.microsoft.com/office/drawing/2018/sketchyshapes" sd="1889860021">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 xmlns:a16="http://schemas.microsoft.com/office/drawing/2014/main" id="{048EB4C9-ACAF-4CCA-BA6E-9314431923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ext Placeholder 2">
            <a:extLst>
              <a:ext uri="{FF2B5EF4-FFF2-40B4-BE49-F238E27FC236}">
                <a16:creationId xmlns="" xmlns:a16="http://schemas.microsoft.com/office/drawing/2014/main" id="{ABC3901B-A4EA-4BD7-B2B9-5F85B2F8A33C}"/>
              </a:ext>
            </a:extLst>
          </p:cNvPr>
          <p:cNvGraphicFramePr/>
          <p:nvPr>
            <p:extLst>
              <p:ext uri="{D42A27DB-BD31-4B8C-83A1-F6EECF244321}">
                <p14:modId xmlns:p14="http://schemas.microsoft.com/office/powerpoint/2010/main" val="2590011316"/>
              </p:ext>
            </p:extLst>
          </p:nvPr>
        </p:nvGraphicFramePr>
        <p:xfrm>
          <a:off x="430306" y="838104"/>
          <a:ext cx="11255188" cy="3317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26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graphicEl>
                                              <a:dgm id="{227DD09C-2C7C-459E-AFC4-7DEAF8B119B4}"/>
                                            </p:graphicEl>
                                          </p:spTgt>
                                        </p:tgtEl>
                                        <p:attrNameLst>
                                          <p:attrName>style.visibility</p:attrName>
                                        </p:attrNameLst>
                                      </p:cBhvr>
                                      <p:to>
                                        <p:strVal val="visible"/>
                                      </p:to>
                                    </p:set>
                                    <p:animEffect transition="in" filter="wipe(down)">
                                      <p:cBhvr>
                                        <p:cTn id="7" dur="500"/>
                                        <p:tgtEl>
                                          <p:spTgt spid="9">
                                            <p:graphicEl>
                                              <a:dgm id="{227DD09C-2C7C-459E-AFC4-7DEAF8B119B4}"/>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graphicEl>
                                              <a:dgm id="{834C0600-E800-4B00-86AF-B6DEA23AB60D}"/>
                                            </p:graphicEl>
                                          </p:spTgt>
                                        </p:tgtEl>
                                        <p:attrNameLst>
                                          <p:attrName>style.visibility</p:attrName>
                                        </p:attrNameLst>
                                      </p:cBhvr>
                                      <p:to>
                                        <p:strVal val="visible"/>
                                      </p:to>
                                    </p:set>
                                    <p:animEffect transition="in" filter="wipe(down)">
                                      <p:cBhvr>
                                        <p:cTn id="10" dur="500"/>
                                        <p:tgtEl>
                                          <p:spTgt spid="9">
                                            <p:graphicEl>
                                              <a:dgm id="{834C0600-E800-4B00-86AF-B6DEA23AB60D}"/>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graphicEl>
                                              <a:dgm id="{BEBE74CF-05B3-4A0C-ACAB-654F2D8EE9E2}"/>
                                            </p:graphicEl>
                                          </p:spTgt>
                                        </p:tgtEl>
                                        <p:attrNameLst>
                                          <p:attrName>style.visibility</p:attrName>
                                        </p:attrNameLst>
                                      </p:cBhvr>
                                      <p:to>
                                        <p:strVal val="visible"/>
                                      </p:to>
                                    </p:set>
                                    <p:animEffect transition="in" filter="wipe(down)">
                                      <p:cBhvr>
                                        <p:cTn id="13" dur="500"/>
                                        <p:tgtEl>
                                          <p:spTgt spid="9">
                                            <p:graphicEl>
                                              <a:dgm id="{BEBE74CF-05B3-4A0C-ACAB-654F2D8EE9E2}"/>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graphicEl>
                                              <a:dgm id="{19E58051-E147-4CA4-B566-6C699A89E81F}"/>
                                            </p:graphicEl>
                                          </p:spTgt>
                                        </p:tgtEl>
                                        <p:attrNameLst>
                                          <p:attrName>style.visibility</p:attrName>
                                        </p:attrNameLst>
                                      </p:cBhvr>
                                      <p:to>
                                        <p:strVal val="visible"/>
                                      </p:to>
                                    </p:set>
                                    <p:animEffect transition="in" filter="wipe(down)">
                                      <p:cBhvr>
                                        <p:cTn id="16" dur="500"/>
                                        <p:tgtEl>
                                          <p:spTgt spid="9">
                                            <p:graphicEl>
                                              <a:dgm id="{19E58051-E147-4CA4-B566-6C699A89E81F}"/>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graphicEl>
                                              <a:dgm id="{A5866E6A-17AA-4403-9412-E94942E91BFC}"/>
                                            </p:graphicEl>
                                          </p:spTgt>
                                        </p:tgtEl>
                                        <p:attrNameLst>
                                          <p:attrName>style.visibility</p:attrName>
                                        </p:attrNameLst>
                                      </p:cBhvr>
                                      <p:to>
                                        <p:strVal val="visible"/>
                                      </p:to>
                                    </p:set>
                                    <p:animEffect transition="in" filter="wipe(down)">
                                      <p:cBhvr>
                                        <p:cTn id="19" dur="500"/>
                                        <p:tgtEl>
                                          <p:spTgt spid="9">
                                            <p:graphicEl>
                                              <a:dgm id="{A5866E6A-17AA-4403-9412-E94942E91BFC}"/>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graphicEl>
                                              <a:dgm id="{73E19DBF-7F61-466F-8B0D-41A4A483C371}"/>
                                            </p:graphicEl>
                                          </p:spTgt>
                                        </p:tgtEl>
                                        <p:attrNameLst>
                                          <p:attrName>style.visibility</p:attrName>
                                        </p:attrNameLst>
                                      </p:cBhvr>
                                      <p:to>
                                        <p:strVal val="visible"/>
                                      </p:to>
                                    </p:set>
                                    <p:animEffect transition="in" filter="wipe(down)">
                                      <p:cBhvr>
                                        <p:cTn id="22" dur="500"/>
                                        <p:tgtEl>
                                          <p:spTgt spid="9">
                                            <p:graphicEl>
                                              <a:dgm id="{73E19DBF-7F61-466F-8B0D-41A4A483C371}"/>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graphicEl>
                                              <a:dgm id="{707AC1D2-4C8F-4A2A-82C3-66BFBD754713}"/>
                                            </p:graphicEl>
                                          </p:spTgt>
                                        </p:tgtEl>
                                        <p:attrNameLst>
                                          <p:attrName>style.visibility</p:attrName>
                                        </p:attrNameLst>
                                      </p:cBhvr>
                                      <p:to>
                                        <p:strVal val="visible"/>
                                      </p:to>
                                    </p:set>
                                    <p:animEffect transition="in" filter="wipe(down)">
                                      <p:cBhvr>
                                        <p:cTn id="25" dur="500"/>
                                        <p:tgtEl>
                                          <p:spTgt spid="9">
                                            <p:graphicEl>
                                              <a:dgm id="{707AC1D2-4C8F-4A2A-82C3-66BFBD754713}"/>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graphicEl>
                                              <a:dgm id="{B83235DE-E583-4864-B285-5236AD7AAAC6}"/>
                                            </p:graphicEl>
                                          </p:spTgt>
                                        </p:tgtEl>
                                        <p:attrNameLst>
                                          <p:attrName>style.visibility</p:attrName>
                                        </p:attrNameLst>
                                      </p:cBhvr>
                                      <p:to>
                                        <p:strVal val="visible"/>
                                      </p:to>
                                    </p:set>
                                    <p:animEffect transition="in" filter="wipe(down)">
                                      <p:cBhvr>
                                        <p:cTn id="28" dur="500"/>
                                        <p:tgtEl>
                                          <p:spTgt spid="9">
                                            <p:graphicEl>
                                              <a:dgm id="{B83235DE-E583-4864-B285-5236AD7AAAC6}"/>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graphicEl>
                                              <a:dgm id="{E8C3334E-2666-432F-AD2E-AF9CC27ABEB8}"/>
                                            </p:graphicEl>
                                          </p:spTgt>
                                        </p:tgtEl>
                                        <p:attrNameLst>
                                          <p:attrName>style.visibility</p:attrName>
                                        </p:attrNameLst>
                                      </p:cBhvr>
                                      <p:to>
                                        <p:strVal val="visible"/>
                                      </p:to>
                                    </p:set>
                                    <p:animEffect transition="in" filter="wipe(down)">
                                      <p:cBhvr>
                                        <p:cTn id="31" dur="500"/>
                                        <p:tgtEl>
                                          <p:spTgt spid="9">
                                            <p:graphicEl>
                                              <a:dgm id="{E8C3334E-2666-432F-AD2E-AF9CC27ABE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 xmlns:a16="http://schemas.microsoft.com/office/drawing/2014/main" id="{8EF7D2E8-5F8A-4E0B-9647-8072A94A09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86A6E2CC-84C1-424C-A664-BC849F6D0A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 xmlns:a16="http://schemas.microsoft.com/office/drawing/2014/main" id="{83C94C87-A3CF-4091-9305-DE937C21C8C2}"/>
              </a:ext>
            </a:extLst>
          </p:cNvPr>
          <p:cNvSpPr>
            <a:spLocks noGrp="1"/>
          </p:cNvSpPr>
          <p:nvPr>
            <p:ph type="title"/>
          </p:nvPr>
        </p:nvSpPr>
        <p:spPr>
          <a:xfrm>
            <a:off x="943918" y="6176614"/>
            <a:ext cx="8533814" cy="454258"/>
          </a:xfrm>
        </p:spPr>
        <p:txBody>
          <a:bodyPr vert="horz" lIns="91440" tIns="45720" rIns="91440" bIns="45720" rtlCol="0" anchor="ctr">
            <a:noAutofit/>
          </a:bodyPr>
          <a:lstStyle/>
          <a:p>
            <a:pPr algn="ctr">
              <a:lnSpc>
                <a:spcPct val="100000"/>
              </a:lnSpc>
              <a:spcAft>
                <a:spcPts val="830"/>
              </a:spcAft>
            </a:pPr>
            <a:r>
              <a:rPr lang="en-US" sz="2400" dirty="0">
                <a:solidFill>
                  <a:schemeClr val="tx2">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Mapping programs </a:t>
            </a:r>
            <a:br>
              <a:rPr lang="en-US" sz="2400" dirty="0">
                <a:solidFill>
                  <a:schemeClr val="tx2">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endParaRPr lang="en-US" sz="2400" dirty="0">
              <a:solidFill>
                <a:schemeClr val="tx2">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4" name="Picture 3" descr="Chart, bubble chart&#10;&#10;Description automatically generated">
            <a:extLst>
              <a:ext uri="{FF2B5EF4-FFF2-40B4-BE49-F238E27FC236}">
                <a16:creationId xmlns="" xmlns:a16="http://schemas.microsoft.com/office/drawing/2014/main" id="{88CAE94A-4F65-422F-9435-CCB2B0F10D89}"/>
              </a:ext>
            </a:extLst>
          </p:cNvPr>
          <p:cNvPicPr>
            <a:picLocks noChangeAspect="1"/>
          </p:cNvPicPr>
          <p:nvPr/>
        </p:nvPicPr>
        <p:blipFill>
          <a:blip r:embed="rId5"/>
          <a:stretch>
            <a:fillRect/>
          </a:stretch>
        </p:blipFill>
        <p:spPr>
          <a:xfrm>
            <a:off x="1454575" y="647485"/>
            <a:ext cx="9451169" cy="3638699"/>
          </a:xfrm>
          <a:custGeom>
            <a:avLst/>
            <a:gdLst>
              <a:gd name="connsiteX0" fmla="*/ 0 w 9451169"/>
              <a:gd name="connsiteY0" fmla="*/ 0 h 3638699"/>
              <a:gd name="connsiteX1" fmla="*/ 685210 w 9451169"/>
              <a:gd name="connsiteY1" fmla="*/ 0 h 3638699"/>
              <a:gd name="connsiteX2" fmla="*/ 1181396 w 9451169"/>
              <a:gd name="connsiteY2" fmla="*/ 0 h 3638699"/>
              <a:gd name="connsiteX3" fmla="*/ 1866606 w 9451169"/>
              <a:gd name="connsiteY3" fmla="*/ 0 h 3638699"/>
              <a:gd name="connsiteX4" fmla="*/ 2551816 w 9451169"/>
              <a:gd name="connsiteY4" fmla="*/ 0 h 3638699"/>
              <a:gd name="connsiteX5" fmla="*/ 3142514 w 9451169"/>
              <a:gd name="connsiteY5" fmla="*/ 0 h 3638699"/>
              <a:gd name="connsiteX6" fmla="*/ 3544188 w 9451169"/>
              <a:gd name="connsiteY6" fmla="*/ 0 h 3638699"/>
              <a:gd name="connsiteX7" fmla="*/ 3945863 w 9451169"/>
              <a:gd name="connsiteY7" fmla="*/ 0 h 3638699"/>
              <a:gd name="connsiteX8" fmla="*/ 4253026 w 9451169"/>
              <a:gd name="connsiteY8" fmla="*/ 0 h 3638699"/>
              <a:gd name="connsiteX9" fmla="*/ 4749212 w 9451169"/>
              <a:gd name="connsiteY9" fmla="*/ 0 h 3638699"/>
              <a:gd name="connsiteX10" fmla="*/ 5056375 w 9451169"/>
              <a:gd name="connsiteY10" fmla="*/ 0 h 3638699"/>
              <a:gd name="connsiteX11" fmla="*/ 5647073 w 9451169"/>
              <a:gd name="connsiteY11" fmla="*/ 0 h 3638699"/>
              <a:gd name="connsiteX12" fmla="*/ 5954236 w 9451169"/>
              <a:gd name="connsiteY12" fmla="*/ 0 h 3638699"/>
              <a:gd name="connsiteX13" fmla="*/ 6733958 w 9451169"/>
              <a:gd name="connsiteY13" fmla="*/ 0 h 3638699"/>
              <a:gd name="connsiteX14" fmla="*/ 7419168 w 9451169"/>
              <a:gd name="connsiteY14" fmla="*/ 0 h 3638699"/>
              <a:gd name="connsiteX15" fmla="*/ 7915354 w 9451169"/>
              <a:gd name="connsiteY15" fmla="*/ 0 h 3638699"/>
              <a:gd name="connsiteX16" fmla="*/ 8411540 w 9451169"/>
              <a:gd name="connsiteY16" fmla="*/ 0 h 3638699"/>
              <a:gd name="connsiteX17" fmla="*/ 8813215 w 9451169"/>
              <a:gd name="connsiteY17" fmla="*/ 0 h 3638699"/>
              <a:gd name="connsiteX18" fmla="*/ 9451169 w 9451169"/>
              <a:gd name="connsiteY18" fmla="*/ 0 h 3638699"/>
              <a:gd name="connsiteX19" fmla="*/ 9451169 w 9451169"/>
              <a:gd name="connsiteY19" fmla="*/ 592588 h 3638699"/>
              <a:gd name="connsiteX20" fmla="*/ 9451169 w 9451169"/>
              <a:gd name="connsiteY20" fmla="*/ 1112402 h 3638699"/>
              <a:gd name="connsiteX21" fmla="*/ 9451169 w 9451169"/>
              <a:gd name="connsiteY21" fmla="*/ 1595829 h 3638699"/>
              <a:gd name="connsiteX22" fmla="*/ 9451169 w 9451169"/>
              <a:gd name="connsiteY22" fmla="*/ 2079257 h 3638699"/>
              <a:gd name="connsiteX23" fmla="*/ 9451169 w 9451169"/>
              <a:gd name="connsiteY23" fmla="*/ 2635458 h 3638699"/>
              <a:gd name="connsiteX24" fmla="*/ 9451169 w 9451169"/>
              <a:gd name="connsiteY24" fmla="*/ 3191659 h 3638699"/>
              <a:gd name="connsiteX25" fmla="*/ 9451169 w 9451169"/>
              <a:gd name="connsiteY25" fmla="*/ 3638699 h 3638699"/>
              <a:gd name="connsiteX26" fmla="*/ 9144006 w 9451169"/>
              <a:gd name="connsiteY26" fmla="*/ 3638699 h 3638699"/>
              <a:gd name="connsiteX27" fmla="*/ 8836843 w 9451169"/>
              <a:gd name="connsiteY27" fmla="*/ 3638699 h 3638699"/>
              <a:gd name="connsiteX28" fmla="*/ 8435168 w 9451169"/>
              <a:gd name="connsiteY28" fmla="*/ 3638699 h 3638699"/>
              <a:gd name="connsiteX29" fmla="*/ 8128005 w 9451169"/>
              <a:gd name="connsiteY29" fmla="*/ 3638699 h 3638699"/>
              <a:gd name="connsiteX30" fmla="*/ 7631819 w 9451169"/>
              <a:gd name="connsiteY30" fmla="*/ 3638699 h 3638699"/>
              <a:gd name="connsiteX31" fmla="*/ 7324656 w 9451169"/>
              <a:gd name="connsiteY31" fmla="*/ 3638699 h 3638699"/>
              <a:gd name="connsiteX32" fmla="*/ 6639446 w 9451169"/>
              <a:gd name="connsiteY32" fmla="*/ 3638699 h 3638699"/>
              <a:gd name="connsiteX33" fmla="*/ 6143260 w 9451169"/>
              <a:gd name="connsiteY33" fmla="*/ 3638699 h 3638699"/>
              <a:gd name="connsiteX34" fmla="*/ 5741585 w 9451169"/>
              <a:gd name="connsiteY34" fmla="*/ 3638699 h 3638699"/>
              <a:gd name="connsiteX35" fmla="*/ 4961864 w 9451169"/>
              <a:gd name="connsiteY35" fmla="*/ 3638699 h 3638699"/>
              <a:gd name="connsiteX36" fmla="*/ 4182142 w 9451169"/>
              <a:gd name="connsiteY36" fmla="*/ 3638699 h 3638699"/>
              <a:gd name="connsiteX37" fmla="*/ 3874979 w 9451169"/>
              <a:gd name="connsiteY37" fmla="*/ 3638699 h 3638699"/>
              <a:gd name="connsiteX38" fmla="*/ 3284281 w 9451169"/>
              <a:gd name="connsiteY38" fmla="*/ 3638699 h 3638699"/>
              <a:gd name="connsiteX39" fmla="*/ 2977118 w 9451169"/>
              <a:gd name="connsiteY39" fmla="*/ 3638699 h 3638699"/>
              <a:gd name="connsiteX40" fmla="*/ 2197397 w 9451169"/>
              <a:gd name="connsiteY40" fmla="*/ 3638699 h 3638699"/>
              <a:gd name="connsiteX41" fmla="*/ 1417675 w 9451169"/>
              <a:gd name="connsiteY41" fmla="*/ 3638699 h 3638699"/>
              <a:gd name="connsiteX42" fmla="*/ 637954 w 9451169"/>
              <a:gd name="connsiteY42" fmla="*/ 3638699 h 3638699"/>
              <a:gd name="connsiteX43" fmla="*/ 0 w 9451169"/>
              <a:gd name="connsiteY43" fmla="*/ 3638699 h 3638699"/>
              <a:gd name="connsiteX44" fmla="*/ 0 w 9451169"/>
              <a:gd name="connsiteY44" fmla="*/ 3118885 h 3638699"/>
              <a:gd name="connsiteX45" fmla="*/ 0 w 9451169"/>
              <a:gd name="connsiteY45" fmla="*/ 2599071 h 3638699"/>
              <a:gd name="connsiteX46" fmla="*/ 0 w 9451169"/>
              <a:gd name="connsiteY46" fmla="*/ 2188418 h 3638699"/>
              <a:gd name="connsiteX47" fmla="*/ 0 w 9451169"/>
              <a:gd name="connsiteY47" fmla="*/ 1741377 h 3638699"/>
              <a:gd name="connsiteX48" fmla="*/ 0 w 9451169"/>
              <a:gd name="connsiteY48" fmla="*/ 1330724 h 3638699"/>
              <a:gd name="connsiteX49" fmla="*/ 0 w 9451169"/>
              <a:gd name="connsiteY49" fmla="*/ 738136 h 3638699"/>
              <a:gd name="connsiteX50" fmla="*/ 0 w 9451169"/>
              <a:gd name="connsiteY50" fmla="*/ 0 h 363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451169" h="3638699" fill="none" extrusionOk="0">
                <a:moveTo>
                  <a:pt x="0" y="0"/>
                </a:moveTo>
                <a:cubicBezTo>
                  <a:pt x="274591" y="-43493"/>
                  <a:pt x="518608" y="60683"/>
                  <a:pt x="685210" y="0"/>
                </a:cubicBezTo>
                <a:cubicBezTo>
                  <a:pt x="851812" y="-60683"/>
                  <a:pt x="953742" y="5382"/>
                  <a:pt x="1181396" y="0"/>
                </a:cubicBezTo>
                <a:cubicBezTo>
                  <a:pt x="1409050" y="-5382"/>
                  <a:pt x="1526539" y="20401"/>
                  <a:pt x="1866606" y="0"/>
                </a:cubicBezTo>
                <a:cubicBezTo>
                  <a:pt x="2206673" y="-20401"/>
                  <a:pt x="2296719" y="78024"/>
                  <a:pt x="2551816" y="0"/>
                </a:cubicBezTo>
                <a:cubicBezTo>
                  <a:pt x="2806913" y="-78024"/>
                  <a:pt x="2933223" y="63048"/>
                  <a:pt x="3142514" y="0"/>
                </a:cubicBezTo>
                <a:cubicBezTo>
                  <a:pt x="3351805" y="-63048"/>
                  <a:pt x="3432796" y="32566"/>
                  <a:pt x="3544188" y="0"/>
                </a:cubicBezTo>
                <a:cubicBezTo>
                  <a:pt x="3655580" y="-32566"/>
                  <a:pt x="3806135" y="2857"/>
                  <a:pt x="3945863" y="0"/>
                </a:cubicBezTo>
                <a:cubicBezTo>
                  <a:pt x="4085592" y="-2857"/>
                  <a:pt x="4116789" y="17821"/>
                  <a:pt x="4253026" y="0"/>
                </a:cubicBezTo>
                <a:cubicBezTo>
                  <a:pt x="4389263" y="-17821"/>
                  <a:pt x="4648740" y="31526"/>
                  <a:pt x="4749212" y="0"/>
                </a:cubicBezTo>
                <a:cubicBezTo>
                  <a:pt x="4849684" y="-31526"/>
                  <a:pt x="4967310" y="123"/>
                  <a:pt x="5056375" y="0"/>
                </a:cubicBezTo>
                <a:cubicBezTo>
                  <a:pt x="5145440" y="-123"/>
                  <a:pt x="5412550" y="37575"/>
                  <a:pt x="5647073" y="0"/>
                </a:cubicBezTo>
                <a:cubicBezTo>
                  <a:pt x="5881596" y="-37575"/>
                  <a:pt x="5878252" y="1347"/>
                  <a:pt x="5954236" y="0"/>
                </a:cubicBezTo>
                <a:cubicBezTo>
                  <a:pt x="6030220" y="-1347"/>
                  <a:pt x="6555939" y="85907"/>
                  <a:pt x="6733958" y="0"/>
                </a:cubicBezTo>
                <a:cubicBezTo>
                  <a:pt x="6911977" y="-85907"/>
                  <a:pt x="7192142" y="19152"/>
                  <a:pt x="7419168" y="0"/>
                </a:cubicBezTo>
                <a:cubicBezTo>
                  <a:pt x="7646194" y="-19152"/>
                  <a:pt x="7741606" y="45406"/>
                  <a:pt x="7915354" y="0"/>
                </a:cubicBezTo>
                <a:cubicBezTo>
                  <a:pt x="8089102" y="-45406"/>
                  <a:pt x="8245687" y="15840"/>
                  <a:pt x="8411540" y="0"/>
                </a:cubicBezTo>
                <a:cubicBezTo>
                  <a:pt x="8577393" y="-15840"/>
                  <a:pt x="8711447" y="16060"/>
                  <a:pt x="8813215" y="0"/>
                </a:cubicBezTo>
                <a:cubicBezTo>
                  <a:pt x="8914983" y="-16060"/>
                  <a:pt x="9315559" y="60554"/>
                  <a:pt x="9451169" y="0"/>
                </a:cubicBezTo>
                <a:cubicBezTo>
                  <a:pt x="9516910" y="129664"/>
                  <a:pt x="9433963" y="424751"/>
                  <a:pt x="9451169" y="592588"/>
                </a:cubicBezTo>
                <a:cubicBezTo>
                  <a:pt x="9468375" y="760425"/>
                  <a:pt x="9391936" y="994361"/>
                  <a:pt x="9451169" y="1112402"/>
                </a:cubicBezTo>
                <a:cubicBezTo>
                  <a:pt x="9510402" y="1230443"/>
                  <a:pt x="9419289" y="1418136"/>
                  <a:pt x="9451169" y="1595829"/>
                </a:cubicBezTo>
                <a:cubicBezTo>
                  <a:pt x="9483049" y="1773522"/>
                  <a:pt x="9437461" y="1906148"/>
                  <a:pt x="9451169" y="2079257"/>
                </a:cubicBezTo>
                <a:cubicBezTo>
                  <a:pt x="9464877" y="2252366"/>
                  <a:pt x="9428955" y="2434135"/>
                  <a:pt x="9451169" y="2635458"/>
                </a:cubicBezTo>
                <a:cubicBezTo>
                  <a:pt x="9473383" y="2836781"/>
                  <a:pt x="9409491" y="2966457"/>
                  <a:pt x="9451169" y="3191659"/>
                </a:cubicBezTo>
                <a:cubicBezTo>
                  <a:pt x="9492847" y="3416861"/>
                  <a:pt x="9448041" y="3525400"/>
                  <a:pt x="9451169" y="3638699"/>
                </a:cubicBezTo>
                <a:cubicBezTo>
                  <a:pt x="9367388" y="3654689"/>
                  <a:pt x="9210120" y="3623608"/>
                  <a:pt x="9144006" y="3638699"/>
                </a:cubicBezTo>
                <a:cubicBezTo>
                  <a:pt x="9077892" y="3653790"/>
                  <a:pt x="8945683" y="3618705"/>
                  <a:pt x="8836843" y="3638699"/>
                </a:cubicBezTo>
                <a:cubicBezTo>
                  <a:pt x="8728003" y="3658693"/>
                  <a:pt x="8616081" y="3637775"/>
                  <a:pt x="8435168" y="3638699"/>
                </a:cubicBezTo>
                <a:cubicBezTo>
                  <a:pt x="8254256" y="3639623"/>
                  <a:pt x="8250316" y="3624399"/>
                  <a:pt x="8128005" y="3638699"/>
                </a:cubicBezTo>
                <a:cubicBezTo>
                  <a:pt x="8005694" y="3652999"/>
                  <a:pt x="7757622" y="3591454"/>
                  <a:pt x="7631819" y="3638699"/>
                </a:cubicBezTo>
                <a:cubicBezTo>
                  <a:pt x="7506016" y="3685944"/>
                  <a:pt x="7444390" y="3632489"/>
                  <a:pt x="7324656" y="3638699"/>
                </a:cubicBezTo>
                <a:cubicBezTo>
                  <a:pt x="7204922" y="3644909"/>
                  <a:pt x="6827253" y="3594614"/>
                  <a:pt x="6639446" y="3638699"/>
                </a:cubicBezTo>
                <a:cubicBezTo>
                  <a:pt x="6451639" y="3682784"/>
                  <a:pt x="6255664" y="3631041"/>
                  <a:pt x="6143260" y="3638699"/>
                </a:cubicBezTo>
                <a:cubicBezTo>
                  <a:pt x="6030856" y="3646357"/>
                  <a:pt x="5827874" y="3610034"/>
                  <a:pt x="5741585" y="3638699"/>
                </a:cubicBezTo>
                <a:cubicBezTo>
                  <a:pt x="5655297" y="3667364"/>
                  <a:pt x="5243713" y="3562836"/>
                  <a:pt x="4961864" y="3638699"/>
                </a:cubicBezTo>
                <a:cubicBezTo>
                  <a:pt x="4680015" y="3714562"/>
                  <a:pt x="4430399" y="3545707"/>
                  <a:pt x="4182142" y="3638699"/>
                </a:cubicBezTo>
                <a:cubicBezTo>
                  <a:pt x="3933885" y="3731691"/>
                  <a:pt x="3980603" y="3620543"/>
                  <a:pt x="3874979" y="3638699"/>
                </a:cubicBezTo>
                <a:cubicBezTo>
                  <a:pt x="3769355" y="3656855"/>
                  <a:pt x="3449711" y="3593774"/>
                  <a:pt x="3284281" y="3638699"/>
                </a:cubicBezTo>
                <a:cubicBezTo>
                  <a:pt x="3118851" y="3683624"/>
                  <a:pt x="3041139" y="3614273"/>
                  <a:pt x="2977118" y="3638699"/>
                </a:cubicBezTo>
                <a:cubicBezTo>
                  <a:pt x="2913097" y="3663125"/>
                  <a:pt x="2566362" y="3625662"/>
                  <a:pt x="2197397" y="3638699"/>
                </a:cubicBezTo>
                <a:cubicBezTo>
                  <a:pt x="1828432" y="3651736"/>
                  <a:pt x="1735584" y="3550205"/>
                  <a:pt x="1417675" y="3638699"/>
                </a:cubicBezTo>
                <a:cubicBezTo>
                  <a:pt x="1099766" y="3727193"/>
                  <a:pt x="948290" y="3547500"/>
                  <a:pt x="637954" y="3638699"/>
                </a:cubicBezTo>
                <a:cubicBezTo>
                  <a:pt x="327618" y="3729898"/>
                  <a:pt x="263067" y="3580282"/>
                  <a:pt x="0" y="3638699"/>
                </a:cubicBezTo>
                <a:cubicBezTo>
                  <a:pt x="-36070" y="3461724"/>
                  <a:pt x="38792" y="3307920"/>
                  <a:pt x="0" y="3118885"/>
                </a:cubicBezTo>
                <a:cubicBezTo>
                  <a:pt x="-38792" y="2929850"/>
                  <a:pt x="50541" y="2846388"/>
                  <a:pt x="0" y="2599071"/>
                </a:cubicBezTo>
                <a:cubicBezTo>
                  <a:pt x="-50541" y="2351754"/>
                  <a:pt x="36846" y="2326618"/>
                  <a:pt x="0" y="2188418"/>
                </a:cubicBezTo>
                <a:cubicBezTo>
                  <a:pt x="-36846" y="2050218"/>
                  <a:pt x="12401" y="1910458"/>
                  <a:pt x="0" y="1741377"/>
                </a:cubicBezTo>
                <a:cubicBezTo>
                  <a:pt x="-12401" y="1572296"/>
                  <a:pt x="38550" y="1450845"/>
                  <a:pt x="0" y="1330724"/>
                </a:cubicBezTo>
                <a:cubicBezTo>
                  <a:pt x="-38550" y="1210603"/>
                  <a:pt x="1029" y="879545"/>
                  <a:pt x="0" y="738136"/>
                </a:cubicBezTo>
                <a:cubicBezTo>
                  <a:pt x="-1029" y="596727"/>
                  <a:pt x="51435" y="363751"/>
                  <a:pt x="0" y="0"/>
                </a:cubicBezTo>
                <a:close/>
              </a:path>
              <a:path w="9451169" h="3638699" stroke="0" extrusionOk="0">
                <a:moveTo>
                  <a:pt x="0" y="0"/>
                </a:moveTo>
                <a:cubicBezTo>
                  <a:pt x="61589" y="-18654"/>
                  <a:pt x="225202" y="24869"/>
                  <a:pt x="307163" y="0"/>
                </a:cubicBezTo>
                <a:cubicBezTo>
                  <a:pt x="389124" y="-24869"/>
                  <a:pt x="820708" y="79352"/>
                  <a:pt x="1086884" y="0"/>
                </a:cubicBezTo>
                <a:cubicBezTo>
                  <a:pt x="1353060" y="-79352"/>
                  <a:pt x="1591001" y="37992"/>
                  <a:pt x="1866606" y="0"/>
                </a:cubicBezTo>
                <a:cubicBezTo>
                  <a:pt x="2142211" y="-37992"/>
                  <a:pt x="2230366" y="9925"/>
                  <a:pt x="2457304" y="0"/>
                </a:cubicBezTo>
                <a:cubicBezTo>
                  <a:pt x="2684242" y="-9925"/>
                  <a:pt x="2977890" y="47339"/>
                  <a:pt x="3237025" y="0"/>
                </a:cubicBezTo>
                <a:cubicBezTo>
                  <a:pt x="3496160" y="-47339"/>
                  <a:pt x="3654706" y="36496"/>
                  <a:pt x="4016747" y="0"/>
                </a:cubicBezTo>
                <a:cubicBezTo>
                  <a:pt x="4378788" y="-36496"/>
                  <a:pt x="4234832" y="41020"/>
                  <a:pt x="4418422" y="0"/>
                </a:cubicBezTo>
                <a:cubicBezTo>
                  <a:pt x="4602013" y="-41020"/>
                  <a:pt x="4812372" y="29164"/>
                  <a:pt x="5198143" y="0"/>
                </a:cubicBezTo>
                <a:cubicBezTo>
                  <a:pt x="5583914" y="-29164"/>
                  <a:pt x="5710187" y="8315"/>
                  <a:pt x="5883353" y="0"/>
                </a:cubicBezTo>
                <a:cubicBezTo>
                  <a:pt x="6056519" y="-8315"/>
                  <a:pt x="6423722" y="16788"/>
                  <a:pt x="6568562" y="0"/>
                </a:cubicBezTo>
                <a:cubicBezTo>
                  <a:pt x="6713402" y="-16788"/>
                  <a:pt x="6817275" y="12058"/>
                  <a:pt x="6970237" y="0"/>
                </a:cubicBezTo>
                <a:cubicBezTo>
                  <a:pt x="7123199" y="-12058"/>
                  <a:pt x="7300196" y="19731"/>
                  <a:pt x="7560935" y="0"/>
                </a:cubicBezTo>
                <a:cubicBezTo>
                  <a:pt x="7821674" y="-19731"/>
                  <a:pt x="8002451" y="24526"/>
                  <a:pt x="8151633" y="0"/>
                </a:cubicBezTo>
                <a:cubicBezTo>
                  <a:pt x="8300815" y="-24526"/>
                  <a:pt x="8495562" y="39598"/>
                  <a:pt x="8647820" y="0"/>
                </a:cubicBezTo>
                <a:cubicBezTo>
                  <a:pt x="8800078" y="-39598"/>
                  <a:pt x="9255685" y="39623"/>
                  <a:pt x="9451169" y="0"/>
                </a:cubicBezTo>
                <a:cubicBezTo>
                  <a:pt x="9498022" y="264005"/>
                  <a:pt x="9391307" y="354637"/>
                  <a:pt x="9451169" y="592588"/>
                </a:cubicBezTo>
                <a:cubicBezTo>
                  <a:pt x="9511031" y="830539"/>
                  <a:pt x="9404115" y="960113"/>
                  <a:pt x="9451169" y="1148789"/>
                </a:cubicBezTo>
                <a:cubicBezTo>
                  <a:pt x="9498223" y="1337465"/>
                  <a:pt x="9412121" y="1473558"/>
                  <a:pt x="9451169" y="1595829"/>
                </a:cubicBezTo>
                <a:cubicBezTo>
                  <a:pt x="9490217" y="1718100"/>
                  <a:pt x="9397401" y="1850269"/>
                  <a:pt x="9451169" y="2079257"/>
                </a:cubicBezTo>
                <a:cubicBezTo>
                  <a:pt x="9504937" y="2308245"/>
                  <a:pt x="9442623" y="2456237"/>
                  <a:pt x="9451169" y="2671845"/>
                </a:cubicBezTo>
                <a:cubicBezTo>
                  <a:pt x="9459715" y="2887453"/>
                  <a:pt x="9423191" y="2942256"/>
                  <a:pt x="9451169" y="3191659"/>
                </a:cubicBezTo>
                <a:cubicBezTo>
                  <a:pt x="9479147" y="3441062"/>
                  <a:pt x="9401128" y="3547995"/>
                  <a:pt x="9451169" y="3638699"/>
                </a:cubicBezTo>
                <a:cubicBezTo>
                  <a:pt x="9216015" y="3681565"/>
                  <a:pt x="9113475" y="3585160"/>
                  <a:pt x="8954983" y="3638699"/>
                </a:cubicBezTo>
                <a:cubicBezTo>
                  <a:pt x="8796491" y="3692238"/>
                  <a:pt x="8764853" y="3624796"/>
                  <a:pt x="8647820" y="3638699"/>
                </a:cubicBezTo>
                <a:cubicBezTo>
                  <a:pt x="8530787" y="3652602"/>
                  <a:pt x="8411515" y="3636269"/>
                  <a:pt x="8340657" y="3638699"/>
                </a:cubicBezTo>
                <a:cubicBezTo>
                  <a:pt x="8269799" y="3641129"/>
                  <a:pt x="8081108" y="3619551"/>
                  <a:pt x="7844470" y="3638699"/>
                </a:cubicBezTo>
                <a:cubicBezTo>
                  <a:pt x="7607832" y="3657847"/>
                  <a:pt x="7422434" y="3594518"/>
                  <a:pt x="7253772" y="3638699"/>
                </a:cubicBezTo>
                <a:cubicBezTo>
                  <a:pt x="7085110" y="3682880"/>
                  <a:pt x="7001907" y="3610114"/>
                  <a:pt x="6852098" y="3638699"/>
                </a:cubicBezTo>
                <a:cubicBezTo>
                  <a:pt x="6702289" y="3667284"/>
                  <a:pt x="6446041" y="3621129"/>
                  <a:pt x="6166888" y="3638699"/>
                </a:cubicBezTo>
                <a:cubicBezTo>
                  <a:pt x="5887735" y="3656269"/>
                  <a:pt x="5664671" y="3579476"/>
                  <a:pt x="5481678" y="3638699"/>
                </a:cubicBezTo>
                <a:cubicBezTo>
                  <a:pt x="5298685" y="3697922"/>
                  <a:pt x="5029724" y="3622273"/>
                  <a:pt x="4796468" y="3638699"/>
                </a:cubicBezTo>
                <a:cubicBezTo>
                  <a:pt x="4563212" y="3655125"/>
                  <a:pt x="4600179" y="3624159"/>
                  <a:pt x="4489305" y="3638699"/>
                </a:cubicBezTo>
                <a:cubicBezTo>
                  <a:pt x="4378431" y="3653239"/>
                  <a:pt x="4120697" y="3616119"/>
                  <a:pt x="3898607" y="3638699"/>
                </a:cubicBezTo>
                <a:cubicBezTo>
                  <a:pt x="3676517" y="3661279"/>
                  <a:pt x="3586980" y="3620910"/>
                  <a:pt x="3402421" y="3638699"/>
                </a:cubicBezTo>
                <a:cubicBezTo>
                  <a:pt x="3217862" y="3656488"/>
                  <a:pt x="2866711" y="3608641"/>
                  <a:pt x="2717211" y="3638699"/>
                </a:cubicBezTo>
                <a:cubicBezTo>
                  <a:pt x="2567711" y="3668757"/>
                  <a:pt x="2239775" y="3569801"/>
                  <a:pt x="2032001" y="3638699"/>
                </a:cubicBezTo>
                <a:cubicBezTo>
                  <a:pt x="1824227" y="3707597"/>
                  <a:pt x="1634219" y="3568012"/>
                  <a:pt x="1346792" y="3638699"/>
                </a:cubicBezTo>
                <a:cubicBezTo>
                  <a:pt x="1059365" y="3709386"/>
                  <a:pt x="960418" y="3599754"/>
                  <a:pt x="756094" y="3638699"/>
                </a:cubicBezTo>
                <a:cubicBezTo>
                  <a:pt x="551770" y="3677644"/>
                  <a:pt x="218395" y="3604711"/>
                  <a:pt x="0" y="3638699"/>
                </a:cubicBezTo>
                <a:cubicBezTo>
                  <a:pt x="-35529" y="3451168"/>
                  <a:pt x="9612" y="3328260"/>
                  <a:pt x="0" y="3191659"/>
                </a:cubicBezTo>
                <a:cubicBezTo>
                  <a:pt x="-9612" y="3055058"/>
                  <a:pt x="24282" y="2778092"/>
                  <a:pt x="0" y="2671845"/>
                </a:cubicBezTo>
                <a:cubicBezTo>
                  <a:pt x="-24282" y="2565598"/>
                  <a:pt x="31822" y="2333379"/>
                  <a:pt x="0" y="2152031"/>
                </a:cubicBezTo>
                <a:cubicBezTo>
                  <a:pt x="-31822" y="1970683"/>
                  <a:pt x="14222" y="1693040"/>
                  <a:pt x="0" y="1559442"/>
                </a:cubicBezTo>
                <a:cubicBezTo>
                  <a:pt x="-14222" y="1425844"/>
                  <a:pt x="44945" y="1222187"/>
                  <a:pt x="0" y="1076015"/>
                </a:cubicBezTo>
                <a:cubicBezTo>
                  <a:pt x="-44945" y="929843"/>
                  <a:pt x="19123" y="745715"/>
                  <a:pt x="0" y="519814"/>
                </a:cubicBezTo>
                <a:cubicBezTo>
                  <a:pt x="-19123" y="293913"/>
                  <a:pt x="33974" y="234742"/>
                  <a:pt x="0" y="0"/>
                </a:cubicBezTo>
                <a:close/>
              </a:path>
            </a:pathLst>
          </a:custGeom>
          <a:ln w="12700">
            <a:solidFill>
              <a:schemeClr val="tx1">
                <a:lumMod val="60000"/>
                <a:lumOff val="40000"/>
              </a:schemeClr>
            </a:solidFill>
            <a:extLst>
              <a:ext uri="{C807C97D-BFC1-408E-A445-0C87EB9F89A2}">
                <ask:lineSketchStyleProps xmlns="" xmlns:ask="http://schemas.microsoft.com/office/drawing/2018/sketchyshapes" sd="1996765068">
                  <a:prstGeom prst="rect">
                    <a:avLst/>
                  </a:prstGeom>
                  <ask:type>
                    <ask:lineSketchScribble/>
                  </ask:type>
                </ask:lineSketchStyleProps>
              </a:ext>
            </a:extLst>
          </a:ln>
        </p:spPr>
      </p:pic>
    </p:spTree>
    <p:extLst>
      <p:ext uri="{BB962C8B-B14F-4D97-AF65-F5344CB8AC3E}">
        <p14:creationId xmlns:p14="http://schemas.microsoft.com/office/powerpoint/2010/main" val="1607469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 xmlns:a16="http://schemas.microsoft.com/office/drawing/2014/main" id="{F821940F-7A1D-4ACC-85B4-A932898A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 xmlns:a16="http://schemas.microsoft.com/office/drawing/2014/main" id="{BAB0BC72-1C3A-421F-AB0A-D480DA93F9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E0EB38A6-1AA1-4C8C-9F86-FD167B30E340}"/>
              </a:ext>
            </a:extLst>
          </p:cNvPr>
          <p:cNvSpPr txBox="1"/>
          <p:nvPr/>
        </p:nvSpPr>
        <p:spPr>
          <a:xfrm>
            <a:off x="339683" y="624541"/>
            <a:ext cx="6199514" cy="5608918"/>
          </a:xfrm>
          <a:prstGeom prst="rect">
            <a:avLst/>
          </a:prstGeom>
        </p:spPr>
        <p:txBody>
          <a:bodyPr vert="horz" lIns="91440" tIns="45720" rIns="91440" bIns="45720" rtlCol="0">
            <a:normAutofit/>
          </a:bodyPr>
          <a:lstStyle/>
          <a:p>
            <a:pPr>
              <a:spcAft>
                <a:spcPts val="600"/>
              </a:spcAft>
            </a:pPr>
            <a:r>
              <a:rPr lang="en-US" sz="2000" spc="50" dirty="0">
                <a:solidFill>
                  <a:schemeClr val="tx2">
                    <a:lumMod val="10000"/>
                  </a:schemeClr>
                </a:solidFill>
                <a:latin typeface="Aharoni" panose="02010803020104030203" pitchFamily="2" charset="-79"/>
                <a:ea typeface="Batang" panose="02030600000101010101" pitchFamily="18" charset="-127"/>
                <a:cs typeface="Aharoni" panose="02010803020104030203" pitchFamily="2" charset="-79"/>
              </a:rPr>
              <a:t>Programs such Maq and Bowtie use a computational strategy called “indexing” which works much like the index at the end of the book to speed up mapping algorithms that takes an index of a large DNA and rapidly finding shorter sequences  embedded within it </a:t>
            </a:r>
          </a:p>
        </p:txBody>
      </p:sp>
      <p:pic>
        <p:nvPicPr>
          <p:cNvPr id="6" name="Picture 5">
            <a:extLst>
              <a:ext uri="{FF2B5EF4-FFF2-40B4-BE49-F238E27FC236}">
                <a16:creationId xmlns="" xmlns:a16="http://schemas.microsoft.com/office/drawing/2014/main" id="{40F3B821-D48A-4BE4-A4D6-FD014BE1303E}"/>
              </a:ext>
            </a:extLst>
          </p:cNvPr>
          <p:cNvPicPr>
            <a:picLocks noChangeAspect="1"/>
          </p:cNvPicPr>
          <p:nvPr/>
        </p:nvPicPr>
        <p:blipFill rotWithShape="1">
          <a:blip r:embed="rId2"/>
          <a:srcRect l="2626" r="14256"/>
          <a:stretch/>
        </p:blipFill>
        <p:spPr>
          <a:xfrm>
            <a:off x="6539197" y="2760978"/>
            <a:ext cx="5422948" cy="2213698"/>
          </a:xfrm>
          <a:custGeom>
            <a:avLst/>
            <a:gdLst>
              <a:gd name="connsiteX0" fmla="*/ 0 w 5422948"/>
              <a:gd name="connsiteY0" fmla="*/ 0 h 2213698"/>
              <a:gd name="connsiteX1" fmla="*/ 433836 w 5422948"/>
              <a:gd name="connsiteY1" fmla="*/ 0 h 2213698"/>
              <a:gd name="connsiteX2" fmla="*/ 867672 w 5422948"/>
              <a:gd name="connsiteY2" fmla="*/ 0 h 2213698"/>
              <a:gd name="connsiteX3" fmla="*/ 1518425 w 5422948"/>
              <a:gd name="connsiteY3" fmla="*/ 0 h 2213698"/>
              <a:gd name="connsiteX4" fmla="*/ 2060720 w 5422948"/>
              <a:gd name="connsiteY4" fmla="*/ 0 h 2213698"/>
              <a:gd name="connsiteX5" fmla="*/ 2657245 w 5422948"/>
              <a:gd name="connsiteY5" fmla="*/ 0 h 2213698"/>
              <a:gd name="connsiteX6" fmla="*/ 3307998 w 5422948"/>
              <a:gd name="connsiteY6" fmla="*/ 0 h 2213698"/>
              <a:gd name="connsiteX7" fmla="*/ 3687605 w 5422948"/>
              <a:gd name="connsiteY7" fmla="*/ 0 h 2213698"/>
              <a:gd name="connsiteX8" fmla="*/ 4229899 w 5422948"/>
              <a:gd name="connsiteY8" fmla="*/ 0 h 2213698"/>
              <a:gd name="connsiteX9" fmla="*/ 4609506 w 5422948"/>
              <a:gd name="connsiteY9" fmla="*/ 0 h 2213698"/>
              <a:gd name="connsiteX10" fmla="*/ 5422948 w 5422948"/>
              <a:gd name="connsiteY10" fmla="*/ 0 h 2213698"/>
              <a:gd name="connsiteX11" fmla="*/ 5422948 w 5422948"/>
              <a:gd name="connsiteY11" fmla="*/ 487014 h 2213698"/>
              <a:gd name="connsiteX12" fmla="*/ 5422948 w 5422948"/>
              <a:gd name="connsiteY12" fmla="*/ 996164 h 2213698"/>
              <a:gd name="connsiteX13" fmla="*/ 5422948 w 5422948"/>
              <a:gd name="connsiteY13" fmla="*/ 1571726 h 2213698"/>
              <a:gd name="connsiteX14" fmla="*/ 5422948 w 5422948"/>
              <a:gd name="connsiteY14" fmla="*/ 2213698 h 2213698"/>
              <a:gd name="connsiteX15" fmla="*/ 4880653 w 5422948"/>
              <a:gd name="connsiteY15" fmla="*/ 2213698 h 2213698"/>
              <a:gd name="connsiteX16" fmla="*/ 4338358 w 5422948"/>
              <a:gd name="connsiteY16" fmla="*/ 2213698 h 2213698"/>
              <a:gd name="connsiteX17" fmla="*/ 3741834 w 5422948"/>
              <a:gd name="connsiteY17" fmla="*/ 2213698 h 2213698"/>
              <a:gd name="connsiteX18" fmla="*/ 3307998 w 5422948"/>
              <a:gd name="connsiteY18" fmla="*/ 2213698 h 2213698"/>
              <a:gd name="connsiteX19" fmla="*/ 2765703 w 5422948"/>
              <a:gd name="connsiteY19" fmla="*/ 2213698 h 2213698"/>
              <a:gd name="connsiteX20" fmla="*/ 2114950 w 5422948"/>
              <a:gd name="connsiteY20" fmla="*/ 2213698 h 2213698"/>
              <a:gd name="connsiteX21" fmla="*/ 1626884 w 5422948"/>
              <a:gd name="connsiteY21" fmla="*/ 2213698 h 2213698"/>
              <a:gd name="connsiteX22" fmla="*/ 1138819 w 5422948"/>
              <a:gd name="connsiteY22" fmla="*/ 2213698 h 2213698"/>
              <a:gd name="connsiteX23" fmla="*/ 542295 w 5422948"/>
              <a:gd name="connsiteY23" fmla="*/ 2213698 h 2213698"/>
              <a:gd name="connsiteX24" fmla="*/ 0 w 5422948"/>
              <a:gd name="connsiteY24" fmla="*/ 2213698 h 2213698"/>
              <a:gd name="connsiteX25" fmla="*/ 0 w 5422948"/>
              <a:gd name="connsiteY25" fmla="*/ 1660274 h 2213698"/>
              <a:gd name="connsiteX26" fmla="*/ 0 w 5422948"/>
              <a:gd name="connsiteY26" fmla="*/ 1151123 h 2213698"/>
              <a:gd name="connsiteX27" fmla="*/ 0 w 5422948"/>
              <a:gd name="connsiteY27" fmla="*/ 597698 h 2213698"/>
              <a:gd name="connsiteX28" fmla="*/ 0 w 5422948"/>
              <a:gd name="connsiteY28" fmla="*/ 0 h 221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22948" h="2213698" fill="none" extrusionOk="0">
                <a:moveTo>
                  <a:pt x="0" y="0"/>
                </a:moveTo>
                <a:cubicBezTo>
                  <a:pt x="119894" y="-10903"/>
                  <a:pt x="217350" y="20232"/>
                  <a:pt x="433836" y="0"/>
                </a:cubicBezTo>
                <a:cubicBezTo>
                  <a:pt x="650322" y="-20232"/>
                  <a:pt x="696413" y="1972"/>
                  <a:pt x="867672" y="0"/>
                </a:cubicBezTo>
                <a:cubicBezTo>
                  <a:pt x="1038931" y="-1972"/>
                  <a:pt x="1350082" y="68722"/>
                  <a:pt x="1518425" y="0"/>
                </a:cubicBezTo>
                <a:cubicBezTo>
                  <a:pt x="1686768" y="-68722"/>
                  <a:pt x="1934940" y="7996"/>
                  <a:pt x="2060720" y="0"/>
                </a:cubicBezTo>
                <a:cubicBezTo>
                  <a:pt x="2186501" y="-7996"/>
                  <a:pt x="2369044" y="48208"/>
                  <a:pt x="2657245" y="0"/>
                </a:cubicBezTo>
                <a:cubicBezTo>
                  <a:pt x="2945447" y="-48208"/>
                  <a:pt x="3081497" y="13185"/>
                  <a:pt x="3307998" y="0"/>
                </a:cubicBezTo>
                <a:cubicBezTo>
                  <a:pt x="3534499" y="-13185"/>
                  <a:pt x="3537796" y="25506"/>
                  <a:pt x="3687605" y="0"/>
                </a:cubicBezTo>
                <a:cubicBezTo>
                  <a:pt x="3837414" y="-25506"/>
                  <a:pt x="4066107" y="7166"/>
                  <a:pt x="4229899" y="0"/>
                </a:cubicBezTo>
                <a:cubicBezTo>
                  <a:pt x="4393691" y="-7166"/>
                  <a:pt x="4527554" y="22590"/>
                  <a:pt x="4609506" y="0"/>
                </a:cubicBezTo>
                <a:cubicBezTo>
                  <a:pt x="4691458" y="-22590"/>
                  <a:pt x="5239487" y="48357"/>
                  <a:pt x="5422948" y="0"/>
                </a:cubicBezTo>
                <a:cubicBezTo>
                  <a:pt x="5465783" y="175498"/>
                  <a:pt x="5379871" y="318907"/>
                  <a:pt x="5422948" y="487014"/>
                </a:cubicBezTo>
                <a:cubicBezTo>
                  <a:pt x="5466025" y="655121"/>
                  <a:pt x="5383517" y="802311"/>
                  <a:pt x="5422948" y="996164"/>
                </a:cubicBezTo>
                <a:cubicBezTo>
                  <a:pt x="5462379" y="1190017"/>
                  <a:pt x="5401400" y="1419565"/>
                  <a:pt x="5422948" y="1571726"/>
                </a:cubicBezTo>
                <a:cubicBezTo>
                  <a:pt x="5444496" y="1723887"/>
                  <a:pt x="5408730" y="2056570"/>
                  <a:pt x="5422948" y="2213698"/>
                </a:cubicBezTo>
                <a:cubicBezTo>
                  <a:pt x="5281530" y="2275654"/>
                  <a:pt x="5123937" y="2196866"/>
                  <a:pt x="4880653" y="2213698"/>
                </a:cubicBezTo>
                <a:cubicBezTo>
                  <a:pt x="4637369" y="2230530"/>
                  <a:pt x="4543932" y="2152538"/>
                  <a:pt x="4338358" y="2213698"/>
                </a:cubicBezTo>
                <a:cubicBezTo>
                  <a:pt x="4132785" y="2274858"/>
                  <a:pt x="3975901" y="2174269"/>
                  <a:pt x="3741834" y="2213698"/>
                </a:cubicBezTo>
                <a:cubicBezTo>
                  <a:pt x="3507767" y="2253127"/>
                  <a:pt x="3436054" y="2178228"/>
                  <a:pt x="3307998" y="2213698"/>
                </a:cubicBezTo>
                <a:cubicBezTo>
                  <a:pt x="3179942" y="2249168"/>
                  <a:pt x="2930727" y="2159067"/>
                  <a:pt x="2765703" y="2213698"/>
                </a:cubicBezTo>
                <a:cubicBezTo>
                  <a:pt x="2600679" y="2268329"/>
                  <a:pt x="2387055" y="2206951"/>
                  <a:pt x="2114950" y="2213698"/>
                </a:cubicBezTo>
                <a:cubicBezTo>
                  <a:pt x="1842845" y="2220445"/>
                  <a:pt x="1807179" y="2180055"/>
                  <a:pt x="1626884" y="2213698"/>
                </a:cubicBezTo>
                <a:cubicBezTo>
                  <a:pt x="1446589" y="2247341"/>
                  <a:pt x="1367831" y="2183708"/>
                  <a:pt x="1138819" y="2213698"/>
                </a:cubicBezTo>
                <a:cubicBezTo>
                  <a:pt x="909807" y="2243688"/>
                  <a:pt x="815686" y="2161452"/>
                  <a:pt x="542295" y="2213698"/>
                </a:cubicBezTo>
                <a:cubicBezTo>
                  <a:pt x="268904" y="2265944"/>
                  <a:pt x="173776" y="2188444"/>
                  <a:pt x="0" y="2213698"/>
                </a:cubicBezTo>
                <a:cubicBezTo>
                  <a:pt x="-48898" y="1949335"/>
                  <a:pt x="56645" y="1831873"/>
                  <a:pt x="0" y="1660274"/>
                </a:cubicBezTo>
                <a:cubicBezTo>
                  <a:pt x="-56645" y="1488675"/>
                  <a:pt x="34617" y="1366231"/>
                  <a:pt x="0" y="1151123"/>
                </a:cubicBezTo>
                <a:cubicBezTo>
                  <a:pt x="-34617" y="936015"/>
                  <a:pt x="43605" y="747962"/>
                  <a:pt x="0" y="597698"/>
                </a:cubicBezTo>
                <a:cubicBezTo>
                  <a:pt x="-43605" y="447434"/>
                  <a:pt x="26077" y="147220"/>
                  <a:pt x="0" y="0"/>
                </a:cubicBezTo>
                <a:close/>
              </a:path>
              <a:path w="5422948" h="2213698" stroke="0" extrusionOk="0">
                <a:moveTo>
                  <a:pt x="0" y="0"/>
                </a:moveTo>
                <a:cubicBezTo>
                  <a:pt x="143474" y="-2061"/>
                  <a:pt x="220313" y="23046"/>
                  <a:pt x="433836" y="0"/>
                </a:cubicBezTo>
                <a:cubicBezTo>
                  <a:pt x="647359" y="-23046"/>
                  <a:pt x="802558" y="11380"/>
                  <a:pt x="1030360" y="0"/>
                </a:cubicBezTo>
                <a:cubicBezTo>
                  <a:pt x="1258162" y="-11380"/>
                  <a:pt x="1410816" y="46196"/>
                  <a:pt x="1518425" y="0"/>
                </a:cubicBezTo>
                <a:cubicBezTo>
                  <a:pt x="1626034" y="-46196"/>
                  <a:pt x="1905736" y="9373"/>
                  <a:pt x="2169179" y="0"/>
                </a:cubicBezTo>
                <a:cubicBezTo>
                  <a:pt x="2432622" y="-9373"/>
                  <a:pt x="2361817" y="28419"/>
                  <a:pt x="2548786" y="0"/>
                </a:cubicBezTo>
                <a:cubicBezTo>
                  <a:pt x="2735755" y="-28419"/>
                  <a:pt x="3035055" y="69663"/>
                  <a:pt x="3199539" y="0"/>
                </a:cubicBezTo>
                <a:cubicBezTo>
                  <a:pt x="3364023" y="-69663"/>
                  <a:pt x="3535218" y="28442"/>
                  <a:pt x="3850293" y="0"/>
                </a:cubicBezTo>
                <a:cubicBezTo>
                  <a:pt x="4165368" y="-28442"/>
                  <a:pt x="4079109" y="2929"/>
                  <a:pt x="4284129" y="0"/>
                </a:cubicBezTo>
                <a:cubicBezTo>
                  <a:pt x="4489149" y="-2929"/>
                  <a:pt x="4590128" y="13644"/>
                  <a:pt x="4772194" y="0"/>
                </a:cubicBezTo>
                <a:cubicBezTo>
                  <a:pt x="4954261" y="-13644"/>
                  <a:pt x="5246092" y="5456"/>
                  <a:pt x="5422948" y="0"/>
                </a:cubicBezTo>
                <a:cubicBezTo>
                  <a:pt x="5441168" y="132730"/>
                  <a:pt x="5413594" y="279845"/>
                  <a:pt x="5422948" y="553425"/>
                </a:cubicBezTo>
                <a:cubicBezTo>
                  <a:pt x="5432302" y="827006"/>
                  <a:pt x="5365737" y="804498"/>
                  <a:pt x="5422948" y="1040438"/>
                </a:cubicBezTo>
                <a:cubicBezTo>
                  <a:pt x="5480159" y="1276378"/>
                  <a:pt x="5372203" y="1413222"/>
                  <a:pt x="5422948" y="1616000"/>
                </a:cubicBezTo>
                <a:cubicBezTo>
                  <a:pt x="5473693" y="1818778"/>
                  <a:pt x="5369682" y="2072717"/>
                  <a:pt x="5422948" y="2213698"/>
                </a:cubicBezTo>
                <a:cubicBezTo>
                  <a:pt x="5187425" y="2216535"/>
                  <a:pt x="5076410" y="2194399"/>
                  <a:pt x="4772194" y="2213698"/>
                </a:cubicBezTo>
                <a:cubicBezTo>
                  <a:pt x="4467978" y="2232997"/>
                  <a:pt x="4395126" y="2194568"/>
                  <a:pt x="4229899" y="2213698"/>
                </a:cubicBezTo>
                <a:cubicBezTo>
                  <a:pt x="4064672" y="2232828"/>
                  <a:pt x="3905306" y="2211317"/>
                  <a:pt x="3633375" y="2213698"/>
                </a:cubicBezTo>
                <a:cubicBezTo>
                  <a:pt x="3361444" y="2216079"/>
                  <a:pt x="3435691" y="2206280"/>
                  <a:pt x="3253769" y="2213698"/>
                </a:cubicBezTo>
                <a:cubicBezTo>
                  <a:pt x="3071847" y="2221116"/>
                  <a:pt x="3046266" y="2185872"/>
                  <a:pt x="2874162" y="2213698"/>
                </a:cubicBezTo>
                <a:cubicBezTo>
                  <a:pt x="2702058" y="2241524"/>
                  <a:pt x="2465463" y="2142766"/>
                  <a:pt x="2223409" y="2213698"/>
                </a:cubicBezTo>
                <a:cubicBezTo>
                  <a:pt x="1981355" y="2284630"/>
                  <a:pt x="1990971" y="2195524"/>
                  <a:pt x="1789573" y="2213698"/>
                </a:cubicBezTo>
                <a:cubicBezTo>
                  <a:pt x="1588175" y="2231872"/>
                  <a:pt x="1340761" y="2153159"/>
                  <a:pt x="1193049" y="2213698"/>
                </a:cubicBezTo>
                <a:cubicBezTo>
                  <a:pt x="1045337" y="2274237"/>
                  <a:pt x="893886" y="2202369"/>
                  <a:pt x="596524" y="2213698"/>
                </a:cubicBezTo>
                <a:cubicBezTo>
                  <a:pt x="299162" y="2225027"/>
                  <a:pt x="142373" y="2182723"/>
                  <a:pt x="0" y="2213698"/>
                </a:cubicBezTo>
                <a:cubicBezTo>
                  <a:pt x="-48176" y="2019883"/>
                  <a:pt x="26359" y="1836345"/>
                  <a:pt x="0" y="1682410"/>
                </a:cubicBezTo>
                <a:cubicBezTo>
                  <a:pt x="-26359" y="1528475"/>
                  <a:pt x="20032" y="1271429"/>
                  <a:pt x="0" y="1128986"/>
                </a:cubicBezTo>
                <a:cubicBezTo>
                  <a:pt x="-20032" y="986543"/>
                  <a:pt x="48519" y="834728"/>
                  <a:pt x="0" y="619835"/>
                </a:cubicBezTo>
                <a:cubicBezTo>
                  <a:pt x="-48519" y="404942"/>
                  <a:pt x="17355" y="224780"/>
                  <a:pt x="0" y="0"/>
                </a:cubicBezTo>
                <a:close/>
              </a:path>
            </a:pathLst>
          </a:custGeom>
          <a:ln w="28575">
            <a:solidFill>
              <a:schemeClr val="bg1">
                <a:lumMod val="25000"/>
              </a:schemeClr>
            </a:solidFill>
            <a:extLst>
              <a:ext uri="{C807C97D-BFC1-408E-A445-0C87EB9F89A2}">
                <ask:lineSketchStyleProps xmlns="" xmlns:ask="http://schemas.microsoft.com/office/drawing/2018/sketchyshapes" sd="2447387957">
                  <a:prstGeom prst="rect">
                    <a:avLst/>
                  </a:prstGeom>
                  <ask:type>
                    <ask:lineSketchScribble/>
                  </ask:type>
                </ask:lineSketchStyleProps>
              </a:ext>
            </a:extLst>
          </a:ln>
        </p:spPr>
      </p:pic>
    </p:spTree>
    <p:extLst>
      <p:ext uri="{BB962C8B-B14F-4D97-AF65-F5344CB8AC3E}">
        <p14:creationId xmlns:p14="http://schemas.microsoft.com/office/powerpoint/2010/main" val="209154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F904410A-8F1D-4F65-BF2C-65C67B9389FF}"/>
              </a:ext>
            </a:extLst>
          </p:cNvPr>
          <p:cNvSpPr txBox="1"/>
          <p:nvPr/>
        </p:nvSpPr>
        <p:spPr>
          <a:xfrm>
            <a:off x="2035864" y="2311016"/>
            <a:ext cx="9541356" cy="3846012"/>
          </a:xfrm>
          <a:prstGeom prst="rect">
            <a:avLst/>
          </a:prstGeom>
        </p:spPr>
        <p:txBody>
          <a:bodyPr vert="horz" lIns="91440" tIns="45720" rIns="91440" bIns="45720" rtlCol="0">
            <a:normAutofit/>
          </a:bodyPr>
          <a:lstStyle/>
          <a:p>
            <a:pPr lvl="0">
              <a:spcBef>
                <a:spcPts val="830"/>
              </a:spcBef>
              <a:spcAft>
                <a:spcPts val="830"/>
              </a:spcAft>
            </a:pPr>
            <a:r>
              <a:rPr lang="en-US" sz="2000" spc="50" dirty="0">
                <a:solidFill>
                  <a:schemeClr val="tx2">
                    <a:lumMod val="10000"/>
                  </a:schemeClr>
                </a:solidFill>
                <a:latin typeface="Abadi" panose="020B0604020104020204" pitchFamily="34" charset="0"/>
                <a:ea typeface="Batang" panose="02030600000101010101" pitchFamily="18" charset="-127"/>
              </a:rPr>
              <a:t>Maq uses spaced seed indexing where a read is divided into four segments of equal length called “seeds ”</a:t>
            </a:r>
          </a:p>
        </p:txBody>
      </p:sp>
      <p:pic>
        <p:nvPicPr>
          <p:cNvPr id="6" name="Picture 5">
            <a:extLst>
              <a:ext uri="{FF2B5EF4-FFF2-40B4-BE49-F238E27FC236}">
                <a16:creationId xmlns="" xmlns:a16="http://schemas.microsoft.com/office/drawing/2014/main" id="{0BA58EDB-0030-45A8-BA67-6AD0C964C779}"/>
              </a:ext>
            </a:extLst>
          </p:cNvPr>
          <p:cNvPicPr>
            <a:picLocks noChangeAspect="1"/>
          </p:cNvPicPr>
          <p:nvPr/>
        </p:nvPicPr>
        <p:blipFill>
          <a:blip r:embed="rId2"/>
          <a:stretch>
            <a:fillRect/>
          </a:stretch>
        </p:blipFill>
        <p:spPr>
          <a:xfrm>
            <a:off x="4281173" y="3429000"/>
            <a:ext cx="6906082" cy="2140886"/>
          </a:xfrm>
          <a:prstGeom prst="rect">
            <a:avLst/>
          </a:prstGeom>
          <a:effectLst>
            <a:glow rad="63500">
              <a:schemeClr val="accent2">
                <a:satMod val="175000"/>
                <a:alpha val="40000"/>
              </a:schemeClr>
            </a:glow>
          </a:effectLst>
        </p:spPr>
      </p:pic>
      <p:sp>
        <p:nvSpPr>
          <p:cNvPr id="15" name="Freeform: Shape 14">
            <a:extLst>
              <a:ext uri="{FF2B5EF4-FFF2-40B4-BE49-F238E27FC236}">
                <a16:creationId xmlns="" xmlns:a16="http://schemas.microsoft.com/office/drawing/2014/main" id="{C64E267B-3F5A-4357-9E7F-C5FBE5D3B1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7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83B4A555-7AC9-480B-A033-D9E44E3D7B07}"/>
              </a:ext>
            </a:extLst>
          </p:cNvPr>
          <p:cNvSpPr txBox="1"/>
          <p:nvPr/>
        </p:nvSpPr>
        <p:spPr>
          <a:xfrm>
            <a:off x="178653" y="2299286"/>
            <a:ext cx="5562922" cy="3846013"/>
          </a:xfrm>
          <a:prstGeom prst="rect">
            <a:avLst/>
          </a:prstGeom>
        </p:spPr>
        <p:txBody>
          <a:bodyPr vert="horz" lIns="91440" tIns="45720" rIns="91440" bIns="45720" rtlCol="0">
            <a:normAutofit/>
          </a:bodyPr>
          <a:lstStyle/>
          <a:p>
            <a:pPr lvl="0">
              <a:spcBef>
                <a:spcPts val="830"/>
              </a:spcBef>
              <a:spcAft>
                <a:spcPts val="830"/>
              </a:spcAft>
            </a:pPr>
            <a:r>
              <a:rPr lang="en-US" sz="2000" spc="50" dirty="0">
                <a:solidFill>
                  <a:schemeClr val="tx2">
                    <a:lumMod val="10000"/>
                  </a:schemeClr>
                </a:solidFill>
                <a:latin typeface="Abadi" panose="020B0604020104020204" pitchFamily="34" charset="0"/>
                <a:ea typeface="Batang" panose="02030600000101010101" pitchFamily="18" charset="-127"/>
              </a:rPr>
              <a:t>Bowtie2 uses a different technique called Burrow –Wheeler transform that can fit the entire human genome in less than two gigabytes</a:t>
            </a:r>
          </a:p>
          <a:p>
            <a:pPr lvl="0">
              <a:spcBef>
                <a:spcPts val="830"/>
              </a:spcBef>
              <a:spcAft>
                <a:spcPts val="830"/>
              </a:spcAft>
            </a:pPr>
            <a:r>
              <a:rPr lang="en-US" sz="2000" spc="50" dirty="0">
                <a:solidFill>
                  <a:schemeClr val="tx2">
                    <a:lumMod val="10000"/>
                  </a:schemeClr>
                </a:solidFill>
                <a:latin typeface="Abadi" panose="020B0604020104020204" pitchFamily="34" charset="0"/>
                <a:ea typeface="Batang" panose="02030600000101010101" pitchFamily="18" charset="-127"/>
              </a:rPr>
              <a:t>Maq need spaced seed index approach will likely require more than fifty gigabytes of memory to align the sequence efficiently</a:t>
            </a:r>
          </a:p>
        </p:txBody>
      </p:sp>
      <p:pic>
        <p:nvPicPr>
          <p:cNvPr id="6" name="Picture 5">
            <a:extLst>
              <a:ext uri="{FF2B5EF4-FFF2-40B4-BE49-F238E27FC236}">
                <a16:creationId xmlns="" xmlns:a16="http://schemas.microsoft.com/office/drawing/2014/main" id="{42B0D2CA-92E8-4454-B0CD-BA6A87D1207F}"/>
              </a:ext>
            </a:extLst>
          </p:cNvPr>
          <p:cNvPicPr>
            <a:picLocks noChangeAspect="1"/>
          </p:cNvPicPr>
          <p:nvPr/>
        </p:nvPicPr>
        <p:blipFill>
          <a:blip r:embed="rId2"/>
          <a:stretch>
            <a:fillRect/>
          </a:stretch>
        </p:blipFill>
        <p:spPr>
          <a:xfrm>
            <a:off x="5633999" y="3078081"/>
            <a:ext cx="6093119" cy="2664092"/>
          </a:xfrm>
          <a:prstGeom prst="rect">
            <a:avLst/>
          </a:prstGeom>
          <a:scene3d>
            <a:camera prst="orthographicFront"/>
            <a:lightRig rig="threePt" dir="t"/>
          </a:scene3d>
          <a:sp3d>
            <a:bevelT w="139700" h="139700" prst="divot"/>
          </a:sp3d>
        </p:spPr>
      </p:pic>
      <p:sp>
        <p:nvSpPr>
          <p:cNvPr id="24" name="Freeform: Shape 23">
            <a:extLst>
              <a:ext uri="{FF2B5EF4-FFF2-40B4-BE49-F238E27FC236}">
                <a16:creationId xmlns="" xmlns:a16="http://schemas.microsoft.com/office/drawing/2014/main" id="{C64E267B-3F5A-4357-9E7F-C5FBE5D3B1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 xmlns:a16="http://schemas.microsoft.com/office/drawing/2014/main" id="{466BE6FB-F71F-4A00-B174-AF057126D221}"/>
              </a:ext>
            </a:extLst>
          </p:cNvPr>
          <p:cNvSpPr txBox="1"/>
          <p:nvPr/>
        </p:nvSpPr>
        <p:spPr>
          <a:xfrm>
            <a:off x="428624" y="154137"/>
            <a:ext cx="9810604" cy="1216024"/>
          </a:xfrm>
          <a:prstGeom prst="rect">
            <a:avLst/>
          </a:prstGeom>
        </p:spPr>
        <p:txBody>
          <a:bodyPr vert="horz" lIns="91440" tIns="45720" rIns="91440" bIns="45720" rtlCol="0" anchor="ctr">
            <a:normAutofit/>
          </a:bodyPr>
          <a:lstStyle/>
          <a:p>
            <a:pPr marL="0" marR="0">
              <a:lnSpc>
                <a:spcPct val="110000"/>
              </a:lnSpc>
              <a:spcBef>
                <a:spcPct val="0"/>
              </a:spcBef>
              <a:spcAft>
                <a:spcPts val="600"/>
              </a:spcAft>
            </a:pPr>
            <a:r>
              <a:rPr lang="en-US" sz="2800" b="1" spc="600" dirty="0">
                <a:solidFill>
                  <a:schemeClr val="bg1">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Variation In Protein Binding</a:t>
            </a:r>
            <a:endParaRPr lang="en-US" sz="2800" spc="600" dirty="0">
              <a:solidFill>
                <a:schemeClr val="bg1">
                  <a:lumMod val="10000"/>
                </a:schemeClr>
              </a:solidFill>
              <a:effectLst>
                <a:outerShdw blurRad="38100" dist="38100" dir="2700000" algn="tl">
                  <a:srgbClr val="000000">
                    <a:alpha val="43137"/>
                  </a:srgbClr>
                </a:outerShdw>
              </a:effectLst>
              <a:latin typeface="+mj-lt"/>
              <a:ea typeface="Batang" panose="02030600000101010101" pitchFamily="18" charset="-127"/>
              <a:cs typeface="+mj-cs"/>
            </a:endParaRPr>
          </a:p>
        </p:txBody>
      </p:sp>
      <p:sp>
        <p:nvSpPr>
          <p:cNvPr id="11" name="TextBox 10">
            <a:extLst>
              <a:ext uri="{FF2B5EF4-FFF2-40B4-BE49-F238E27FC236}">
                <a16:creationId xmlns="" xmlns:a16="http://schemas.microsoft.com/office/drawing/2014/main" id="{9032F682-367A-4F9F-9B67-1192BA2432AC}"/>
              </a:ext>
            </a:extLst>
          </p:cNvPr>
          <p:cNvSpPr txBox="1"/>
          <p:nvPr/>
        </p:nvSpPr>
        <p:spPr>
          <a:xfrm>
            <a:off x="501722" y="2132309"/>
            <a:ext cx="11690278" cy="1773302"/>
          </a:xfrm>
          <a:prstGeom prst="rect">
            <a:avLst/>
          </a:prstGeom>
        </p:spPr>
        <p:txBody>
          <a:bodyPr vert="horz" lIns="91440" tIns="45720" rIns="91440" bIns="45720" rtlCol="0">
            <a:normAutofit/>
          </a:bodyPr>
          <a:lstStyle/>
          <a:p>
            <a:pPr marL="285750" marR="0" indent="-285750">
              <a:lnSpc>
                <a:spcPct val="90000"/>
              </a:lnSpc>
              <a:spcBef>
                <a:spcPts val="0"/>
              </a:spcBef>
              <a:spcAft>
                <a:spcPts val="800"/>
              </a:spcAft>
              <a:buFont typeface="Arial" panose="020B0604020202020204" pitchFamily="34" charset="0"/>
              <a:buChar char="•"/>
            </a:pPr>
            <a:r>
              <a:rPr lang="en-US" sz="1600" spc="50" dirty="0">
                <a:solidFill>
                  <a:schemeClr val="bg1">
                    <a:lumMod val="10000"/>
                  </a:schemeClr>
                </a:solidFill>
                <a:latin typeface="Abadi" panose="020B0604020104020204" pitchFamily="34" charset="0"/>
                <a:ea typeface="Batang" panose="02030600000101010101" pitchFamily="18" charset="-127"/>
              </a:rPr>
              <a:t>T</a:t>
            </a:r>
            <a:r>
              <a:rPr lang="en-US" sz="1600" spc="50" dirty="0">
                <a:solidFill>
                  <a:schemeClr val="bg1">
                    <a:lumMod val="10000"/>
                  </a:schemeClr>
                </a:solidFill>
                <a:effectLst/>
                <a:latin typeface="Abadi" panose="020B0604020104020204" pitchFamily="34" charset="0"/>
                <a:ea typeface="Batang" panose="02030600000101010101" pitchFamily="18" charset="-127"/>
              </a:rPr>
              <a:t>hese experiments provide a snapshot of varying chromatin states and protein binding sites across cells.</a:t>
            </a:r>
          </a:p>
          <a:p>
            <a:pPr marL="285750" marR="0" indent="-285750">
              <a:lnSpc>
                <a:spcPct val="90000"/>
              </a:lnSpc>
              <a:spcBef>
                <a:spcPts val="0"/>
              </a:spcBef>
              <a:spcAft>
                <a:spcPts val="800"/>
              </a:spcAft>
              <a:buFont typeface="Arial" panose="020B0604020202020204" pitchFamily="34" charset="0"/>
              <a:buChar char="•"/>
            </a:pPr>
            <a:r>
              <a:rPr lang="en-US" sz="1600" spc="50" dirty="0">
                <a:solidFill>
                  <a:schemeClr val="bg1">
                    <a:lumMod val="10000"/>
                  </a:schemeClr>
                </a:solidFill>
                <a:effectLst/>
                <a:latin typeface="Abadi" panose="020B0604020104020204" pitchFamily="34" charset="0"/>
                <a:ea typeface="Batang" panose="02030600000101010101" pitchFamily="18" charset="-127"/>
              </a:rPr>
              <a:t>They are subject to both genetic and environmental influences.</a:t>
            </a:r>
          </a:p>
          <a:p>
            <a:pPr marL="285750" marR="0" indent="-285750">
              <a:lnSpc>
                <a:spcPct val="90000"/>
              </a:lnSpc>
              <a:spcBef>
                <a:spcPts val="0"/>
              </a:spcBef>
              <a:spcAft>
                <a:spcPts val="800"/>
              </a:spcAft>
              <a:buFont typeface="Arial" panose="020B0604020202020204" pitchFamily="34" charset="0"/>
              <a:buChar char="•"/>
            </a:pPr>
            <a:r>
              <a:rPr lang="en-US" sz="1600" spc="50" dirty="0">
                <a:solidFill>
                  <a:schemeClr val="bg1">
                    <a:lumMod val="10000"/>
                  </a:schemeClr>
                </a:solidFill>
                <a:effectLst/>
                <a:latin typeface="Abadi" panose="020B0604020104020204" pitchFamily="34" charset="0"/>
                <a:ea typeface="Batang" panose="02030600000101010101" pitchFamily="18" charset="-127"/>
              </a:rPr>
              <a:t> Signals from these data reveal a spectrum of intensities.</a:t>
            </a:r>
          </a:p>
          <a:p>
            <a:pPr marL="285750" marR="0" indent="-285750">
              <a:lnSpc>
                <a:spcPct val="90000"/>
              </a:lnSpc>
              <a:spcBef>
                <a:spcPts val="0"/>
              </a:spcBef>
              <a:spcAft>
                <a:spcPts val="800"/>
              </a:spcAft>
              <a:buFont typeface="Arial" panose="020B0604020202020204" pitchFamily="34" charset="0"/>
              <a:buChar char="•"/>
            </a:pPr>
            <a:r>
              <a:rPr lang="en-US" sz="1600" spc="50" dirty="0">
                <a:solidFill>
                  <a:schemeClr val="bg1">
                    <a:lumMod val="10000"/>
                  </a:schemeClr>
                </a:solidFill>
                <a:latin typeface="Abadi" panose="020B0604020104020204" pitchFamily="34" charset="0"/>
                <a:ea typeface="Batang" panose="02030600000101010101" pitchFamily="18" charset="-127"/>
              </a:rPr>
              <a:t>T</a:t>
            </a:r>
            <a:r>
              <a:rPr lang="en-US" sz="1600" spc="50" dirty="0">
                <a:solidFill>
                  <a:schemeClr val="bg1">
                    <a:lumMod val="10000"/>
                  </a:schemeClr>
                </a:solidFill>
                <a:effectLst/>
                <a:latin typeface="Abadi" panose="020B0604020104020204" pitchFamily="34" charset="0"/>
                <a:ea typeface="Batang" panose="02030600000101010101" pitchFamily="18" charset="-127"/>
              </a:rPr>
              <a:t>he molecular underpinnings of this variation among loci in the same genome and across multiple individuals .</a:t>
            </a:r>
          </a:p>
        </p:txBody>
      </p:sp>
      <p:pic>
        <p:nvPicPr>
          <p:cNvPr id="15" name="Picture 14" descr="Graphical user interface, application&#10;&#10;Description automatically generated">
            <a:extLst>
              <a:ext uri="{FF2B5EF4-FFF2-40B4-BE49-F238E27FC236}">
                <a16:creationId xmlns="" xmlns:a16="http://schemas.microsoft.com/office/drawing/2014/main" id="{02B8018A-083F-4E24-841A-A14E6F7D8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9" y="3914998"/>
            <a:ext cx="5156127" cy="1773302"/>
          </a:xfrm>
          <a:prstGeom prst="rect">
            <a:avLst/>
          </a:prstGeom>
        </p:spPr>
      </p:pic>
      <p:sp>
        <p:nvSpPr>
          <p:cNvPr id="45" name="Freeform: Shape 44">
            <a:extLst>
              <a:ext uri="{FF2B5EF4-FFF2-40B4-BE49-F238E27FC236}">
                <a16:creationId xmlns="" xmlns:a16="http://schemas.microsoft.com/office/drawing/2014/main" id="{C64E267B-3F5A-4357-9E7F-C5FBE5D3B1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1E233BDB-65D8-4034-ABC3-03EA092A5696}"/>
              </a:ext>
            </a:extLst>
          </p:cNvPr>
          <p:cNvSpPr txBox="1"/>
          <p:nvPr/>
        </p:nvSpPr>
        <p:spPr>
          <a:xfrm>
            <a:off x="5511727" y="3831611"/>
            <a:ext cx="6502474" cy="2375009"/>
          </a:xfrm>
          <a:prstGeom prst="rect">
            <a:avLst/>
          </a:prstGeom>
          <a:noFill/>
        </p:spPr>
        <p:txBody>
          <a:bodyPr wrap="square">
            <a:spAutoFit/>
          </a:bodyPr>
          <a:lstStyle/>
          <a:p>
            <a:pPr marR="0">
              <a:lnSpc>
                <a:spcPct val="90000"/>
              </a:lnSpc>
              <a:spcBef>
                <a:spcPts val="0"/>
              </a:spcBef>
              <a:spcAft>
                <a:spcPts val="800"/>
              </a:spcAft>
            </a:pPr>
            <a:r>
              <a:rPr lang="en-US" sz="2400" b="1" u="sng" spc="50" dirty="0">
                <a:solidFill>
                  <a:schemeClr val="bg1">
                    <a:lumMod val="10000"/>
                  </a:schemeClr>
                </a:solidFill>
                <a:latin typeface="Abadi" panose="020B0604020104020204" pitchFamily="34" charset="0"/>
                <a:ea typeface="Batang" panose="02030600000101010101" pitchFamily="18" charset="-127"/>
              </a:rPr>
              <a:t>A</a:t>
            </a:r>
            <a:r>
              <a:rPr lang="en-US" sz="2400" b="1" u="sng" spc="50" dirty="0">
                <a:solidFill>
                  <a:schemeClr val="bg1">
                    <a:lumMod val="10000"/>
                  </a:schemeClr>
                </a:solidFill>
                <a:effectLst/>
                <a:latin typeface="Abadi" panose="020B0604020104020204" pitchFamily="34" charset="0"/>
                <a:ea typeface="Batang" panose="02030600000101010101" pitchFamily="18" charset="-127"/>
              </a:rPr>
              <a:t>. Variation across loci </a:t>
            </a:r>
            <a:endParaRPr lang="en-US" sz="2400" b="1" u="sng" spc="50" dirty="0">
              <a:solidFill>
                <a:schemeClr val="bg1">
                  <a:lumMod val="10000"/>
                </a:schemeClr>
              </a:solidFill>
              <a:latin typeface="Abadi" panose="020B0604020104020204" pitchFamily="34" charset="0"/>
              <a:ea typeface="Batang" panose="02030600000101010101" pitchFamily="18" charset="-127"/>
            </a:endParaRPr>
          </a:p>
          <a:p>
            <a:pPr marL="285750" marR="0" indent="-285750">
              <a:lnSpc>
                <a:spcPct val="90000"/>
              </a:lnSpc>
              <a:spcBef>
                <a:spcPts val="0"/>
              </a:spcBef>
              <a:spcAft>
                <a:spcPts val="800"/>
              </a:spcAft>
              <a:buFont typeface="Arial" panose="020B0604020202020204" pitchFamily="34" charset="0"/>
              <a:buChar char="•"/>
            </a:pPr>
            <a:r>
              <a:rPr lang="en-US" sz="1800" spc="50" dirty="0">
                <a:solidFill>
                  <a:schemeClr val="bg1">
                    <a:lumMod val="10000"/>
                  </a:schemeClr>
                </a:solidFill>
                <a:effectLst/>
                <a:latin typeface="Abadi" panose="020B0604020104020204" pitchFamily="34" charset="0"/>
                <a:ea typeface="Batang" panose="02030600000101010101" pitchFamily="18" charset="-127"/>
              </a:rPr>
              <a:t>These studies demonstrate that binding sites across a genome are not functionally equivalent and indicate influences on this variation.</a:t>
            </a:r>
          </a:p>
          <a:p>
            <a:pPr marL="285750" marR="0" indent="-285750">
              <a:lnSpc>
                <a:spcPct val="90000"/>
              </a:lnSpc>
              <a:spcBef>
                <a:spcPts val="0"/>
              </a:spcBef>
              <a:spcAft>
                <a:spcPts val="800"/>
              </a:spcAft>
              <a:buFont typeface="Arial" panose="020B0604020202020204" pitchFamily="34" charset="0"/>
              <a:buChar char="•"/>
            </a:pPr>
            <a:r>
              <a:rPr lang="en-US" sz="1800" spc="50" dirty="0">
                <a:solidFill>
                  <a:schemeClr val="bg1">
                    <a:lumMod val="10000"/>
                  </a:schemeClr>
                </a:solidFill>
                <a:effectLst/>
                <a:latin typeface="Abadi" panose="020B0604020104020204" pitchFamily="34" charset="0"/>
                <a:ea typeface="Batang" panose="02030600000101010101" pitchFamily="18" charset="-127"/>
              </a:rPr>
              <a:t>Complementary information about factor binding, chromatin state, and binding dynamics provide a more complete picture of how protein-DNA interactions at particular loci contribute to cellular processes.</a:t>
            </a:r>
          </a:p>
        </p:txBody>
      </p:sp>
    </p:spTree>
    <p:extLst>
      <p:ext uri="{BB962C8B-B14F-4D97-AF65-F5344CB8AC3E}">
        <p14:creationId xmlns:p14="http://schemas.microsoft.com/office/powerpoint/2010/main" val="188503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67CEDE2E-C8CD-424B-A0AB-9CDDD3A438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2AEC738E-E912-420C-B0E2-17A69DF322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5620" y="0"/>
            <a:ext cx="11816380" cy="6858000"/>
          </a:xfrm>
          <a:custGeom>
            <a:avLst/>
            <a:gdLst>
              <a:gd name="connsiteX0" fmla="*/ 8367 w 11816380"/>
              <a:gd name="connsiteY0" fmla="*/ 6848079 h 6858000"/>
              <a:gd name="connsiteX1" fmla="*/ 946 w 11816380"/>
              <a:gd name="connsiteY1" fmla="*/ 6858000 h 6858000"/>
              <a:gd name="connsiteX2" fmla="*/ 0 w 11816380"/>
              <a:gd name="connsiteY2" fmla="*/ 6858000 h 6858000"/>
              <a:gd name="connsiteX3" fmla="*/ 8008701 w 11816380"/>
              <a:gd name="connsiteY3" fmla="*/ 0 h 6858000"/>
              <a:gd name="connsiteX4" fmla="*/ 11816380 w 11816380"/>
              <a:gd name="connsiteY4" fmla="*/ 0 h 6858000"/>
              <a:gd name="connsiteX5" fmla="*/ 11816380 w 11816380"/>
              <a:gd name="connsiteY5" fmla="*/ 6858000 h 6858000"/>
              <a:gd name="connsiteX6" fmla="*/ 12879 w 11816380"/>
              <a:gd name="connsiteY6" fmla="*/ 6858000 h 6858000"/>
              <a:gd name="connsiteX7" fmla="*/ 185257 w 11816380"/>
              <a:gd name="connsiteY7" fmla="*/ 6681490 h 6858000"/>
              <a:gd name="connsiteX8" fmla="*/ 349627 w 11816380"/>
              <a:gd name="connsiteY8" fmla="*/ 6491141 h 6858000"/>
              <a:gd name="connsiteX9" fmla="*/ 435850 w 11816380"/>
              <a:gd name="connsiteY9" fmla="*/ 6356175 h 6858000"/>
              <a:gd name="connsiteX10" fmla="*/ 513949 w 11816380"/>
              <a:gd name="connsiteY10" fmla="*/ 6236376 h 6858000"/>
              <a:gd name="connsiteX11" fmla="*/ 644725 w 11816380"/>
              <a:gd name="connsiteY11" fmla="*/ 6047133 h 6858000"/>
              <a:gd name="connsiteX12" fmla="*/ 755864 w 11816380"/>
              <a:gd name="connsiteY12" fmla="*/ 5875377 h 6858000"/>
              <a:gd name="connsiteX13" fmla="*/ 805295 w 11816380"/>
              <a:gd name="connsiteY13" fmla="*/ 5828953 h 6858000"/>
              <a:gd name="connsiteX14" fmla="*/ 854705 w 11816380"/>
              <a:gd name="connsiteY14" fmla="*/ 5795741 h 6858000"/>
              <a:gd name="connsiteX15" fmla="*/ 864711 w 11816380"/>
              <a:gd name="connsiteY15" fmla="*/ 5789123 h 6858000"/>
              <a:gd name="connsiteX16" fmla="*/ 915038 w 11816380"/>
              <a:gd name="connsiteY16" fmla="*/ 5676299 h 6858000"/>
              <a:gd name="connsiteX17" fmla="*/ 891159 w 11816380"/>
              <a:gd name="connsiteY17" fmla="*/ 5752283 h 6858000"/>
              <a:gd name="connsiteX18" fmla="*/ 891423 w 11816380"/>
              <a:gd name="connsiteY18" fmla="*/ 5752392 h 6858000"/>
              <a:gd name="connsiteX19" fmla="*/ 933153 w 11816380"/>
              <a:gd name="connsiteY19" fmla="*/ 5622359 h 6858000"/>
              <a:gd name="connsiteX20" fmla="*/ 988982 w 11816380"/>
              <a:gd name="connsiteY20" fmla="*/ 5555854 h 6858000"/>
              <a:gd name="connsiteX21" fmla="*/ 1027589 w 11816380"/>
              <a:gd name="connsiteY21" fmla="*/ 5528213 h 6858000"/>
              <a:gd name="connsiteX22" fmla="*/ 1049768 w 11816380"/>
              <a:gd name="connsiteY22" fmla="*/ 5510295 h 6858000"/>
              <a:gd name="connsiteX23" fmla="*/ 1086224 w 11816380"/>
              <a:gd name="connsiteY23" fmla="*/ 5455516 h 6858000"/>
              <a:gd name="connsiteX24" fmla="*/ 1219479 w 11816380"/>
              <a:gd name="connsiteY24" fmla="*/ 5343472 h 6858000"/>
              <a:gd name="connsiteX25" fmla="*/ 1313068 w 11816380"/>
              <a:gd name="connsiteY25" fmla="*/ 5275221 h 6858000"/>
              <a:gd name="connsiteX26" fmla="*/ 1370857 w 11816380"/>
              <a:gd name="connsiteY26" fmla="*/ 5250801 h 6858000"/>
              <a:gd name="connsiteX27" fmla="*/ 1383927 w 11816380"/>
              <a:gd name="connsiteY27" fmla="*/ 5241501 h 6858000"/>
              <a:gd name="connsiteX28" fmla="*/ 1389964 w 11816380"/>
              <a:gd name="connsiteY28" fmla="*/ 5235966 h 6858000"/>
              <a:gd name="connsiteX29" fmla="*/ 1436180 w 11816380"/>
              <a:gd name="connsiteY29" fmla="*/ 5191057 h 6858000"/>
              <a:gd name="connsiteX30" fmla="*/ 1462293 w 11816380"/>
              <a:gd name="connsiteY30" fmla="*/ 5172481 h 6858000"/>
              <a:gd name="connsiteX31" fmla="*/ 1471185 w 11816380"/>
              <a:gd name="connsiteY31" fmla="*/ 5172057 h 6858000"/>
              <a:gd name="connsiteX32" fmla="*/ 1484305 w 11816380"/>
              <a:gd name="connsiteY32" fmla="*/ 5160542 h 6858000"/>
              <a:gd name="connsiteX33" fmla="*/ 1554881 w 11816380"/>
              <a:gd name="connsiteY33" fmla="*/ 5084696 h 6858000"/>
              <a:gd name="connsiteX34" fmla="*/ 1636417 w 11816380"/>
              <a:gd name="connsiteY34" fmla="*/ 5001825 h 6858000"/>
              <a:gd name="connsiteX35" fmla="*/ 1660648 w 11816380"/>
              <a:gd name="connsiteY35" fmla="*/ 4950880 h 6858000"/>
              <a:gd name="connsiteX36" fmla="*/ 1706248 w 11816380"/>
              <a:gd name="connsiteY36" fmla="*/ 4843347 h 6858000"/>
              <a:gd name="connsiteX37" fmla="*/ 1710144 w 11816380"/>
              <a:gd name="connsiteY37" fmla="*/ 4829405 h 6858000"/>
              <a:gd name="connsiteX38" fmla="*/ 1719000 w 11816380"/>
              <a:gd name="connsiteY38" fmla="*/ 4829676 h 6858000"/>
              <a:gd name="connsiteX39" fmla="*/ 1733138 w 11816380"/>
              <a:gd name="connsiteY39" fmla="*/ 4813339 h 6858000"/>
              <a:gd name="connsiteX40" fmla="*/ 1778821 w 11816380"/>
              <a:gd name="connsiteY40" fmla="*/ 4805218 h 6858000"/>
              <a:gd name="connsiteX41" fmla="*/ 1800963 w 11816380"/>
              <a:gd name="connsiteY41" fmla="*/ 4763797 h 6858000"/>
              <a:gd name="connsiteX42" fmla="*/ 1810119 w 11816380"/>
              <a:gd name="connsiteY42" fmla="*/ 4737383 h 6858000"/>
              <a:gd name="connsiteX43" fmla="*/ 1827836 w 11816380"/>
              <a:gd name="connsiteY43" fmla="*/ 4724888 h 6858000"/>
              <a:gd name="connsiteX44" fmla="*/ 1833582 w 11816380"/>
              <a:gd name="connsiteY44" fmla="*/ 4707016 h 6858000"/>
              <a:gd name="connsiteX45" fmla="*/ 1918415 w 11816380"/>
              <a:gd name="connsiteY45" fmla="*/ 4635645 h 6858000"/>
              <a:gd name="connsiteX46" fmla="*/ 1931685 w 11816380"/>
              <a:gd name="connsiteY46" fmla="*/ 4624502 h 6858000"/>
              <a:gd name="connsiteX47" fmla="*/ 1935030 w 11816380"/>
              <a:gd name="connsiteY47" fmla="*/ 4613163 h 6858000"/>
              <a:gd name="connsiteX48" fmla="*/ 1952342 w 11816380"/>
              <a:gd name="connsiteY48" fmla="*/ 4594063 h 6858000"/>
              <a:gd name="connsiteX49" fmla="*/ 1961790 w 11816380"/>
              <a:gd name="connsiteY49" fmla="*/ 4592968 h 6858000"/>
              <a:gd name="connsiteX50" fmla="*/ 1960579 w 11816380"/>
              <a:gd name="connsiteY50" fmla="*/ 4588653 h 6858000"/>
              <a:gd name="connsiteX51" fmla="*/ 2030023 w 11816380"/>
              <a:gd name="connsiteY51" fmla="*/ 4496718 h 6858000"/>
              <a:gd name="connsiteX52" fmla="*/ 2042051 w 11816380"/>
              <a:gd name="connsiteY52" fmla="*/ 4481148 h 6858000"/>
              <a:gd name="connsiteX53" fmla="*/ 2136989 w 11816380"/>
              <a:gd name="connsiteY53" fmla="*/ 4432859 h 6858000"/>
              <a:gd name="connsiteX54" fmla="*/ 2162370 w 11816380"/>
              <a:gd name="connsiteY54" fmla="*/ 4411168 h 6858000"/>
              <a:gd name="connsiteX55" fmla="*/ 2169275 w 11816380"/>
              <a:gd name="connsiteY55" fmla="*/ 4403806 h 6858000"/>
              <a:gd name="connsiteX56" fmla="*/ 2181740 w 11816380"/>
              <a:gd name="connsiteY56" fmla="*/ 4389325 h 6858000"/>
              <a:gd name="connsiteX57" fmla="*/ 2222578 w 11816380"/>
              <a:gd name="connsiteY57" fmla="*/ 4276352 h 6858000"/>
              <a:gd name="connsiteX58" fmla="*/ 2356968 w 11816380"/>
              <a:gd name="connsiteY58" fmla="*/ 4104655 h 6858000"/>
              <a:gd name="connsiteX59" fmla="*/ 2741875 w 11816380"/>
              <a:gd name="connsiteY59" fmla="*/ 3505835 h 6858000"/>
              <a:gd name="connsiteX60" fmla="*/ 2827910 w 11816380"/>
              <a:gd name="connsiteY60" fmla="*/ 3396765 h 6858000"/>
              <a:gd name="connsiteX61" fmla="*/ 2924580 w 11816380"/>
              <a:gd name="connsiteY61" fmla="*/ 3353018 h 6858000"/>
              <a:gd name="connsiteX62" fmla="*/ 3068218 w 11816380"/>
              <a:gd name="connsiteY62" fmla="*/ 3200632 h 6858000"/>
              <a:gd name="connsiteX63" fmla="*/ 3180481 w 11816380"/>
              <a:gd name="connsiteY63" fmla="*/ 3072491 h 6858000"/>
              <a:gd name="connsiteX64" fmla="*/ 3266384 w 11816380"/>
              <a:gd name="connsiteY64" fmla="*/ 3000345 h 6858000"/>
              <a:gd name="connsiteX65" fmla="*/ 3370119 w 11816380"/>
              <a:gd name="connsiteY65" fmla="*/ 2923806 h 6858000"/>
              <a:gd name="connsiteX66" fmla="*/ 3399194 w 11816380"/>
              <a:gd name="connsiteY66" fmla="*/ 2897238 h 6858000"/>
              <a:gd name="connsiteX67" fmla="*/ 3474985 w 11816380"/>
              <a:gd name="connsiteY67" fmla="*/ 2821875 h 6858000"/>
              <a:gd name="connsiteX68" fmla="*/ 3949309 w 11816380"/>
              <a:gd name="connsiteY68" fmla="*/ 2610411 h 6858000"/>
              <a:gd name="connsiteX69" fmla="*/ 4156139 w 11816380"/>
              <a:gd name="connsiteY69" fmla="*/ 2413665 h 6858000"/>
              <a:gd name="connsiteX70" fmla="*/ 4214917 w 11816380"/>
              <a:gd name="connsiteY70" fmla="*/ 2391331 h 6858000"/>
              <a:gd name="connsiteX71" fmla="*/ 4288005 w 11816380"/>
              <a:gd name="connsiteY71" fmla="*/ 2354999 h 6858000"/>
              <a:gd name="connsiteX72" fmla="*/ 4358061 w 11816380"/>
              <a:gd name="connsiteY72" fmla="*/ 2319819 h 6858000"/>
              <a:gd name="connsiteX73" fmla="*/ 4405052 w 11816380"/>
              <a:gd name="connsiteY73" fmla="*/ 2274688 h 6858000"/>
              <a:gd name="connsiteX74" fmla="*/ 4471333 w 11816380"/>
              <a:gd name="connsiteY74" fmla="*/ 2236968 h 6858000"/>
              <a:gd name="connsiteX75" fmla="*/ 4841095 w 11816380"/>
              <a:gd name="connsiteY75" fmla="*/ 1968135 h 6858000"/>
              <a:gd name="connsiteX76" fmla="*/ 5008479 w 11816380"/>
              <a:gd name="connsiteY76" fmla="*/ 1888679 h 6858000"/>
              <a:gd name="connsiteX77" fmla="*/ 5180683 w 11816380"/>
              <a:gd name="connsiteY77" fmla="*/ 1753061 h 6858000"/>
              <a:gd name="connsiteX78" fmla="*/ 5665116 w 11816380"/>
              <a:gd name="connsiteY78" fmla="*/ 1552454 h 6858000"/>
              <a:gd name="connsiteX79" fmla="*/ 6116480 w 11816380"/>
              <a:gd name="connsiteY79" fmla="*/ 1319724 h 6858000"/>
              <a:gd name="connsiteX80" fmla="*/ 6252872 w 11816380"/>
              <a:gd name="connsiteY80" fmla="*/ 1225617 h 6858000"/>
              <a:gd name="connsiteX81" fmla="*/ 6346295 w 11816380"/>
              <a:gd name="connsiteY81" fmla="*/ 1201230 h 6858000"/>
              <a:gd name="connsiteX82" fmla="*/ 6393706 w 11816380"/>
              <a:gd name="connsiteY82" fmla="*/ 1174911 h 6858000"/>
              <a:gd name="connsiteX83" fmla="*/ 6582798 w 11816380"/>
              <a:gd name="connsiteY83" fmla="*/ 1126130 h 6858000"/>
              <a:gd name="connsiteX84" fmla="*/ 6646379 w 11816380"/>
              <a:gd name="connsiteY84" fmla="*/ 1058806 h 6858000"/>
              <a:gd name="connsiteX85" fmla="*/ 6707073 w 11816380"/>
              <a:gd name="connsiteY85" fmla="*/ 972122 h 6858000"/>
              <a:gd name="connsiteX86" fmla="*/ 6998235 w 11816380"/>
              <a:gd name="connsiteY86" fmla="*/ 863403 h 6858000"/>
              <a:gd name="connsiteX87" fmla="*/ 7094498 w 11816380"/>
              <a:gd name="connsiteY87" fmla="*/ 808270 h 6858000"/>
              <a:gd name="connsiteX88" fmla="*/ 7151544 w 11816380"/>
              <a:gd name="connsiteY88" fmla="*/ 781198 h 6858000"/>
              <a:gd name="connsiteX89" fmla="*/ 7158731 w 11816380"/>
              <a:gd name="connsiteY89" fmla="*/ 781044 h 6858000"/>
              <a:gd name="connsiteX90" fmla="*/ 7274420 w 11816380"/>
              <a:gd name="connsiteY90" fmla="*/ 661941 h 6858000"/>
              <a:gd name="connsiteX91" fmla="*/ 7298271 w 11816380"/>
              <a:gd name="connsiteY91" fmla="*/ 649697 h 6858000"/>
              <a:gd name="connsiteX92" fmla="*/ 7401066 w 11816380"/>
              <a:gd name="connsiteY92" fmla="*/ 511127 h 6858000"/>
              <a:gd name="connsiteX93" fmla="*/ 7476746 w 11816380"/>
              <a:gd name="connsiteY93" fmla="*/ 449992 h 6858000"/>
              <a:gd name="connsiteX94" fmla="*/ 7593104 w 11816380"/>
              <a:gd name="connsiteY94" fmla="*/ 389139 h 6858000"/>
              <a:gd name="connsiteX95" fmla="*/ 7996473 w 11816380"/>
              <a:gd name="connsiteY95" fmla="*/ 12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816380" h="6858000">
                <a:moveTo>
                  <a:pt x="8367" y="6848079"/>
                </a:moveTo>
                <a:lnTo>
                  <a:pt x="946" y="6858000"/>
                </a:lnTo>
                <a:lnTo>
                  <a:pt x="0" y="6858000"/>
                </a:lnTo>
                <a:close/>
                <a:moveTo>
                  <a:pt x="8008701" y="0"/>
                </a:moveTo>
                <a:lnTo>
                  <a:pt x="11816380" y="0"/>
                </a:lnTo>
                <a:lnTo>
                  <a:pt x="11816380" y="6858000"/>
                </a:lnTo>
                <a:lnTo>
                  <a:pt x="12879" y="6858000"/>
                </a:lnTo>
                <a:lnTo>
                  <a:pt x="185257" y="6681490"/>
                </a:lnTo>
                <a:lnTo>
                  <a:pt x="349627" y="6491141"/>
                </a:lnTo>
                <a:lnTo>
                  <a:pt x="435850" y="6356175"/>
                </a:lnTo>
                <a:lnTo>
                  <a:pt x="513949" y="6236376"/>
                </a:lnTo>
                <a:cubicBezTo>
                  <a:pt x="549141" y="6113665"/>
                  <a:pt x="589071" y="6135413"/>
                  <a:pt x="644725" y="6047133"/>
                </a:cubicBezTo>
                <a:cubicBezTo>
                  <a:pt x="712062" y="5950197"/>
                  <a:pt x="703016" y="6017252"/>
                  <a:pt x="755864" y="5875377"/>
                </a:cubicBezTo>
                <a:cubicBezTo>
                  <a:pt x="781231" y="5873328"/>
                  <a:pt x="793445" y="5858999"/>
                  <a:pt x="805295" y="5828953"/>
                </a:cubicBezTo>
                <a:cubicBezTo>
                  <a:pt x="822240" y="5805796"/>
                  <a:pt x="839845" y="5801743"/>
                  <a:pt x="854705" y="5795741"/>
                </a:cubicBezTo>
                <a:lnTo>
                  <a:pt x="864711" y="5789123"/>
                </a:lnTo>
                <a:lnTo>
                  <a:pt x="915038" y="5676299"/>
                </a:lnTo>
                <a:lnTo>
                  <a:pt x="891159" y="5752283"/>
                </a:lnTo>
                <a:cubicBezTo>
                  <a:pt x="891247" y="5752319"/>
                  <a:pt x="891334" y="5752355"/>
                  <a:pt x="891423" y="5752392"/>
                </a:cubicBezTo>
                <a:lnTo>
                  <a:pt x="933153" y="5622359"/>
                </a:lnTo>
                <a:cubicBezTo>
                  <a:pt x="957432" y="5594851"/>
                  <a:pt x="979837" y="5564309"/>
                  <a:pt x="988982" y="5555854"/>
                </a:cubicBezTo>
                <a:cubicBezTo>
                  <a:pt x="1014562" y="5557498"/>
                  <a:pt x="1014592" y="5540846"/>
                  <a:pt x="1027589" y="5528213"/>
                </a:cubicBezTo>
                <a:cubicBezTo>
                  <a:pt x="1040025" y="5531526"/>
                  <a:pt x="1052240" y="5522509"/>
                  <a:pt x="1049768" y="5510295"/>
                </a:cubicBezTo>
                <a:cubicBezTo>
                  <a:pt x="1028205" y="5493040"/>
                  <a:pt x="1093698" y="5472501"/>
                  <a:pt x="1086224" y="5455516"/>
                </a:cubicBezTo>
                <a:cubicBezTo>
                  <a:pt x="1109218" y="5435092"/>
                  <a:pt x="1218059" y="5379864"/>
                  <a:pt x="1219479" y="5343472"/>
                </a:cubicBezTo>
                <a:cubicBezTo>
                  <a:pt x="1262343" y="5297185"/>
                  <a:pt x="1291871" y="5290784"/>
                  <a:pt x="1313068" y="5275221"/>
                </a:cubicBezTo>
                <a:cubicBezTo>
                  <a:pt x="1338201" y="5263736"/>
                  <a:pt x="1316257" y="5288451"/>
                  <a:pt x="1370857" y="5250801"/>
                </a:cubicBezTo>
                <a:lnTo>
                  <a:pt x="1383927" y="5241501"/>
                </a:lnTo>
                <a:lnTo>
                  <a:pt x="1389964" y="5235966"/>
                </a:lnTo>
                <a:cubicBezTo>
                  <a:pt x="1405217" y="5221853"/>
                  <a:pt x="1420713" y="5207094"/>
                  <a:pt x="1436180" y="5191057"/>
                </a:cubicBezTo>
                <a:cubicBezTo>
                  <a:pt x="1447510" y="5179996"/>
                  <a:pt x="1455651" y="5174758"/>
                  <a:pt x="1462293" y="5172481"/>
                </a:cubicBezTo>
                <a:lnTo>
                  <a:pt x="1471185" y="5172057"/>
                </a:lnTo>
                <a:lnTo>
                  <a:pt x="1484305" y="5160542"/>
                </a:lnTo>
                <a:cubicBezTo>
                  <a:pt x="1521747" y="5126137"/>
                  <a:pt x="1556786" y="5090762"/>
                  <a:pt x="1554881" y="5084696"/>
                </a:cubicBezTo>
                <a:cubicBezTo>
                  <a:pt x="1582217" y="5063462"/>
                  <a:pt x="1607343" y="5003712"/>
                  <a:pt x="1636417" y="5001825"/>
                </a:cubicBezTo>
                <a:cubicBezTo>
                  <a:pt x="1616819" y="4983976"/>
                  <a:pt x="1670522" y="4974167"/>
                  <a:pt x="1660648" y="4950880"/>
                </a:cubicBezTo>
                <a:cubicBezTo>
                  <a:pt x="1672286" y="4924466"/>
                  <a:pt x="1699662" y="4862319"/>
                  <a:pt x="1706248" y="4843347"/>
                </a:cubicBezTo>
                <a:lnTo>
                  <a:pt x="1710144" y="4829405"/>
                </a:lnTo>
                <a:lnTo>
                  <a:pt x="1719000" y="4829676"/>
                </a:lnTo>
                <a:lnTo>
                  <a:pt x="1733138" y="4813339"/>
                </a:lnTo>
                <a:cubicBezTo>
                  <a:pt x="1743107" y="4809262"/>
                  <a:pt x="1767517" y="4813476"/>
                  <a:pt x="1778821" y="4805218"/>
                </a:cubicBezTo>
                <a:cubicBezTo>
                  <a:pt x="1799902" y="4784351"/>
                  <a:pt x="1786939" y="4756652"/>
                  <a:pt x="1800963" y="4763797"/>
                </a:cubicBezTo>
                <a:cubicBezTo>
                  <a:pt x="1799788" y="4753414"/>
                  <a:pt x="1803373" y="4744848"/>
                  <a:pt x="1810119" y="4737383"/>
                </a:cubicBezTo>
                <a:lnTo>
                  <a:pt x="1827836" y="4724888"/>
                </a:lnTo>
                <a:lnTo>
                  <a:pt x="1833582" y="4707016"/>
                </a:lnTo>
                <a:cubicBezTo>
                  <a:pt x="1848678" y="4692142"/>
                  <a:pt x="1902064" y="4649397"/>
                  <a:pt x="1918415" y="4635645"/>
                </a:cubicBezTo>
                <a:lnTo>
                  <a:pt x="1931685" y="4624502"/>
                </a:lnTo>
                <a:lnTo>
                  <a:pt x="1935030" y="4613163"/>
                </a:lnTo>
                <a:cubicBezTo>
                  <a:pt x="1938529" y="4604374"/>
                  <a:pt x="1943710" y="4597333"/>
                  <a:pt x="1952342" y="4594063"/>
                </a:cubicBezTo>
                <a:lnTo>
                  <a:pt x="1961790" y="4592968"/>
                </a:lnTo>
                <a:lnTo>
                  <a:pt x="1960579" y="4588653"/>
                </a:lnTo>
                <a:cubicBezTo>
                  <a:pt x="1971951" y="4572611"/>
                  <a:pt x="2016445" y="4514635"/>
                  <a:pt x="2030023" y="4496718"/>
                </a:cubicBezTo>
                <a:cubicBezTo>
                  <a:pt x="2037392" y="4499564"/>
                  <a:pt x="2039280" y="4485769"/>
                  <a:pt x="2042051" y="4481148"/>
                </a:cubicBezTo>
                <a:cubicBezTo>
                  <a:pt x="2059877" y="4470506"/>
                  <a:pt x="2114169" y="4446888"/>
                  <a:pt x="2136989" y="4432859"/>
                </a:cubicBezTo>
                <a:lnTo>
                  <a:pt x="2162370" y="4411168"/>
                </a:lnTo>
                <a:lnTo>
                  <a:pt x="2169275" y="4403806"/>
                </a:lnTo>
                <a:lnTo>
                  <a:pt x="2181740" y="4389325"/>
                </a:lnTo>
                <a:lnTo>
                  <a:pt x="2222578" y="4276352"/>
                </a:lnTo>
                <a:cubicBezTo>
                  <a:pt x="2234385" y="4218357"/>
                  <a:pt x="2266630" y="4150320"/>
                  <a:pt x="2356968" y="4104655"/>
                </a:cubicBezTo>
                <a:cubicBezTo>
                  <a:pt x="2558762" y="3959115"/>
                  <a:pt x="2648835" y="3578349"/>
                  <a:pt x="2741875" y="3505835"/>
                </a:cubicBezTo>
                <a:cubicBezTo>
                  <a:pt x="2766846" y="3430647"/>
                  <a:pt x="2753505" y="3521850"/>
                  <a:pt x="2827910" y="3396765"/>
                </a:cubicBezTo>
                <a:cubicBezTo>
                  <a:pt x="2839568" y="3397751"/>
                  <a:pt x="2911438" y="3354325"/>
                  <a:pt x="2924580" y="3353018"/>
                </a:cubicBezTo>
                <a:cubicBezTo>
                  <a:pt x="2998120" y="3313808"/>
                  <a:pt x="3048476" y="3247004"/>
                  <a:pt x="3068218" y="3200632"/>
                </a:cubicBezTo>
                <a:cubicBezTo>
                  <a:pt x="3101903" y="3153666"/>
                  <a:pt x="3139850" y="3111386"/>
                  <a:pt x="3180481" y="3072491"/>
                </a:cubicBezTo>
                <a:lnTo>
                  <a:pt x="3266384" y="3000345"/>
                </a:lnTo>
                <a:lnTo>
                  <a:pt x="3370119" y="2923806"/>
                </a:lnTo>
                <a:lnTo>
                  <a:pt x="3399194" y="2897238"/>
                </a:lnTo>
                <a:cubicBezTo>
                  <a:pt x="3440810" y="2862165"/>
                  <a:pt x="3435851" y="2856396"/>
                  <a:pt x="3474985" y="2821875"/>
                </a:cubicBezTo>
                <a:cubicBezTo>
                  <a:pt x="3570799" y="2755925"/>
                  <a:pt x="3837237" y="2678248"/>
                  <a:pt x="3949309" y="2610411"/>
                </a:cubicBezTo>
                <a:cubicBezTo>
                  <a:pt x="4042919" y="2538961"/>
                  <a:pt x="4112740" y="2516271"/>
                  <a:pt x="4156139" y="2413665"/>
                </a:cubicBezTo>
                <a:lnTo>
                  <a:pt x="4214917" y="2391331"/>
                </a:lnTo>
                <a:lnTo>
                  <a:pt x="4288005" y="2354999"/>
                </a:lnTo>
                <a:lnTo>
                  <a:pt x="4358061" y="2319819"/>
                </a:lnTo>
                <a:lnTo>
                  <a:pt x="4405052" y="2274688"/>
                </a:lnTo>
                <a:lnTo>
                  <a:pt x="4471333" y="2236968"/>
                </a:lnTo>
                <a:cubicBezTo>
                  <a:pt x="4542128" y="2157460"/>
                  <a:pt x="4751570" y="2026184"/>
                  <a:pt x="4841095" y="1968135"/>
                </a:cubicBezTo>
                <a:cubicBezTo>
                  <a:pt x="4930620" y="1910087"/>
                  <a:pt x="4924603" y="1946910"/>
                  <a:pt x="5008479" y="1888679"/>
                </a:cubicBezTo>
                <a:cubicBezTo>
                  <a:pt x="5037447" y="1831206"/>
                  <a:pt x="5108650" y="1768433"/>
                  <a:pt x="5180683" y="1753061"/>
                </a:cubicBezTo>
                <a:cubicBezTo>
                  <a:pt x="5306522" y="1654524"/>
                  <a:pt x="5563838" y="1570601"/>
                  <a:pt x="5665116" y="1552454"/>
                </a:cubicBezTo>
                <a:cubicBezTo>
                  <a:pt x="5806563" y="1481525"/>
                  <a:pt x="6022714" y="1376484"/>
                  <a:pt x="6116480" y="1319724"/>
                </a:cubicBezTo>
                <a:cubicBezTo>
                  <a:pt x="6210243" y="1262964"/>
                  <a:pt x="6170277" y="1255962"/>
                  <a:pt x="6252872" y="1225617"/>
                </a:cubicBezTo>
                <a:cubicBezTo>
                  <a:pt x="6344027" y="1204162"/>
                  <a:pt x="6255140" y="1222685"/>
                  <a:pt x="6346295" y="1201230"/>
                </a:cubicBezTo>
                <a:cubicBezTo>
                  <a:pt x="6359073" y="1188623"/>
                  <a:pt x="6384988" y="1179503"/>
                  <a:pt x="6393706" y="1174911"/>
                </a:cubicBezTo>
                <a:lnTo>
                  <a:pt x="6582798" y="1126130"/>
                </a:lnTo>
                <a:lnTo>
                  <a:pt x="6646379" y="1058806"/>
                </a:lnTo>
                <a:cubicBezTo>
                  <a:pt x="6690380" y="1016954"/>
                  <a:pt x="6670357" y="1012595"/>
                  <a:pt x="6707073" y="972122"/>
                </a:cubicBezTo>
                <a:cubicBezTo>
                  <a:pt x="6805050" y="966099"/>
                  <a:pt x="6905605" y="801792"/>
                  <a:pt x="6998235" y="863403"/>
                </a:cubicBezTo>
                <a:cubicBezTo>
                  <a:pt x="7051064" y="810193"/>
                  <a:pt x="7042448" y="760955"/>
                  <a:pt x="7094498" y="808270"/>
                </a:cubicBezTo>
                <a:cubicBezTo>
                  <a:pt x="7113972" y="791641"/>
                  <a:pt x="7132786" y="784262"/>
                  <a:pt x="7151544" y="781198"/>
                </a:cubicBezTo>
                <a:lnTo>
                  <a:pt x="7158731" y="781044"/>
                </a:lnTo>
                <a:lnTo>
                  <a:pt x="7274420" y="661941"/>
                </a:lnTo>
                <a:lnTo>
                  <a:pt x="7298271" y="649697"/>
                </a:lnTo>
                <a:lnTo>
                  <a:pt x="7401066" y="511127"/>
                </a:lnTo>
                <a:lnTo>
                  <a:pt x="7476746" y="449992"/>
                </a:lnTo>
                <a:lnTo>
                  <a:pt x="7593104" y="389139"/>
                </a:lnTo>
                <a:cubicBezTo>
                  <a:pt x="7766913" y="299698"/>
                  <a:pt x="7873028" y="146034"/>
                  <a:pt x="7996473" y="1245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18875E3E-9B19-48D9-A325-5E154ACFD0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294694">
            <a:off x="-251317" y="-312869"/>
            <a:ext cx="7766407" cy="5322018"/>
          </a:xfrm>
          <a:custGeom>
            <a:avLst/>
            <a:gdLst>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20116 w 7766407"/>
              <a:gd name="connsiteY156" fmla="*/ 755866 h 5322018"/>
              <a:gd name="connsiteX157" fmla="*/ 443847 w 7766407"/>
              <a:gd name="connsiteY157" fmla="*/ 346023 h 5322018"/>
              <a:gd name="connsiteX158" fmla="*/ 445556 w 7766407"/>
              <a:gd name="connsiteY158" fmla="*/ 318255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43847 w 7766407"/>
              <a:gd name="connsiteY156" fmla="*/ 346023 h 5322018"/>
              <a:gd name="connsiteX157" fmla="*/ 445556 w 7766407"/>
              <a:gd name="connsiteY157" fmla="*/ 318255 h 5322018"/>
              <a:gd name="connsiteX158" fmla="*/ 473895 w 7766407"/>
              <a:gd name="connsiteY158"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45556 w 7766407"/>
              <a:gd name="connsiteY156" fmla="*/ 318255 h 5322018"/>
              <a:gd name="connsiteX157" fmla="*/ 473895 w 7766407"/>
              <a:gd name="connsiteY157"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73895 w 7766407"/>
              <a:gd name="connsiteY156"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43847 w 7766407"/>
              <a:gd name="connsiteY154" fmla="*/ 346023 h 5322018"/>
              <a:gd name="connsiteX155" fmla="*/ 473895 w 7766407"/>
              <a:gd name="connsiteY155"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73895 w 7766407"/>
              <a:gd name="connsiteY154" fmla="*/ 0 h 532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766407" h="5322018">
                <a:moveTo>
                  <a:pt x="473895" y="0"/>
                </a:moveTo>
                <a:lnTo>
                  <a:pt x="7766407" y="649356"/>
                </a:lnTo>
                <a:lnTo>
                  <a:pt x="7754419" y="656832"/>
                </a:lnTo>
                <a:cubicBezTo>
                  <a:pt x="7726474" y="677470"/>
                  <a:pt x="7696788" y="705576"/>
                  <a:pt x="7674875" y="705925"/>
                </a:cubicBezTo>
                <a:cubicBezTo>
                  <a:pt x="7659838" y="692337"/>
                  <a:pt x="7619354" y="711670"/>
                  <a:pt x="7594593" y="715147"/>
                </a:cubicBezTo>
                <a:cubicBezTo>
                  <a:pt x="7553036" y="756392"/>
                  <a:pt x="7553949" y="790366"/>
                  <a:pt x="7522045" y="799587"/>
                </a:cubicBezTo>
                <a:cubicBezTo>
                  <a:pt x="7499833" y="804948"/>
                  <a:pt x="7434970" y="857646"/>
                  <a:pt x="7399327" y="845960"/>
                </a:cubicBezTo>
                <a:cubicBezTo>
                  <a:pt x="7373461" y="881898"/>
                  <a:pt x="7346529" y="865787"/>
                  <a:pt x="7322627" y="887773"/>
                </a:cubicBezTo>
                <a:cubicBezTo>
                  <a:pt x="7261844" y="921968"/>
                  <a:pt x="7241893" y="963214"/>
                  <a:pt x="7151262" y="984886"/>
                </a:cubicBezTo>
                <a:cubicBezTo>
                  <a:pt x="7056829" y="1041135"/>
                  <a:pt x="6851604" y="1071499"/>
                  <a:pt x="6756023" y="1188542"/>
                </a:cubicBezTo>
                <a:cubicBezTo>
                  <a:pt x="6730515" y="1182883"/>
                  <a:pt x="6727803" y="1236044"/>
                  <a:pt x="6712672" y="1246467"/>
                </a:cubicBezTo>
                <a:cubicBezTo>
                  <a:pt x="6700674" y="1241234"/>
                  <a:pt x="6686914" y="1248210"/>
                  <a:pt x="6687440" y="1260662"/>
                </a:cubicBezTo>
                <a:cubicBezTo>
                  <a:pt x="6706387" y="1281105"/>
                  <a:pt x="6637089" y="1291049"/>
                  <a:pt x="6641885" y="1309000"/>
                </a:cubicBezTo>
                <a:cubicBezTo>
                  <a:pt x="6615428" y="1325541"/>
                  <a:pt x="6496868" y="1362901"/>
                  <a:pt x="6489577" y="1398613"/>
                </a:cubicBezTo>
                <a:cubicBezTo>
                  <a:pt x="6438934" y="1437557"/>
                  <a:pt x="6408150" y="1439216"/>
                  <a:pt x="6384287" y="1451239"/>
                </a:cubicBezTo>
                <a:cubicBezTo>
                  <a:pt x="6353231" y="1459670"/>
                  <a:pt x="6322480" y="1490139"/>
                  <a:pt x="6220937" y="1540763"/>
                </a:cubicBezTo>
                <a:cubicBezTo>
                  <a:pt x="6204693" y="1542635"/>
                  <a:pt x="6108072" y="1588639"/>
                  <a:pt x="6109958" y="1601219"/>
                </a:cubicBezTo>
                <a:cubicBezTo>
                  <a:pt x="6078993" y="1617872"/>
                  <a:pt x="6044057" y="1672908"/>
                  <a:pt x="6014458" y="1670184"/>
                </a:cubicBezTo>
                <a:cubicBezTo>
                  <a:pt x="5969352" y="1710290"/>
                  <a:pt x="5873335" y="1807008"/>
                  <a:pt x="5839315" y="1841855"/>
                </a:cubicBezTo>
                <a:cubicBezTo>
                  <a:pt x="5814714" y="1859136"/>
                  <a:pt x="5823315" y="1888532"/>
                  <a:pt x="5810333" y="1879264"/>
                </a:cubicBezTo>
                <a:cubicBezTo>
                  <a:pt x="5809847" y="1889703"/>
                  <a:pt x="5804854" y="1897596"/>
                  <a:pt x="5796856" y="1903903"/>
                </a:cubicBezTo>
                <a:lnTo>
                  <a:pt x="5776991" y="1913445"/>
                </a:lnTo>
                <a:lnTo>
                  <a:pt x="5768324" y="1930187"/>
                </a:lnTo>
                <a:cubicBezTo>
                  <a:pt x="5763604" y="1934681"/>
                  <a:pt x="5756862" y="1937046"/>
                  <a:pt x="5746715" y="1935728"/>
                </a:cubicBezTo>
                <a:cubicBezTo>
                  <a:pt x="5742675" y="1938108"/>
                  <a:pt x="5736889" y="1941888"/>
                  <a:pt x="5730244" y="1946380"/>
                </a:cubicBezTo>
                <a:lnTo>
                  <a:pt x="5551772" y="2005270"/>
                </a:lnTo>
                <a:cubicBezTo>
                  <a:pt x="5468669" y="2047436"/>
                  <a:pt x="5320429" y="2119450"/>
                  <a:pt x="5246617" y="2162655"/>
                </a:cubicBezTo>
                <a:lnTo>
                  <a:pt x="5108893" y="2264498"/>
                </a:lnTo>
                <a:lnTo>
                  <a:pt x="4972149" y="2387894"/>
                </a:lnTo>
                <a:cubicBezTo>
                  <a:pt x="4958199" y="2397068"/>
                  <a:pt x="4944146" y="2406292"/>
                  <a:pt x="4933888" y="2412305"/>
                </a:cubicBezTo>
                <a:cubicBezTo>
                  <a:pt x="4926031" y="2437683"/>
                  <a:pt x="4906397" y="2420081"/>
                  <a:pt x="4886680" y="2435959"/>
                </a:cubicBezTo>
                <a:cubicBezTo>
                  <a:pt x="4879505" y="2447520"/>
                  <a:pt x="4872446" y="2452218"/>
                  <a:pt x="4858349" y="2449951"/>
                </a:cubicBezTo>
                <a:cubicBezTo>
                  <a:pt x="4826189" y="2504934"/>
                  <a:pt x="4829559" y="2465158"/>
                  <a:pt x="4790282" y="2498841"/>
                </a:cubicBezTo>
                <a:cubicBezTo>
                  <a:pt x="4757654" y="2530220"/>
                  <a:pt x="4717406" y="2559468"/>
                  <a:pt x="4695421" y="2608329"/>
                </a:cubicBezTo>
                <a:cubicBezTo>
                  <a:pt x="4692985" y="2620404"/>
                  <a:pt x="4673890" y="2621247"/>
                  <a:pt x="4660953" y="2633640"/>
                </a:cubicBezTo>
                <a:cubicBezTo>
                  <a:pt x="4648016" y="2646033"/>
                  <a:pt x="4637843" y="2667289"/>
                  <a:pt x="4617793" y="2682689"/>
                </a:cubicBezTo>
                <a:cubicBezTo>
                  <a:pt x="4582940" y="2707208"/>
                  <a:pt x="4543392" y="2708552"/>
                  <a:pt x="4540653" y="2726039"/>
                </a:cubicBezTo>
                <a:cubicBezTo>
                  <a:pt x="4520518" y="2734895"/>
                  <a:pt x="4484610" y="2733666"/>
                  <a:pt x="4478244" y="2754222"/>
                </a:cubicBezTo>
                <a:cubicBezTo>
                  <a:pt x="4469356" y="2744308"/>
                  <a:pt x="4460963" y="2773581"/>
                  <a:pt x="4445069" y="2771978"/>
                </a:cubicBezTo>
                <a:cubicBezTo>
                  <a:pt x="4433079" y="2769658"/>
                  <a:pt x="4427736" y="2777998"/>
                  <a:pt x="4418912" y="2782732"/>
                </a:cubicBezTo>
                <a:cubicBezTo>
                  <a:pt x="4404355" y="2783300"/>
                  <a:pt x="4370000" y="2810533"/>
                  <a:pt x="4363178" y="2821763"/>
                </a:cubicBezTo>
                <a:cubicBezTo>
                  <a:pt x="4350513" y="2855639"/>
                  <a:pt x="4286603" y="2864646"/>
                  <a:pt x="4275326" y="2891335"/>
                </a:cubicBezTo>
                <a:cubicBezTo>
                  <a:pt x="4269304" y="2897284"/>
                  <a:pt x="4262661" y="2901653"/>
                  <a:pt x="4255667" y="2905018"/>
                </a:cubicBezTo>
                <a:lnTo>
                  <a:pt x="4234983" y="2912298"/>
                </a:lnTo>
                <a:lnTo>
                  <a:pt x="4226882" y="2910079"/>
                </a:lnTo>
                <a:lnTo>
                  <a:pt x="4215462" y="2916885"/>
                </a:lnTo>
                <a:lnTo>
                  <a:pt x="4211632" y="2917760"/>
                </a:lnTo>
                <a:lnTo>
                  <a:pt x="4190465" y="2923708"/>
                </a:lnTo>
                <a:cubicBezTo>
                  <a:pt x="4211448" y="2943977"/>
                  <a:pt x="4137000" y="2948398"/>
                  <a:pt x="4164947" y="2959675"/>
                </a:cubicBezTo>
                <a:cubicBezTo>
                  <a:pt x="4131823" y="2976992"/>
                  <a:pt x="4167115" y="2983181"/>
                  <a:pt x="4117371" y="2984784"/>
                </a:cubicBezTo>
                <a:cubicBezTo>
                  <a:pt x="4074961" y="3029115"/>
                  <a:pt x="3930684" y="3042351"/>
                  <a:pt x="3904979" y="3091607"/>
                </a:cubicBezTo>
                <a:cubicBezTo>
                  <a:pt x="3848569" y="3136734"/>
                  <a:pt x="3808307" y="3221571"/>
                  <a:pt x="3778911" y="3255548"/>
                </a:cubicBezTo>
                <a:lnTo>
                  <a:pt x="3728606" y="3295465"/>
                </a:lnTo>
                <a:lnTo>
                  <a:pt x="3718668" y="3304992"/>
                </a:lnTo>
                <a:lnTo>
                  <a:pt x="3717842" y="3305447"/>
                </a:lnTo>
                <a:lnTo>
                  <a:pt x="3718578" y="3308616"/>
                </a:lnTo>
                <a:lnTo>
                  <a:pt x="3712398" y="3318359"/>
                </a:lnTo>
                <a:lnTo>
                  <a:pt x="3702979" y="3338545"/>
                </a:lnTo>
                <a:lnTo>
                  <a:pt x="3698626" y="3341390"/>
                </a:lnTo>
                <a:lnTo>
                  <a:pt x="3680384" y="3370390"/>
                </a:lnTo>
                <a:lnTo>
                  <a:pt x="3678906" y="3370346"/>
                </a:lnTo>
                <a:cubicBezTo>
                  <a:pt x="3675169" y="3370915"/>
                  <a:pt x="3671627" y="3372581"/>
                  <a:pt x="3668393" y="3376590"/>
                </a:cubicBezTo>
                <a:cubicBezTo>
                  <a:pt x="3665128" y="3373435"/>
                  <a:pt x="3662941" y="3371857"/>
                  <a:pt x="3661364" y="3371467"/>
                </a:cubicBezTo>
                <a:lnTo>
                  <a:pt x="3658334" y="3373274"/>
                </a:lnTo>
                <a:lnTo>
                  <a:pt x="3657792" y="3373950"/>
                </a:lnTo>
                <a:lnTo>
                  <a:pt x="3651105" y="3389533"/>
                </a:lnTo>
                <a:lnTo>
                  <a:pt x="3648132" y="3388884"/>
                </a:lnTo>
                <a:lnTo>
                  <a:pt x="3643801" y="3396002"/>
                </a:lnTo>
                <a:lnTo>
                  <a:pt x="3639159" y="3398369"/>
                </a:lnTo>
                <a:lnTo>
                  <a:pt x="3617811" y="3425254"/>
                </a:lnTo>
                <a:lnTo>
                  <a:pt x="3616346" y="3425054"/>
                </a:lnTo>
                <a:cubicBezTo>
                  <a:pt x="3612568" y="3425220"/>
                  <a:pt x="3608861" y="3426500"/>
                  <a:pt x="3605202" y="3430140"/>
                </a:cubicBezTo>
                <a:cubicBezTo>
                  <a:pt x="3593624" y="3416203"/>
                  <a:pt x="3596350" y="3429196"/>
                  <a:pt x="3586582" y="3441167"/>
                </a:cubicBezTo>
                <a:lnTo>
                  <a:pt x="3580103" y="3439005"/>
                </a:lnTo>
                <a:lnTo>
                  <a:pt x="3576872" y="3444094"/>
                </a:lnTo>
                <a:lnTo>
                  <a:pt x="3572338" y="3449943"/>
                </a:lnTo>
                <a:lnTo>
                  <a:pt x="3571965" y="3449964"/>
                </a:lnTo>
                <a:cubicBezTo>
                  <a:pt x="3570381" y="3451036"/>
                  <a:pt x="3568666" y="3452883"/>
                  <a:pt x="3566623" y="3455947"/>
                </a:cubicBezTo>
                <a:lnTo>
                  <a:pt x="3564070" y="3460601"/>
                </a:lnTo>
                <a:lnTo>
                  <a:pt x="3526726" y="3463163"/>
                </a:lnTo>
                <a:lnTo>
                  <a:pt x="3525139" y="3464518"/>
                </a:lnTo>
                <a:lnTo>
                  <a:pt x="3506741" y="3487501"/>
                </a:lnTo>
                <a:lnTo>
                  <a:pt x="3501585" y="3492832"/>
                </a:lnTo>
                <a:lnTo>
                  <a:pt x="3501212" y="3492813"/>
                </a:lnTo>
                <a:cubicBezTo>
                  <a:pt x="3499519" y="3493712"/>
                  <a:pt x="3497607" y="3495365"/>
                  <a:pt x="3495239" y="3498192"/>
                </a:cubicBezTo>
                <a:lnTo>
                  <a:pt x="3492183" y="3502548"/>
                </a:lnTo>
                <a:lnTo>
                  <a:pt x="3476697" y="3501956"/>
                </a:lnTo>
                <a:lnTo>
                  <a:pt x="3469187" y="3506574"/>
                </a:lnTo>
                <a:cubicBezTo>
                  <a:pt x="3445645" y="3518609"/>
                  <a:pt x="3423473" y="3525406"/>
                  <a:pt x="3408103" y="3549813"/>
                </a:cubicBezTo>
                <a:cubicBezTo>
                  <a:pt x="3378281" y="3572305"/>
                  <a:pt x="3347536" y="3585981"/>
                  <a:pt x="3326209" y="3609630"/>
                </a:cubicBezTo>
                <a:cubicBezTo>
                  <a:pt x="3312029" y="3612732"/>
                  <a:pt x="3300832" y="3618217"/>
                  <a:pt x="3297595" y="3632513"/>
                </a:cubicBezTo>
                <a:cubicBezTo>
                  <a:pt x="3268034" y="3651465"/>
                  <a:pt x="3252747" y="3646464"/>
                  <a:pt x="3242015" y="3667904"/>
                </a:cubicBezTo>
                <a:cubicBezTo>
                  <a:pt x="3212592" y="3663443"/>
                  <a:pt x="3216999" y="3670428"/>
                  <a:pt x="3213720" y="3680766"/>
                </a:cubicBezTo>
                <a:lnTo>
                  <a:pt x="3212968" y="3681905"/>
                </a:lnTo>
                <a:lnTo>
                  <a:pt x="3208857" y="3681194"/>
                </a:lnTo>
                <a:lnTo>
                  <a:pt x="3203557" y="3683492"/>
                </a:lnTo>
                <a:lnTo>
                  <a:pt x="3192199" y="3693448"/>
                </a:lnTo>
                <a:lnTo>
                  <a:pt x="3188443" y="3697797"/>
                </a:lnTo>
                <a:cubicBezTo>
                  <a:pt x="3185664" y="3700566"/>
                  <a:pt x="3183571" y="3702117"/>
                  <a:pt x="3181853" y="3702869"/>
                </a:cubicBezTo>
                <a:lnTo>
                  <a:pt x="3181526" y="3702803"/>
                </a:lnTo>
                <a:lnTo>
                  <a:pt x="3175672" y="3707933"/>
                </a:lnTo>
                <a:cubicBezTo>
                  <a:pt x="3166167" y="3717032"/>
                  <a:pt x="3157275" y="3726303"/>
                  <a:pt x="3149098" y="3735473"/>
                </a:cubicBezTo>
                <a:cubicBezTo>
                  <a:pt x="3131805" y="3730982"/>
                  <a:pt x="3107037" y="3771274"/>
                  <a:pt x="3093676" y="3747916"/>
                </a:cubicBezTo>
                <a:cubicBezTo>
                  <a:pt x="3082134" y="3759681"/>
                  <a:pt x="3081445" y="3774208"/>
                  <a:pt x="3074500" y="3757479"/>
                </a:cubicBezTo>
                <a:cubicBezTo>
                  <a:pt x="3070379" y="3760967"/>
                  <a:pt x="3066780" y="3761874"/>
                  <a:pt x="3063387" y="3761557"/>
                </a:cubicBezTo>
                <a:lnTo>
                  <a:pt x="3062129" y="3761145"/>
                </a:lnTo>
                <a:lnTo>
                  <a:pt x="3036739" y="3787643"/>
                </a:lnTo>
                <a:lnTo>
                  <a:pt x="3032052" y="3789608"/>
                </a:lnTo>
                <a:lnTo>
                  <a:pt x="3017184" y="3808868"/>
                </a:lnTo>
                <a:lnTo>
                  <a:pt x="3008605" y="3817755"/>
                </a:lnTo>
                <a:cubicBezTo>
                  <a:pt x="3008414" y="3819321"/>
                  <a:pt x="3008224" y="3820887"/>
                  <a:pt x="3008033" y="3822453"/>
                </a:cubicBezTo>
                <a:cubicBezTo>
                  <a:pt x="3006391" y="3826310"/>
                  <a:pt x="3002705" y="3830278"/>
                  <a:pt x="2994428" y="3834466"/>
                </a:cubicBezTo>
                <a:lnTo>
                  <a:pt x="2992169" y="3835021"/>
                </a:lnTo>
                <a:lnTo>
                  <a:pt x="2983549" y="3847993"/>
                </a:lnTo>
                <a:cubicBezTo>
                  <a:pt x="2960510" y="3867678"/>
                  <a:pt x="2901138" y="3908837"/>
                  <a:pt x="2853933" y="3953133"/>
                </a:cubicBezTo>
                <a:cubicBezTo>
                  <a:pt x="2808033" y="3994677"/>
                  <a:pt x="2713619" y="4093809"/>
                  <a:pt x="2700319" y="4113764"/>
                </a:cubicBezTo>
                <a:cubicBezTo>
                  <a:pt x="2643027" y="4162918"/>
                  <a:pt x="2554297" y="4214583"/>
                  <a:pt x="2510176" y="4248057"/>
                </a:cubicBezTo>
                <a:cubicBezTo>
                  <a:pt x="2480008" y="4274910"/>
                  <a:pt x="2451360" y="4302454"/>
                  <a:pt x="2435589" y="4314608"/>
                </a:cubicBezTo>
                <a:cubicBezTo>
                  <a:pt x="2429170" y="4317312"/>
                  <a:pt x="2422437" y="4319228"/>
                  <a:pt x="2415553" y="4320982"/>
                </a:cubicBezTo>
                <a:lnTo>
                  <a:pt x="2411954" y="4321914"/>
                </a:lnTo>
                <a:lnTo>
                  <a:pt x="2354125" y="4349531"/>
                </a:lnTo>
                <a:cubicBezTo>
                  <a:pt x="2343772" y="4371461"/>
                  <a:pt x="2307824" y="4382236"/>
                  <a:pt x="2283738" y="4401913"/>
                </a:cubicBezTo>
                <a:lnTo>
                  <a:pt x="2274639" y="4413265"/>
                </a:lnTo>
                <a:lnTo>
                  <a:pt x="2200361" y="4461969"/>
                </a:lnTo>
                <a:lnTo>
                  <a:pt x="2151385" y="4498639"/>
                </a:lnTo>
                <a:lnTo>
                  <a:pt x="2142612" y="4509639"/>
                </a:lnTo>
                <a:lnTo>
                  <a:pt x="2126867" y="4512135"/>
                </a:lnTo>
                <a:cubicBezTo>
                  <a:pt x="2124531" y="4511693"/>
                  <a:pt x="2122418" y="4510934"/>
                  <a:pt x="2120592" y="4509890"/>
                </a:cubicBezTo>
                <a:lnTo>
                  <a:pt x="2082302" y="4540317"/>
                </a:lnTo>
                <a:lnTo>
                  <a:pt x="2077252" y="4543206"/>
                </a:lnTo>
                <a:lnTo>
                  <a:pt x="2040915" y="4560268"/>
                </a:lnTo>
                <a:lnTo>
                  <a:pt x="1984507" y="4581220"/>
                </a:lnTo>
                <a:cubicBezTo>
                  <a:pt x="1964384" y="4585398"/>
                  <a:pt x="1938044" y="4573840"/>
                  <a:pt x="1921726" y="4594994"/>
                </a:cubicBezTo>
                <a:cubicBezTo>
                  <a:pt x="1920592" y="4581396"/>
                  <a:pt x="1897862" y="4611715"/>
                  <a:pt x="1886796" y="4605417"/>
                </a:cubicBezTo>
                <a:cubicBezTo>
                  <a:pt x="1879070" y="4599422"/>
                  <a:pt x="1870376" y="4607222"/>
                  <a:pt x="1861080" y="4610008"/>
                </a:cubicBezTo>
                <a:cubicBezTo>
                  <a:pt x="1855441" y="4608259"/>
                  <a:pt x="1842338" y="4612554"/>
                  <a:pt x="1829217" y="4618611"/>
                </a:cubicBezTo>
                <a:lnTo>
                  <a:pt x="1809298" y="4630561"/>
                </a:lnTo>
                <a:lnTo>
                  <a:pt x="1734333" y="4646342"/>
                </a:lnTo>
                <a:cubicBezTo>
                  <a:pt x="1653444" y="4693579"/>
                  <a:pt x="1470685" y="4809313"/>
                  <a:pt x="1356409" y="4866278"/>
                </a:cubicBezTo>
                <a:cubicBezTo>
                  <a:pt x="1242133" y="4923243"/>
                  <a:pt x="1130993" y="4949897"/>
                  <a:pt x="1048676" y="4988133"/>
                </a:cubicBezTo>
                <a:lnTo>
                  <a:pt x="862512" y="5095694"/>
                </a:lnTo>
                <a:lnTo>
                  <a:pt x="861635" y="5094880"/>
                </a:lnTo>
                <a:cubicBezTo>
                  <a:pt x="858943" y="5093517"/>
                  <a:pt x="855583" y="5093379"/>
                  <a:pt x="850724" y="5095804"/>
                </a:cubicBezTo>
                <a:cubicBezTo>
                  <a:pt x="851804" y="5076077"/>
                  <a:pt x="845283" y="5091169"/>
                  <a:pt x="830865" y="5100063"/>
                </a:cubicBezTo>
                <a:cubicBezTo>
                  <a:pt x="829326" y="5071407"/>
                  <a:pt x="792234" y="5106340"/>
                  <a:pt x="779694" y="5096364"/>
                </a:cubicBezTo>
                <a:cubicBezTo>
                  <a:pt x="769141" y="5103544"/>
                  <a:pt x="757951" y="5110614"/>
                  <a:pt x="746322" y="5117315"/>
                </a:cubicBezTo>
                <a:lnTo>
                  <a:pt x="739355" y="5120945"/>
                </a:lnTo>
                <a:cubicBezTo>
                  <a:pt x="739274" y="5120887"/>
                  <a:pt x="739192" y="5120831"/>
                  <a:pt x="739112" y="5120776"/>
                </a:cubicBezTo>
                <a:cubicBezTo>
                  <a:pt x="737374" y="5121048"/>
                  <a:pt x="734997" y="5122048"/>
                  <a:pt x="731553" y="5124122"/>
                </a:cubicBezTo>
                <a:lnTo>
                  <a:pt x="713129" y="5134606"/>
                </a:lnTo>
                <a:lnTo>
                  <a:pt x="707783" y="5135422"/>
                </a:lnTo>
                <a:lnTo>
                  <a:pt x="674773" y="5139365"/>
                </a:lnTo>
                <a:cubicBezTo>
                  <a:pt x="654149" y="5146330"/>
                  <a:pt x="611984" y="5162878"/>
                  <a:pt x="580910" y="5175217"/>
                </a:cubicBezTo>
                <a:lnTo>
                  <a:pt x="0" y="5322018"/>
                </a:lnTo>
                <a:lnTo>
                  <a:pt x="47389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2DEB52A3-2CC1-4120-BECA-86A60CBDDD32}"/>
              </a:ext>
            </a:extLst>
          </p:cNvPr>
          <p:cNvSpPr txBox="1"/>
          <p:nvPr/>
        </p:nvSpPr>
        <p:spPr>
          <a:xfrm>
            <a:off x="4603701" y="2835974"/>
            <a:ext cx="7588299" cy="3757667"/>
          </a:xfrm>
          <a:prstGeom prst="rect">
            <a:avLst/>
          </a:prstGeom>
        </p:spPr>
        <p:txBody>
          <a:bodyPr vert="horz" lIns="91440" tIns="45720" rIns="91440" bIns="45720" rtlCol="0" anchor="ctr">
            <a:normAutofit/>
          </a:bodyPr>
          <a:lstStyle/>
          <a:p>
            <a:pPr marL="342900" marR="0" lvl="0" indent="-342900">
              <a:lnSpc>
                <a:spcPct val="90000"/>
              </a:lnSpc>
              <a:spcBef>
                <a:spcPts val="0"/>
              </a:spcBef>
              <a:spcAft>
                <a:spcPts val="0"/>
              </a:spcAft>
              <a:buFont typeface="Symbol" panose="05050102010706020507" pitchFamily="18" charset="2"/>
              <a:buChar char=""/>
            </a:pPr>
            <a:r>
              <a:rPr lang="en-US" spc="50" dirty="0">
                <a:solidFill>
                  <a:schemeClr val="bg1">
                    <a:lumMod val="10000"/>
                  </a:schemeClr>
                </a:solidFill>
                <a:effectLst/>
                <a:latin typeface="Aharoni" panose="02010803020104030203" pitchFamily="2" charset="-79"/>
                <a:ea typeface="Batang" panose="02030600000101010101" pitchFamily="18" charset="-127"/>
                <a:cs typeface="Aharoni" panose="02010803020104030203" pitchFamily="2" charset="-79"/>
              </a:rPr>
              <a:t>a significant difference in the distribution of sequences indicates a potential allelic effect on protein binding.</a:t>
            </a:r>
          </a:p>
          <a:p>
            <a:pPr marL="342900" lvl="1" indent="-342900">
              <a:lnSpc>
                <a:spcPct val="90000"/>
              </a:lnSpc>
              <a:spcBef>
                <a:spcPts val="830"/>
              </a:spcBef>
              <a:spcAft>
                <a:spcPts val="830"/>
              </a:spcAft>
              <a:buFont typeface="Symbol" panose="05050102010706020507" pitchFamily="18" charset="2"/>
              <a:buChar char=""/>
            </a:pPr>
            <a:r>
              <a:rPr lang="en-US" spc="50" dirty="0">
                <a:solidFill>
                  <a:schemeClr val="bg1">
                    <a:lumMod val="10000"/>
                  </a:schemeClr>
                </a:solidFill>
                <a:effectLst/>
                <a:latin typeface="Aharoni" panose="02010803020104030203" pitchFamily="2" charset="-79"/>
                <a:ea typeface="Batang" panose="02030600000101010101" pitchFamily="18" charset="-127"/>
                <a:cs typeface="Aharoni" panose="02010803020104030203" pitchFamily="2" charset="-79"/>
              </a:rPr>
              <a:t>ChIP-seq data for transcription factor , we can investigate each heterozygous site.</a:t>
            </a:r>
          </a:p>
          <a:p>
            <a:pPr marL="342900" lvl="1" indent="-342900">
              <a:lnSpc>
                <a:spcPct val="90000"/>
              </a:lnSpc>
              <a:spcBef>
                <a:spcPts val="830"/>
              </a:spcBef>
              <a:spcAft>
                <a:spcPts val="830"/>
              </a:spcAft>
              <a:buFont typeface="Symbol" panose="05050102010706020507" pitchFamily="18" charset="2"/>
              <a:buChar char=""/>
            </a:pPr>
            <a:r>
              <a:rPr lang="en-US" spc="50" dirty="0">
                <a:solidFill>
                  <a:schemeClr val="bg1">
                    <a:lumMod val="10000"/>
                  </a:schemeClr>
                </a:solidFill>
                <a:effectLst/>
                <a:latin typeface="Aharoni" panose="02010803020104030203" pitchFamily="2" charset="-79"/>
                <a:ea typeface="Batang" panose="02030600000101010101" pitchFamily="18" charset="-127"/>
                <a:cs typeface="Aharoni" panose="02010803020104030203" pitchFamily="2" charset="-79"/>
              </a:rPr>
              <a:t>They falls within a called peak (binding site) in that data. </a:t>
            </a:r>
          </a:p>
          <a:p>
            <a:pPr marL="342900" lvl="1" indent="-342900">
              <a:lnSpc>
                <a:spcPct val="90000"/>
              </a:lnSpc>
              <a:spcBef>
                <a:spcPts val="830"/>
              </a:spcBef>
              <a:spcAft>
                <a:spcPts val="830"/>
              </a:spcAft>
              <a:buFont typeface="Symbol" panose="05050102010706020507" pitchFamily="18" charset="2"/>
              <a:buChar char=""/>
            </a:pPr>
            <a:r>
              <a:rPr lang="en-US" spc="50" dirty="0">
                <a:solidFill>
                  <a:schemeClr val="bg1">
                    <a:lumMod val="10000"/>
                  </a:schemeClr>
                </a:solidFill>
                <a:effectLst/>
                <a:latin typeface="Aharoni" panose="02010803020104030203" pitchFamily="2" charset="-79"/>
                <a:ea typeface="Batang" panose="02030600000101010101" pitchFamily="18" charset="-127"/>
                <a:cs typeface="Aharoni" panose="02010803020104030203" pitchFamily="2" charset="-79"/>
              </a:rPr>
              <a:t>if the presence of A or B has no effect, we would expect an even distribution of sequences containing A and B at that binding site. </a:t>
            </a:r>
            <a:endParaRPr lang="en-US" spc="50" dirty="0">
              <a:solidFill>
                <a:schemeClr val="bg1">
                  <a:lumMod val="10000"/>
                </a:schemeClr>
              </a:solidFill>
              <a:latin typeface="Aharoni" panose="02010803020104030203" pitchFamily="2" charset="-79"/>
              <a:ea typeface="Batang" panose="02030600000101010101" pitchFamily="18" charset="-127"/>
              <a:cs typeface="Aharoni" panose="02010803020104030203" pitchFamily="2" charset="-79"/>
            </a:endParaRPr>
          </a:p>
          <a:p>
            <a:pPr marL="342900" lvl="1" indent="-342900">
              <a:lnSpc>
                <a:spcPct val="90000"/>
              </a:lnSpc>
              <a:spcBef>
                <a:spcPts val="830"/>
              </a:spcBef>
              <a:spcAft>
                <a:spcPts val="830"/>
              </a:spcAft>
              <a:buFont typeface="Symbol" panose="05050102010706020507" pitchFamily="18" charset="2"/>
              <a:buChar char=""/>
            </a:pPr>
            <a:r>
              <a:rPr lang="en-US" spc="50" dirty="0">
                <a:solidFill>
                  <a:schemeClr val="bg1">
                    <a:lumMod val="10000"/>
                  </a:schemeClr>
                </a:solidFill>
                <a:effectLst/>
                <a:latin typeface="Aharoni" panose="02010803020104030203" pitchFamily="2" charset="-79"/>
                <a:ea typeface="Batang" panose="02030600000101010101" pitchFamily="18" charset="-127"/>
                <a:cs typeface="Aharoni" panose="02010803020104030203" pitchFamily="2" charset="-79"/>
              </a:rPr>
              <a:t>If sequences at that site contain many allele A, we could hypothesize that A provides a more favorable binding sequence for protein.</a:t>
            </a:r>
            <a:endParaRPr lang="en-US" b="1" spc="50" dirty="0">
              <a:solidFill>
                <a:schemeClr val="bg1">
                  <a:lumMod val="10000"/>
                </a:schemeClr>
              </a:solidFill>
              <a:effectLst/>
              <a:latin typeface="Aharoni" panose="02010803020104030203" pitchFamily="2" charset="-79"/>
              <a:ea typeface="Batang" panose="02030600000101010101" pitchFamily="18" charset="-127"/>
              <a:cs typeface="Aharoni" panose="02010803020104030203" pitchFamily="2" charset="-79"/>
            </a:endParaRPr>
          </a:p>
        </p:txBody>
      </p:sp>
      <p:pic>
        <p:nvPicPr>
          <p:cNvPr id="9" name="Picture 8">
            <a:extLst>
              <a:ext uri="{FF2B5EF4-FFF2-40B4-BE49-F238E27FC236}">
                <a16:creationId xmlns="" xmlns:a16="http://schemas.microsoft.com/office/drawing/2014/main" id="{DE53007E-9046-4164-A7FF-AFF819310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154" y="74244"/>
            <a:ext cx="6527846" cy="21858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a:extLst>
              <a:ext uri="{FF2B5EF4-FFF2-40B4-BE49-F238E27FC236}">
                <a16:creationId xmlns="" xmlns:a16="http://schemas.microsoft.com/office/drawing/2014/main" id="{00276962-D041-4143-825C-9F9549BCF36B}"/>
              </a:ext>
            </a:extLst>
          </p:cNvPr>
          <p:cNvSpPr txBox="1"/>
          <p:nvPr/>
        </p:nvSpPr>
        <p:spPr>
          <a:xfrm>
            <a:off x="4640653" y="2488717"/>
            <a:ext cx="6281224" cy="416268"/>
          </a:xfrm>
          <a:prstGeom prst="rect">
            <a:avLst/>
          </a:prstGeom>
          <a:noFill/>
        </p:spPr>
        <p:txBody>
          <a:bodyPr wrap="square">
            <a:spAutoFit/>
          </a:bodyPr>
          <a:lstStyle/>
          <a:p>
            <a:pPr>
              <a:lnSpc>
                <a:spcPct val="107000"/>
              </a:lnSpc>
              <a:spcAft>
                <a:spcPts val="800"/>
              </a:spcAft>
            </a:pPr>
            <a:r>
              <a:rPr lang="en-US" sz="2000" b="1" u="sng" dirty="0">
                <a:solidFill>
                  <a:schemeClr val="bg1">
                    <a:lumMod val="10000"/>
                  </a:schemeClr>
                </a:solidFill>
                <a:latin typeface="Aharoni" panose="02010803020104030203" pitchFamily="2" charset="-79"/>
                <a:ea typeface="Times New Roman" panose="02020603050405020304" pitchFamily="18" charset="0"/>
                <a:cs typeface="Aharoni" panose="02010803020104030203" pitchFamily="2" charset="-79"/>
              </a:rPr>
              <a:t>B. Variation across individuals </a:t>
            </a:r>
          </a:p>
        </p:txBody>
      </p:sp>
    </p:spTree>
    <p:extLst>
      <p:ext uri="{BB962C8B-B14F-4D97-AF65-F5344CB8AC3E}">
        <p14:creationId xmlns:p14="http://schemas.microsoft.com/office/powerpoint/2010/main" val="227145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 xmlns:a16="http://schemas.microsoft.com/office/drawing/2014/main" id="{A326A41B-8A19-487E-BD55-01167CF7FF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CC4807F2-B5F4-4832-B9EC-C96C9CBDE3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767014" flipH="1">
            <a:off x="2774100" y="-1894523"/>
            <a:ext cx="7170758" cy="12352700"/>
          </a:xfrm>
          <a:custGeom>
            <a:avLst/>
            <a:gdLst>
              <a:gd name="connsiteX0" fmla="*/ 0 w 7170758"/>
              <a:gd name="connsiteY0" fmla="*/ 11492330 h 12352700"/>
              <a:gd name="connsiteX1" fmla="*/ 5168943 w 7170758"/>
              <a:gd name="connsiteY1" fmla="*/ 12352700 h 12352700"/>
              <a:gd name="connsiteX2" fmla="*/ 7170758 w 7170758"/>
              <a:gd name="connsiteY2" fmla="*/ 326163 h 12352700"/>
              <a:gd name="connsiteX3" fmla="*/ 5211229 w 7170758"/>
              <a:gd name="connsiteY3" fmla="*/ 0 h 12352700"/>
              <a:gd name="connsiteX4" fmla="*/ 5211235 w 7170758"/>
              <a:gd name="connsiteY4" fmla="*/ 303 h 12352700"/>
              <a:gd name="connsiteX5" fmla="*/ 5125744 w 7170758"/>
              <a:gd name="connsiteY5" fmla="*/ 311331 h 12352700"/>
              <a:gd name="connsiteX6" fmla="*/ 5095471 w 7170758"/>
              <a:gd name="connsiteY6" fmla="*/ 495519 h 12352700"/>
              <a:gd name="connsiteX7" fmla="*/ 4977060 w 7170758"/>
              <a:gd name="connsiteY7" fmla="*/ 703611 h 12352700"/>
              <a:gd name="connsiteX8" fmla="*/ 4677999 w 7170758"/>
              <a:gd name="connsiteY8" fmla="*/ 1006806 h 12352700"/>
              <a:gd name="connsiteX9" fmla="*/ 4244694 w 7170758"/>
              <a:gd name="connsiteY9" fmla="*/ 1470023 h 12352700"/>
              <a:gd name="connsiteX10" fmla="*/ 3856538 w 7170758"/>
              <a:gd name="connsiteY10" fmla="*/ 1888990 h 12352700"/>
              <a:gd name="connsiteX11" fmla="*/ 3127512 w 7170758"/>
              <a:gd name="connsiteY11" fmla="*/ 2519154 h 12352700"/>
              <a:gd name="connsiteX12" fmla="*/ 3094826 w 7170758"/>
              <a:gd name="connsiteY12" fmla="*/ 2611193 h 12352700"/>
              <a:gd name="connsiteX13" fmla="*/ 2855076 w 7170758"/>
              <a:gd name="connsiteY13" fmla="*/ 2868261 h 12352700"/>
              <a:gd name="connsiteX14" fmla="*/ 2795079 w 7170758"/>
              <a:gd name="connsiteY14" fmla="*/ 2952760 h 12352700"/>
              <a:gd name="connsiteX15" fmla="*/ 2687974 w 7170758"/>
              <a:gd name="connsiteY15" fmla="*/ 3125862 h 12352700"/>
              <a:gd name="connsiteX16" fmla="*/ 2632520 w 7170758"/>
              <a:gd name="connsiteY16" fmla="*/ 3207520 h 12352700"/>
              <a:gd name="connsiteX17" fmla="*/ 2523917 w 7170758"/>
              <a:gd name="connsiteY17" fmla="*/ 3672581 h 12352700"/>
              <a:gd name="connsiteX18" fmla="*/ 2362484 w 7170758"/>
              <a:gd name="connsiteY18" fmla="*/ 3932467 h 12352700"/>
              <a:gd name="connsiteX19" fmla="*/ 2186680 w 7170758"/>
              <a:gd name="connsiteY19" fmla="*/ 4370763 h 12352700"/>
              <a:gd name="connsiteX20" fmla="*/ 1867435 w 7170758"/>
              <a:gd name="connsiteY20" fmla="*/ 4811101 h 12352700"/>
              <a:gd name="connsiteX21" fmla="*/ 1731209 w 7170758"/>
              <a:gd name="connsiteY21" fmla="*/ 5348227 h 12352700"/>
              <a:gd name="connsiteX22" fmla="*/ 1619001 w 7170758"/>
              <a:gd name="connsiteY22" fmla="*/ 5913848 h 12352700"/>
              <a:gd name="connsiteX23" fmla="*/ 1583307 w 7170758"/>
              <a:gd name="connsiteY23" fmla="*/ 6077361 h 12352700"/>
              <a:gd name="connsiteX24" fmla="*/ 1545954 w 7170758"/>
              <a:gd name="connsiteY24" fmla="*/ 6106863 h 12352700"/>
              <a:gd name="connsiteX25" fmla="*/ 1528197 w 7170758"/>
              <a:gd name="connsiteY25" fmla="*/ 6216490 h 12352700"/>
              <a:gd name="connsiteX26" fmla="*/ 1478443 w 7170758"/>
              <a:gd name="connsiteY26" fmla="*/ 6316412 h 12352700"/>
              <a:gd name="connsiteX27" fmla="*/ 1444911 w 7170758"/>
              <a:gd name="connsiteY27" fmla="*/ 6471242 h 12352700"/>
              <a:gd name="connsiteX28" fmla="*/ 1450295 w 7170758"/>
              <a:gd name="connsiteY28" fmla="*/ 6727118 h 12352700"/>
              <a:gd name="connsiteX29" fmla="*/ 1417057 w 7170758"/>
              <a:gd name="connsiteY29" fmla="*/ 6823660 h 12352700"/>
              <a:gd name="connsiteX30" fmla="*/ 1422686 w 7170758"/>
              <a:gd name="connsiteY30" fmla="*/ 6883251 h 12352700"/>
              <a:gd name="connsiteX31" fmla="*/ 1396910 w 7170758"/>
              <a:gd name="connsiteY31" fmla="*/ 6885269 h 12352700"/>
              <a:gd name="connsiteX32" fmla="*/ 1335463 w 7170758"/>
              <a:gd name="connsiteY32" fmla="*/ 7015122 h 12352700"/>
              <a:gd name="connsiteX33" fmla="*/ 1328526 w 7170758"/>
              <a:gd name="connsiteY33" fmla="*/ 7038791 h 12352700"/>
              <a:gd name="connsiteX34" fmla="*/ 1219997 w 7170758"/>
              <a:gd name="connsiteY34" fmla="*/ 7155969 h 12352700"/>
              <a:gd name="connsiteX35" fmla="*/ 1177561 w 7170758"/>
              <a:gd name="connsiteY35" fmla="*/ 7235011 h 12352700"/>
              <a:gd name="connsiteX36" fmla="*/ 1134805 w 7170758"/>
              <a:gd name="connsiteY36" fmla="*/ 7276857 h 12352700"/>
              <a:gd name="connsiteX37" fmla="*/ 1028219 w 7170758"/>
              <a:gd name="connsiteY37" fmla="*/ 7464365 h 12352700"/>
              <a:gd name="connsiteX38" fmla="*/ 836389 w 7170758"/>
              <a:gd name="connsiteY38" fmla="*/ 8000885 h 12352700"/>
              <a:gd name="connsiteX39" fmla="*/ 622220 w 7170758"/>
              <a:gd name="connsiteY39" fmla="*/ 8683581 h 12352700"/>
              <a:gd name="connsiteX40" fmla="*/ 460982 w 7170758"/>
              <a:gd name="connsiteY40" fmla="*/ 9287993 h 12352700"/>
              <a:gd name="connsiteX41" fmla="*/ 402314 w 7170758"/>
              <a:gd name="connsiteY41" fmla="*/ 9561249 h 12352700"/>
              <a:gd name="connsiteX42" fmla="*/ 422044 w 7170758"/>
              <a:gd name="connsiteY42" fmla="*/ 9833547 h 12352700"/>
              <a:gd name="connsiteX43" fmla="*/ 335400 w 7170758"/>
              <a:gd name="connsiteY43" fmla="*/ 10072328 h 12352700"/>
              <a:gd name="connsiteX44" fmla="*/ 286060 w 7170758"/>
              <a:gd name="connsiteY44" fmla="*/ 10405104 h 12352700"/>
              <a:gd name="connsiteX45" fmla="*/ 256438 w 7170758"/>
              <a:gd name="connsiteY45" fmla="*/ 10653704 h 12352700"/>
              <a:gd name="connsiteX46" fmla="*/ 123859 w 7170758"/>
              <a:gd name="connsiteY46" fmla="*/ 11011991 h 12352700"/>
              <a:gd name="connsiteX47" fmla="*/ 21278 w 7170758"/>
              <a:gd name="connsiteY47" fmla="*/ 11435242 h 123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170758" h="12352700">
                <a:moveTo>
                  <a:pt x="0" y="11492330"/>
                </a:moveTo>
                <a:lnTo>
                  <a:pt x="5168943" y="12352700"/>
                </a:lnTo>
                <a:lnTo>
                  <a:pt x="7170758" y="326163"/>
                </a:lnTo>
                <a:lnTo>
                  <a:pt x="5211229" y="0"/>
                </a:lnTo>
                <a:lnTo>
                  <a:pt x="5211235" y="303"/>
                </a:lnTo>
                <a:cubicBezTo>
                  <a:pt x="5203560" y="95753"/>
                  <a:pt x="5143829" y="211768"/>
                  <a:pt x="5125744" y="311331"/>
                </a:cubicBezTo>
                <a:cubicBezTo>
                  <a:pt x="5093603" y="339913"/>
                  <a:pt x="5120276" y="482584"/>
                  <a:pt x="5095471" y="495519"/>
                </a:cubicBezTo>
                <a:lnTo>
                  <a:pt x="4977060" y="703611"/>
                </a:lnTo>
                <a:cubicBezTo>
                  <a:pt x="4865323" y="753837"/>
                  <a:pt x="4800060" y="879070"/>
                  <a:pt x="4677999" y="1006806"/>
                </a:cubicBezTo>
                <a:cubicBezTo>
                  <a:pt x="4555937" y="1134541"/>
                  <a:pt x="4668490" y="1278227"/>
                  <a:pt x="4244694" y="1470023"/>
                </a:cubicBezTo>
                <a:cubicBezTo>
                  <a:pt x="4245043" y="1506282"/>
                  <a:pt x="3912530" y="1750749"/>
                  <a:pt x="3856538" y="1888990"/>
                </a:cubicBezTo>
                <a:cubicBezTo>
                  <a:pt x="3670340" y="2063845"/>
                  <a:pt x="3254463" y="2398787"/>
                  <a:pt x="3127512" y="2519154"/>
                </a:cubicBezTo>
                <a:cubicBezTo>
                  <a:pt x="3129397" y="2529744"/>
                  <a:pt x="3094953" y="2599059"/>
                  <a:pt x="3094826" y="2611193"/>
                </a:cubicBezTo>
                <a:cubicBezTo>
                  <a:pt x="3049419" y="2669377"/>
                  <a:pt x="2905034" y="2811333"/>
                  <a:pt x="2855076" y="2868261"/>
                </a:cubicBezTo>
                <a:lnTo>
                  <a:pt x="2795079" y="2952760"/>
                </a:lnTo>
                <a:lnTo>
                  <a:pt x="2687974" y="3125862"/>
                </a:lnTo>
                <a:cubicBezTo>
                  <a:pt x="2663305" y="3169585"/>
                  <a:pt x="2657128" y="3166132"/>
                  <a:pt x="2632520" y="3207520"/>
                </a:cubicBezTo>
                <a:cubicBezTo>
                  <a:pt x="2589290" y="3305569"/>
                  <a:pt x="2565957" y="3559539"/>
                  <a:pt x="2523917" y="3672581"/>
                </a:cubicBezTo>
                <a:cubicBezTo>
                  <a:pt x="2475250" y="3769614"/>
                  <a:pt x="2448722" y="3875203"/>
                  <a:pt x="2362484" y="3932467"/>
                </a:cubicBezTo>
                <a:cubicBezTo>
                  <a:pt x="2287649" y="4118638"/>
                  <a:pt x="2244627" y="4200905"/>
                  <a:pt x="2186680" y="4370763"/>
                </a:cubicBezTo>
                <a:cubicBezTo>
                  <a:pt x="2139211" y="4407041"/>
                  <a:pt x="1868585" y="4743432"/>
                  <a:pt x="1867435" y="4811101"/>
                </a:cubicBezTo>
                <a:cubicBezTo>
                  <a:pt x="1858074" y="4965582"/>
                  <a:pt x="1789128" y="5181431"/>
                  <a:pt x="1731209" y="5348227"/>
                </a:cubicBezTo>
                <a:cubicBezTo>
                  <a:pt x="1678725" y="5548329"/>
                  <a:pt x="1647453" y="5785122"/>
                  <a:pt x="1619001" y="5913848"/>
                </a:cubicBezTo>
                <a:lnTo>
                  <a:pt x="1583307" y="6077361"/>
                </a:lnTo>
                <a:cubicBezTo>
                  <a:pt x="1574048" y="6091111"/>
                  <a:pt x="1548598" y="6098191"/>
                  <a:pt x="1545954" y="6106863"/>
                </a:cubicBezTo>
                <a:cubicBezTo>
                  <a:pt x="1546011" y="6107425"/>
                  <a:pt x="1528140" y="6215927"/>
                  <a:pt x="1528197" y="6216490"/>
                </a:cubicBezTo>
                <a:lnTo>
                  <a:pt x="1478443" y="6316412"/>
                </a:lnTo>
                <a:cubicBezTo>
                  <a:pt x="1447990" y="6363483"/>
                  <a:pt x="1475408" y="6430984"/>
                  <a:pt x="1444911" y="6471242"/>
                </a:cubicBezTo>
                <a:cubicBezTo>
                  <a:pt x="1456990" y="6560649"/>
                  <a:pt x="1377193" y="6654482"/>
                  <a:pt x="1450295" y="6727118"/>
                </a:cubicBezTo>
                <a:cubicBezTo>
                  <a:pt x="1411019" y="6784157"/>
                  <a:pt x="1364347" y="6785087"/>
                  <a:pt x="1417057" y="6823660"/>
                </a:cubicBezTo>
                <a:cubicBezTo>
                  <a:pt x="1405315" y="6844158"/>
                  <a:pt x="1422125" y="6865796"/>
                  <a:pt x="1422686" y="6883251"/>
                </a:cubicBezTo>
                <a:lnTo>
                  <a:pt x="1396910" y="6885269"/>
                </a:lnTo>
                <a:lnTo>
                  <a:pt x="1335463" y="7015122"/>
                </a:lnTo>
                <a:lnTo>
                  <a:pt x="1328526" y="7038791"/>
                </a:lnTo>
                <a:lnTo>
                  <a:pt x="1219997" y="7155969"/>
                </a:lnTo>
                <a:lnTo>
                  <a:pt x="1177561" y="7235011"/>
                </a:lnTo>
                <a:lnTo>
                  <a:pt x="1134805" y="7276857"/>
                </a:lnTo>
                <a:cubicBezTo>
                  <a:pt x="1119396" y="7287915"/>
                  <a:pt x="1091781" y="7440510"/>
                  <a:pt x="1028219" y="7464365"/>
                </a:cubicBezTo>
                <a:cubicBezTo>
                  <a:pt x="952823" y="7805496"/>
                  <a:pt x="904055" y="7797682"/>
                  <a:pt x="836389" y="8000885"/>
                </a:cubicBezTo>
                <a:cubicBezTo>
                  <a:pt x="768723" y="8204089"/>
                  <a:pt x="809532" y="8271839"/>
                  <a:pt x="622220" y="8683581"/>
                </a:cubicBezTo>
                <a:cubicBezTo>
                  <a:pt x="531001" y="8931494"/>
                  <a:pt x="502217" y="9138841"/>
                  <a:pt x="460982" y="9287993"/>
                </a:cubicBezTo>
                <a:cubicBezTo>
                  <a:pt x="453369" y="9330524"/>
                  <a:pt x="381421" y="9527208"/>
                  <a:pt x="402314" y="9561249"/>
                </a:cubicBezTo>
                <a:cubicBezTo>
                  <a:pt x="424751" y="9610363"/>
                  <a:pt x="377317" y="9830548"/>
                  <a:pt x="422044" y="9833547"/>
                </a:cubicBezTo>
                <a:cubicBezTo>
                  <a:pt x="355384" y="9910733"/>
                  <a:pt x="345831" y="9980565"/>
                  <a:pt x="335400" y="10072328"/>
                </a:cubicBezTo>
                <a:cubicBezTo>
                  <a:pt x="275882" y="10128993"/>
                  <a:pt x="336909" y="10221314"/>
                  <a:pt x="286060" y="10405104"/>
                </a:cubicBezTo>
                <a:cubicBezTo>
                  <a:pt x="252193" y="10514340"/>
                  <a:pt x="283472" y="10552556"/>
                  <a:pt x="256438" y="10653704"/>
                </a:cubicBezTo>
                <a:cubicBezTo>
                  <a:pt x="229405" y="10754852"/>
                  <a:pt x="164391" y="10971035"/>
                  <a:pt x="123859" y="11011991"/>
                </a:cubicBezTo>
                <a:cubicBezTo>
                  <a:pt x="58538" y="11240530"/>
                  <a:pt x="69534" y="11294698"/>
                  <a:pt x="21278" y="1143524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 xmlns:a16="http://schemas.microsoft.com/office/drawing/2014/main" id="{42DD9C40-A2FD-4448-A65D-7D76177E13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72548" y="2135875"/>
            <a:ext cx="3710992" cy="393129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image15.png">
            <a:extLst>
              <a:ext uri="{FF2B5EF4-FFF2-40B4-BE49-F238E27FC236}">
                <a16:creationId xmlns="" xmlns:a16="http://schemas.microsoft.com/office/drawing/2014/main" id="{4B96E4D8-B4F7-4047-8447-3C48521A9427}"/>
              </a:ext>
            </a:extLst>
          </p:cNvPr>
          <p:cNvPicPr/>
          <p:nvPr/>
        </p:nvPicPr>
        <p:blipFill>
          <a:blip r:embed="rId2"/>
          <a:stretch>
            <a:fillRect/>
          </a:stretch>
        </p:blipFill>
        <p:spPr>
          <a:xfrm>
            <a:off x="1072548" y="1183876"/>
            <a:ext cx="3710992" cy="4883292"/>
          </a:xfrm>
          <a:prstGeom prst="rect">
            <a:avLst/>
          </a:prstGeom>
        </p:spPr>
      </p:pic>
      <p:graphicFrame>
        <p:nvGraphicFramePr>
          <p:cNvPr id="7" name="TextBox 4">
            <a:extLst>
              <a:ext uri="{FF2B5EF4-FFF2-40B4-BE49-F238E27FC236}">
                <a16:creationId xmlns="" xmlns:a16="http://schemas.microsoft.com/office/drawing/2014/main" id="{73C87E36-0E4D-4CC2-A241-3CBD8A7BC6C0}"/>
              </a:ext>
            </a:extLst>
          </p:cNvPr>
          <p:cNvGraphicFramePr/>
          <p:nvPr>
            <p:extLst>
              <p:ext uri="{D42A27DB-BD31-4B8C-83A1-F6EECF244321}">
                <p14:modId xmlns:p14="http://schemas.microsoft.com/office/powerpoint/2010/main" val="1423479570"/>
              </p:ext>
            </p:extLst>
          </p:nvPr>
        </p:nvGraphicFramePr>
        <p:xfrm>
          <a:off x="5006278" y="218389"/>
          <a:ext cx="6962982" cy="642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 xmlns:a16="http://schemas.microsoft.com/office/drawing/2014/main" id="{00736D38-CC49-4B0E-B639-A78D34FCE81F}"/>
              </a:ext>
            </a:extLst>
          </p:cNvPr>
          <p:cNvSpPr txBox="1"/>
          <p:nvPr/>
        </p:nvSpPr>
        <p:spPr>
          <a:xfrm>
            <a:off x="222740" y="218389"/>
            <a:ext cx="6267156" cy="523220"/>
          </a:xfrm>
          <a:prstGeom prst="rect">
            <a:avLst/>
          </a:prstGeom>
          <a:noFill/>
        </p:spPr>
        <p:txBody>
          <a:bodyPr wrap="square">
            <a:spAutoFit/>
          </a:bodyPr>
          <a:lstStyle/>
          <a:p>
            <a:r>
              <a:rPr lang="en-GB" sz="2800" dirty="0">
                <a:solidFill>
                  <a:schemeClr val="bg1">
                    <a:lumMod val="1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rPr>
              <a:t>3- Calling Peaks</a:t>
            </a:r>
            <a:endParaRPr lang="en-US" sz="2800" dirty="0">
              <a:solidFill>
                <a:schemeClr val="bg1">
                  <a:lumMod val="10000"/>
                </a:schemeClr>
              </a:solidFill>
            </a:endParaRPr>
          </a:p>
        </p:txBody>
      </p:sp>
    </p:spTree>
    <p:extLst>
      <p:ext uri="{BB962C8B-B14F-4D97-AF65-F5344CB8AC3E}">
        <p14:creationId xmlns:p14="http://schemas.microsoft.com/office/powerpoint/2010/main" val="12426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dgm id="{20CD0D34-4AB1-43E0-96E7-14475C94A118}"/>
                                            </p:graphicEl>
                                          </p:spTgt>
                                        </p:tgtEl>
                                        <p:attrNameLst>
                                          <p:attrName>style.visibility</p:attrName>
                                        </p:attrNameLst>
                                      </p:cBhvr>
                                      <p:to>
                                        <p:strVal val="visible"/>
                                      </p:to>
                                    </p:set>
                                    <p:animEffect transition="in" filter="wipe(down)">
                                      <p:cBhvr>
                                        <p:cTn id="7" dur="500"/>
                                        <p:tgtEl>
                                          <p:spTgt spid="7">
                                            <p:graphicEl>
                                              <a:dgm id="{20CD0D34-4AB1-43E0-96E7-14475C94A118}"/>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graphicEl>
                                              <a:dgm id="{5F78628E-9844-4CA7-A87A-9013AF271A05}"/>
                                            </p:graphicEl>
                                          </p:spTgt>
                                        </p:tgtEl>
                                        <p:attrNameLst>
                                          <p:attrName>style.visibility</p:attrName>
                                        </p:attrNameLst>
                                      </p:cBhvr>
                                      <p:to>
                                        <p:strVal val="visible"/>
                                      </p:to>
                                    </p:set>
                                    <p:animEffect transition="in" filter="wipe(down)">
                                      <p:cBhvr>
                                        <p:cTn id="10" dur="500"/>
                                        <p:tgtEl>
                                          <p:spTgt spid="7">
                                            <p:graphicEl>
                                              <a:dgm id="{5F78628E-9844-4CA7-A87A-9013AF271A05}"/>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graphicEl>
                                              <a:dgm id="{5AA85536-AEF9-4530-9FCA-94DEBD136266}"/>
                                            </p:graphicEl>
                                          </p:spTgt>
                                        </p:tgtEl>
                                        <p:attrNameLst>
                                          <p:attrName>style.visibility</p:attrName>
                                        </p:attrNameLst>
                                      </p:cBhvr>
                                      <p:to>
                                        <p:strVal val="visible"/>
                                      </p:to>
                                    </p:set>
                                    <p:animEffect transition="in" filter="wipe(down)">
                                      <p:cBhvr>
                                        <p:cTn id="13" dur="500"/>
                                        <p:tgtEl>
                                          <p:spTgt spid="7">
                                            <p:graphicEl>
                                              <a:dgm id="{5AA85536-AEF9-4530-9FCA-94DEBD136266}"/>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graphicEl>
                                              <a:dgm id="{6504FFBD-7B57-450D-B832-241840D4B702}"/>
                                            </p:graphicEl>
                                          </p:spTgt>
                                        </p:tgtEl>
                                        <p:attrNameLst>
                                          <p:attrName>style.visibility</p:attrName>
                                        </p:attrNameLst>
                                      </p:cBhvr>
                                      <p:to>
                                        <p:strVal val="visible"/>
                                      </p:to>
                                    </p:set>
                                    <p:animEffect transition="in" filter="wipe(down)">
                                      <p:cBhvr>
                                        <p:cTn id="16" dur="500"/>
                                        <p:tgtEl>
                                          <p:spTgt spid="7">
                                            <p:graphicEl>
                                              <a:dgm id="{6504FFBD-7B57-450D-B832-241840D4B702}"/>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graphicEl>
                                              <a:dgm id="{936D15E5-BF40-4C70-8086-353E09EDCA0F}"/>
                                            </p:graphicEl>
                                          </p:spTgt>
                                        </p:tgtEl>
                                        <p:attrNameLst>
                                          <p:attrName>style.visibility</p:attrName>
                                        </p:attrNameLst>
                                      </p:cBhvr>
                                      <p:to>
                                        <p:strVal val="visible"/>
                                      </p:to>
                                    </p:set>
                                    <p:animEffect transition="in" filter="wipe(down)">
                                      <p:cBhvr>
                                        <p:cTn id="19" dur="500"/>
                                        <p:tgtEl>
                                          <p:spTgt spid="7">
                                            <p:graphicEl>
                                              <a:dgm id="{936D15E5-BF40-4C70-8086-353E09EDCA0F}"/>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graphicEl>
                                              <a:dgm id="{02C99102-C1D8-4273-BC05-F5DC55642A38}"/>
                                            </p:graphicEl>
                                          </p:spTgt>
                                        </p:tgtEl>
                                        <p:attrNameLst>
                                          <p:attrName>style.visibility</p:attrName>
                                        </p:attrNameLst>
                                      </p:cBhvr>
                                      <p:to>
                                        <p:strVal val="visible"/>
                                      </p:to>
                                    </p:set>
                                    <p:animEffect transition="in" filter="wipe(down)">
                                      <p:cBhvr>
                                        <p:cTn id="22" dur="500"/>
                                        <p:tgtEl>
                                          <p:spTgt spid="7">
                                            <p:graphicEl>
                                              <a:dgm id="{02C99102-C1D8-4273-BC05-F5DC55642A38}"/>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graphicEl>
                                              <a:dgm id="{88CBB7DA-A860-41DB-AEB0-4DCB5DADE751}"/>
                                            </p:graphicEl>
                                          </p:spTgt>
                                        </p:tgtEl>
                                        <p:attrNameLst>
                                          <p:attrName>style.visibility</p:attrName>
                                        </p:attrNameLst>
                                      </p:cBhvr>
                                      <p:to>
                                        <p:strVal val="visible"/>
                                      </p:to>
                                    </p:set>
                                    <p:animEffect transition="in" filter="wipe(down)">
                                      <p:cBhvr>
                                        <p:cTn id="25" dur="500"/>
                                        <p:tgtEl>
                                          <p:spTgt spid="7">
                                            <p:graphicEl>
                                              <a:dgm id="{88CBB7DA-A860-41DB-AEB0-4DCB5DADE751}"/>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graphicEl>
                                              <a:dgm id="{B29766E3-6C1D-4162-A1EE-72B18FE81C52}"/>
                                            </p:graphicEl>
                                          </p:spTgt>
                                        </p:tgtEl>
                                        <p:attrNameLst>
                                          <p:attrName>style.visibility</p:attrName>
                                        </p:attrNameLst>
                                      </p:cBhvr>
                                      <p:to>
                                        <p:strVal val="visible"/>
                                      </p:to>
                                    </p:set>
                                    <p:animEffect transition="in" filter="wipe(down)">
                                      <p:cBhvr>
                                        <p:cTn id="28" dur="500"/>
                                        <p:tgtEl>
                                          <p:spTgt spid="7">
                                            <p:graphicEl>
                                              <a:dgm id="{B29766E3-6C1D-4162-A1EE-72B18FE81C52}"/>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graphicEl>
                                              <a:dgm id="{A2B43B0D-25D6-4360-B299-201A8FA5471E}"/>
                                            </p:graphicEl>
                                          </p:spTgt>
                                        </p:tgtEl>
                                        <p:attrNameLst>
                                          <p:attrName>style.visibility</p:attrName>
                                        </p:attrNameLst>
                                      </p:cBhvr>
                                      <p:to>
                                        <p:strVal val="visible"/>
                                      </p:to>
                                    </p:set>
                                    <p:animEffect transition="in" filter="wipe(down)">
                                      <p:cBhvr>
                                        <p:cTn id="31" dur="500"/>
                                        <p:tgtEl>
                                          <p:spTgt spid="7">
                                            <p:graphicEl>
                                              <a:dgm id="{A2B43B0D-25D6-4360-B299-201A8FA5471E}"/>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
                                            <p:graphicEl>
                                              <a:dgm id="{A5B11D09-F042-4F06-ABBA-432766EFB541}"/>
                                            </p:graphicEl>
                                          </p:spTgt>
                                        </p:tgtEl>
                                        <p:attrNameLst>
                                          <p:attrName>style.visibility</p:attrName>
                                        </p:attrNameLst>
                                      </p:cBhvr>
                                      <p:to>
                                        <p:strVal val="visible"/>
                                      </p:to>
                                    </p:set>
                                    <p:animEffect transition="in" filter="wipe(down)">
                                      <p:cBhvr>
                                        <p:cTn id="34" dur="500"/>
                                        <p:tgtEl>
                                          <p:spTgt spid="7">
                                            <p:graphicEl>
                                              <a:dgm id="{A5B11D09-F042-4F06-ABBA-432766EFB541}"/>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
                                            <p:graphicEl>
                                              <a:dgm id="{8E328125-2A08-4656-9C68-9FEEE4BFA5CC}"/>
                                            </p:graphicEl>
                                          </p:spTgt>
                                        </p:tgtEl>
                                        <p:attrNameLst>
                                          <p:attrName>style.visibility</p:attrName>
                                        </p:attrNameLst>
                                      </p:cBhvr>
                                      <p:to>
                                        <p:strVal val="visible"/>
                                      </p:to>
                                    </p:set>
                                    <p:animEffect transition="in" filter="wipe(down)">
                                      <p:cBhvr>
                                        <p:cTn id="37" dur="500"/>
                                        <p:tgtEl>
                                          <p:spTgt spid="7">
                                            <p:graphicEl>
                                              <a:dgm id="{8E328125-2A08-4656-9C68-9FEEE4BFA5CC}"/>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
                                            <p:graphicEl>
                                              <a:dgm id="{3AE63466-0D6D-49BD-8761-3E26BFE2F85C}"/>
                                            </p:graphicEl>
                                          </p:spTgt>
                                        </p:tgtEl>
                                        <p:attrNameLst>
                                          <p:attrName>style.visibility</p:attrName>
                                        </p:attrNameLst>
                                      </p:cBhvr>
                                      <p:to>
                                        <p:strVal val="visible"/>
                                      </p:to>
                                    </p:set>
                                    <p:animEffect transition="in" filter="wipe(down)">
                                      <p:cBhvr>
                                        <p:cTn id="40" dur="500"/>
                                        <p:tgtEl>
                                          <p:spTgt spid="7">
                                            <p:graphicEl>
                                              <a:dgm id="{3AE63466-0D6D-49BD-8761-3E26BFE2F85C}"/>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
                                            <p:graphicEl>
                                              <a:dgm id="{D45B627C-EE81-413A-B2AF-B4077727633D}"/>
                                            </p:graphicEl>
                                          </p:spTgt>
                                        </p:tgtEl>
                                        <p:attrNameLst>
                                          <p:attrName>style.visibility</p:attrName>
                                        </p:attrNameLst>
                                      </p:cBhvr>
                                      <p:to>
                                        <p:strVal val="visible"/>
                                      </p:to>
                                    </p:set>
                                    <p:animEffect transition="in" filter="wipe(down)">
                                      <p:cBhvr>
                                        <p:cTn id="43" dur="500"/>
                                        <p:tgtEl>
                                          <p:spTgt spid="7">
                                            <p:graphicEl>
                                              <a:dgm id="{D45B627C-EE81-413A-B2AF-B4077727633D}"/>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7">
                                            <p:graphicEl>
                                              <a:dgm id="{80F8774F-D4A6-4F6A-AC23-01EB253325CC}"/>
                                            </p:graphicEl>
                                          </p:spTgt>
                                        </p:tgtEl>
                                        <p:attrNameLst>
                                          <p:attrName>style.visibility</p:attrName>
                                        </p:attrNameLst>
                                      </p:cBhvr>
                                      <p:to>
                                        <p:strVal val="visible"/>
                                      </p:to>
                                    </p:set>
                                    <p:animEffect transition="in" filter="wipe(down)">
                                      <p:cBhvr>
                                        <p:cTn id="46" dur="500"/>
                                        <p:tgtEl>
                                          <p:spTgt spid="7">
                                            <p:graphicEl>
                                              <a:dgm id="{80F8774F-D4A6-4F6A-AC23-01EB253325CC}"/>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7">
                                            <p:graphicEl>
                                              <a:dgm id="{27A5D7EE-82E8-49E7-8B99-0A85AEEEC289}"/>
                                            </p:graphicEl>
                                          </p:spTgt>
                                        </p:tgtEl>
                                        <p:attrNameLst>
                                          <p:attrName>style.visibility</p:attrName>
                                        </p:attrNameLst>
                                      </p:cBhvr>
                                      <p:to>
                                        <p:strVal val="visible"/>
                                      </p:to>
                                    </p:set>
                                    <p:animEffect transition="in" filter="wipe(down)">
                                      <p:cBhvr>
                                        <p:cTn id="49" dur="500"/>
                                        <p:tgtEl>
                                          <p:spTgt spid="7">
                                            <p:graphicEl>
                                              <a:dgm id="{27A5D7EE-82E8-49E7-8B99-0A85AEEEC289}"/>
                                            </p:graphic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02472DE8-E58B-4D56-BA61-C69C601DC7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0183ACFC-B25E-402F-BBD8-E42034CDD4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 xmlns:a16="http://schemas.microsoft.com/office/drawing/2014/main" id="{3501A971-CEBD-4E4B-8529-3BB4F4100C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extBox 4">
            <a:extLst>
              <a:ext uri="{FF2B5EF4-FFF2-40B4-BE49-F238E27FC236}">
                <a16:creationId xmlns="" xmlns:a16="http://schemas.microsoft.com/office/drawing/2014/main" id="{622BFA66-3D2A-4A86-92EC-B0C5C60DB805}"/>
              </a:ext>
            </a:extLst>
          </p:cNvPr>
          <p:cNvGraphicFramePr/>
          <p:nvPr>
            <p:extLst>
              <p:ext uri="{D42A27DB-BD31-4B8C-83A1-F6EECF244321}">
                <p14:modId xmlns:p14="http://schemas.microsoft.com/office/powerpoint/2010/main" val="383994370"/>
              </p:ext>
            </p:extLst>
          </p:nvPr>
        </p:nvGraphicFramePr>
        <p:xfrm>
          <a:off x="1377492" y="700209"/>
          <a:ext cx="9810750" cy="44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image1.png">
            <a:extLst>
              <a:ext uri="{FF2B5EF4-FFF2-40B4-BE49-F238E27FC236}">
                <a16:creationId xmlns="" xmlns:a16="http://schemas.microsoft.com/office/drawing/2014/main" id="{523FDA69-449A-4C71-BCB6-A49454E78FD6}"/>
              </a:ext>
            </a:extLst>
          </p:cNvPr>
          <p:cNvPicPr/>
          <p:nvPr/>
        </p:nvPicPr>
        <p:blipFill>
          <a:blip r:embed="rId7"/>
          <a:srcRect/>
          <a:stretch>
            <a:fillRect/>
          </a:stretch>
        </p:blipFill>
        <p:spPr>
          <a:xfrm>
            <a:off x="3423502" y="5203092"/>
            <a:ext cx="8504729" cy="1581150"/>
          </a:xfrm>
          <a:custGeom>
            <a:avLst/>
            <a:gdLst>
              <a:gd name="connsiteX0" fmla="*/ 0 w 8504729"/>
              <a:gd name="connsiteY0" fmla="*/ 0 h 1581150"/>
              <a:gd name="connsiteX1" fmla="*/ 311840 w 8504729"/>
              <a:gd name="connsiteY1" fmla="*/ 0 h 1581150"/>
              <a:gd name="connsiteX2" fmla="*/ 963869 w 8504729"/>
              <a:gd name="connsiteY2" fmla="*/ 0 h 1581150"/>
              <a:gd name="connsiteX3" fmla="*/ 1700946 w 8504729"/>
              <a:gd name="connsiteY3" fmla="*/ 0 h 1581150"/>
              <a:gd name="connsiteX4" fmla="*/ 2012786 w 8504729"/>
              <a:gd name="connsiteY4" fmla="*/ 0 h 1581150"/>
              <a:gd name="connsiteX5" fmla="*/ 2664815 w 8504729"/>
              <a:gd name="connsiteY5" fmla="*/ 0 h 1581150"/>
              <a:gd name="connsiteX6" fmla="*/ 3061702 w 8504729"/>
              <a:gd name="connsiteY6" fmla="*/ 0 h 1581150"/>
              <a:gd name="connsiteX7" fmla="*/ 3628684 w 8504729"/>
              <a:gd name="connsiteY7" fmla="*/ 0 h 1581150"/>
              <a:gd name="connsiteX8" fmla="*/ 4110619 w 8504729"/>
              <a:gd name="connsiteY8" fmla="*/ 0 h 1581150"/>
              <a:gd name="connsiteX9" fmla="*/ 4422459 w 8504729"/>
              <a:gd name="connsiteY9" fmla="*/ 0 h 1581150"/>
              <a:gd name="connsiteX10" fmla="*/ 4904394 w 8504729"/>
              <a:gd name="connsiteY10" fmla="*/ 0 h 1581150"/>
              <a:gd name="connsiteX11" fmla="*/ 5641470 w 8504729"/>
              <a:gd name="connsiteY11" fmla="*/ 0 h 1581150"/>
              <a:gd name="connsiteX12" fmla="*/ 6293499 w 8504729"/>
              <a:gd name="connsiteY12" fmla="*/ 0 h 1581150"/>
              <a:gd name="connsiteX13" fmla="*/ 6605340 w 8504729"/>
              <a:gd name="connsiteY13" fmla="*/ 0 h 1581150"/>
              <a:gd name="connsiteX14" fmla="*/ 6917180 w 8504729"/>
              <a:gd name="connsiteY14" fmla="*/ 0 h 1581150"/>
              <a:gd name="connsiteX15" fmla="*/ 7399114 w 8504729"/>
              <a:gd name="connsiteY15" fmla="*/ 0 h 1581150"/>
              <a:gd name="connsiteX16" fmla="*/ 7966096 w 8504729"/>
              <a:gd name="connsiteY16" fmla="*/ 0 h 1581150"/>
              <a:gd name="connsiteX17" fmla="*/ 8504729 w 8504729"/>
              <a:gd name="connsiteY17" fmla="*/ 0 h 1581150"/>
              <a:gd name="connsiteX18" fmla="*/ 8504729 w 8504729"/>
              <a:gd name="connsiteY18" fmla="*/ 495427 h 1581150"/>
              <a:gd name="connsiteX19" fmla="*/ 8504729 w 8504729"/>
              <a:gd name="connsiteY19" fmla="*/ 990854 h 1581150"/>
              <a:gd name="connsiteX20" fmla="*/ 8504729 w 8504729"/>
              <a:gd name="connsiteY20" fmla="*/ 1581150 h 1581150"/>
              <a:gd name="connsiteX21" fmla="*/ 7852700 w 8504729"/>
              <a:gd name="connsiteY21" fmla="*/ 1581150 h 1581150"/>
              <a:gd name="connsiteX22" fmla="*/ 7370765 w 8504729"/>
              <a:gd name="connsiteY22" fmla="*/ 1581150 h 1581150"/>
              <a:gd name="connsiteX23" fmla="*/ 6803783 w 8504729"/>
              <a:gd name="connsiteY23" fmla="*/ 1581150 h 1581150"/>
              <a:gd name="connsiteX24" fmla="*/ 6151754 w 8504729"/>
              <a:gd name="connsiteY24" fmla="*/ 1581150 h 1581150"/>
              <a:gd name="connsiteX25" fmla="*/ 5669819 w 8504729"/>
              <a:gd name="connsiteY25" fmla="*/ 1581150 h 1581150"/>
              <a:gd name="connsiteX26" fmla="*/ 5017790 w 8504729"/>
              <a:gd name="connsiteY26" fmla="*/ 1581150 h 1581150"/>
              <a:gd name="connsiteX27" fmla="*/ 4705950 w 8504729"/>
              <a:gd name="connsiteY27" fmla="*/ 1581150 h 1581150"/>
              <a:gd name="connsiteX28" fmla="*/ 4053921 w 8504729"/>
              <a:gd name="connsiteY28" fmla="*/ 1581150 h 1581150"/>
              <a:gd name="connsiteX29" fmla="*/ 3742081 w 8504729"/>
              <a:gd name="connsiteY29" fmla="*/ 1581150 h 1581150"/>
              <a:gd name="connsiteX30" fmla="*/ 3005004 w 8504729"/>
              <a:gd name="connsiteY30" fmla="*/ 1581150 h 1581150"/>
              <a:gd name="connsiteX31" fmla="*/ 2693164 w 8504729"/>
              <a:gd name="connsiteY31" fmla="*/ 1581150 h 1581150"/>
              <a:gd name="connsiteX32" fmla="*/ 1956088 w 8504729"/>
              <a:gd name="connsiteY32" fmla="*/ 1581150 h 1581150"/>
              <a:gd name="connsiteX33" fmla="*/ 1559200 w 8504729"/>
              <a:gd name="connsiteY33" fmla="*/ 1581150 h 1581150"/>
              <a:gd name="connsiteX34" fmla="*/ 992218 w 8504729"/>
              <a:gd name="connsiteY34" fmla="*/ 1581150 h 1581150"/>
              <a:gd name="connsiteX35" fmla="*/ 0 w 8504729"/>
              <a:gd name="connsiteY35" fmla="*/ 1581150 h 1581150"/>
              <a:gd name="connsiteX36" fmla="*/ 0 w 8504729"/>
              <a:gd name="connsiteY36" fmla="*/ 1085723 h 1581150"/>
              <a:gd name="connsiteX37" fmla="*/ 0 w 8504729"/>
              <a:gd name="connsiteY37" fmla="*/ 606108 h 1581150"/>
              <a:gd name="connsiteX38" fmla="*/ 0 w 8504729"/>
              <a:gd name="connsiteY38" fmla="*/ 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504729" h="1581150" fill="none" extrusionOk="0">
                <a:moveTo>
                  <a:pt x="0" y="0"/>
                </a:moveTo>
                <a:cubicBezTo>
                  <a:pt x="124597" y="-1941"/>
                  <a:pt x="155920" y="7517"/>
                  <a:pt x="311840" y="0"/>
                </a:cubicBezTo>
                <a:cubicBezTo>
                  <a:pt x="467760" y="-7517"/>
                  <a:pt x="740667" y="4463"/>
                  <a:pt x="963869" y="0"/>
                </a:cubicBezTo>
                <a:cubicBezTo>
                  <a:pt x="1187071" y="-4463"/>
                  <a:pt x="1404167" y="49364"/>
                  <a:pt x="1700946" y="0"/>
                </a:cubicBezTo>
                <a:cubicBezTo>
                  <a:pt x="1997725" y="-49364"/>
                  <a:pt x="1900873" y="9857"/>
                  <a:pt x="2012786" y="0"/>
                </a:cubicBezTo>
                <a:cubicBezTo>
                  <a:pt x="2124699" y="-9857"/>
                  <a:pt x="2499159" y="32461"/>
                  <a:pt x="2664815" y="0"/>
                </a:cubicBezTo>
                <a:cubicBezTo>
                  <a:pt x="2830471" y="-32461"/>
                  <a:pt x="2930204" y="39351"/>
                  <a:pt x="3061702" y="0"/>
                </a:cubicBezTo>
                <a:cubicBezTo>
                  <a:pt x="3193200" y="-39351"/>
                  <a:pt x="3510064" y="29239"/>
                  <a:pt x="3628684" y="0"/>
                </a:cubicBezTo>
                <a:cubicBezTo>
                  <a:pt x="3747304" y="-29239"/>
                  <a:pt x="3905946" y="21865"/>
                  <a:pt x="4110619" y="0"/>
                </a:cubicBezTo>
                <a:cubicBezTo>
                  <a:pt x="4315293" y="-21865"/>
                  <a:pt x="4356562" y="26883"/>
                  <a:pt x="4422459" y="0"/>
                </a:cubicBezTo>
                <a:cubicBezTo>
                  <a:pt x="4488356" y="-26883"/>
                  <a:pt x="4744902" y="22919"/>
                  <a:pt x="4904394" y="0"/>
                </a:cubicBezTo>
                <a:cubicBezTo>
                  <a:pt x="5063887" y="-22919"/>
                  <a:pt x="5340258" y="52598"/>
                  <a:pt x="5641470" y="0"/>
                </a:cubicBezTo>
                <a:cubicBezTo>
                  <a:pt x="5942682" y="-52598"/>
                  <a:pt x="6038086" y="38093"/>
                  <a:pt x="6293499" y="0"/>
                </a:cubicBezTo>
                <a:cubicBezTo>
                  <a:pt x="6548912" y="-38093"/>
                  <a:pt x="6461458" y="4710"/>
                  <a:pt x="6605340" y="0"/>
                </a:cubicBezTo>
                <a:cubicBezTo>
                  <a:pt x="6749222" y="-4710"/>
                  <a:pt x="6853647" y="36055"/>
                  <a:pt x="6917180" y="0"/>
                </a:cubicBezTo>
                <a:cubicBezTo>
                  <a:pt x="6980713" y="-36055"/>
                  <a:pt x="7169718" y="54899"/>
                  <a:pt x="7399114" y="0"/>
                </a:cubicBezTo>
                <a:cubicBezTo>
                  <a:pt x="7628510" y="-54899"/>
                  <a:pt x="7824448" y="19072"/>
                  <a:pt x="7966096" y="0"/>
                </a:cubicBezTo>
                <a:cubicBezTo>
                  <a:pt x="8107744" y="-19072"/>
                  <a:pt x="8356631" y="36333"/>
                  <a:pt x="8504729" y="0"/>
                </a:cubicBezTo>
                <a:cubicBezTo>
                  <a:pt x="8514470" y="140914"/>
                  <a:pt x="8463684" y="287215"/>
                  <a:pt x="8504729" y="495427"/>
                </a:cubicBezTo>
                <a:cubicBezTo>
                  <a:pt x="8545774" y="703639"/>
                  <a:pt x="8461073" y="879982"/>
                  <a:pt x="8504729" y="990854"/>
                </a:cubicBezTo>
                <a:cubicBezTo>
                  <a:pt x="8548385" y="1101726"/>
                  <a:pt x="8477498" y="1412405"/>
                  <a:pt x="8504729" y="1581150"/>
                </a:cubicBezTo>
                <a:cubicBezTo>
                  <a:pt x="8364440" y="1608813"/>
                  <a:pt x="8091106" y="1567250"/>
                  <a:pt x="7852700" y="1581150"/>
                </a:cubicBezTo>
                <a:cubicBezTo>
                  <a:pt x="7614294" y="1595050"/>
                  <a:pt x="7543561" y="1578546"/>
                  <a:pt x="7370765" y="1581150"/>
                </a:cubicBezTo>
                <a:cubicBezTo>
                  <a:pt x="7197969" y="1583754"/>
                  <a:pt x="7026667" y="1545129"/>
                  <a:pt x="6803783" y="1581150"/>
                </a:cubicBezTo>
                <a:cubicBezTo>
                  <a:pt x="6580899" y="1617171"/>
                  <a:pt x="6439326" y="1562875"/>
                  <a:pt x="6151754" y="1581150"/>
                </a:cubicBezTo>
                <a:cubicBezTo>
                  <a:pt x="5864182" y="1599425"/>
                  <a:pt x="5815781" y="1575651"/>
                  <a:pt x="5669819" y="1581150"/>
                </a:cubicBezTo>
                <a:cubicBezTo>
                  <a:pt x="5523857" y="1586649"/>
                  <a:pt x="5149271" y="1571256"/>
                  <a:pt x="5017790" y="1581150"/>
                </a:cubicBezTo>
                <a:cubicBezTo>
                  <a:pt x="4886309" y="1591044"/>
                  <a:pt x="4815100" y="1574336"/>
                  <a:pt x="4705950" y="1581150"/>
                </a:cubicBezTo>
                <a:cubicBezTo>
                  <a:pt x="4596800" y="1587964"/>
                  <a:pt x="4355320" y="1538299"/>
                  <a:pt x="4053921" y="1581150"/>
                </a:cubicBezTo>
                <a:cubicBezTo>
                  <a:pt x="3752522" y="1624001"/>
                  <a:pt x="3848874" y="1569751"/>
                  <a:pt x="3742081" y="1581150"/>
                </a:cubicBezTo>
                <a:cubicBezTo>
                  <a:pt x="3635288" y="1592549"/>
                  <a:pt x="3296300" y="1506734"/>
                  <a:pt x="3005004" y="1581150"/>
                </a:cubicBezTo>
                <a:cubicBezTo>
                  <a:pt x="2713708" y="1655566"/>
                  <a:pt x="2806139" y="1551720"/>
                  <a:pt x="2693164" y="1581150"/>
                </a:cubicBezTo>
                <a:cubicBezTo>
                  <a:pt x="2580189" y="1610580"/>
                  <a:pt x="2219406" y="1506124"/>
                  <a:pt x="1956088" y="1581150"/>
                </a:cubicBezTo>
                <a:cubicBezTo>
                  <a:pt x="1692770" y="1656176"/>
                  <a:pt x="1754337" y="1547129"/>
                  <a:pt x="1559200" y="1581150"/>
                </a:cubicBezTo>
                <a:cubicBezTo>
                  <a:pt x="1364063" y="1615171"/>
                  <a:pt x="1139168" y="1537838"/>
                  <a:pt x="992218" y="1581150"/>
                </a:cubicBezTo>
                <a:cubicBezTo>
                  <a:pt x="845268" y="1624462"/>
                  <a:pt x="236964" y="1500095"/>
                  <a:pt x="0" y="1581150"/>
                </a:cubicBezTo>
                <a:cubicBezTo>
                  <a:pt x="-13858" y="1465612"/>
                  <a:pt x="4620" y="1185704"/>
                  <a:pt x="0" y="1085723"/>
                </a:cubicBezTo>
                <a:cubicBezTo>
                  <a:pt x="-4620" y="985742"/>
                  <a:pt x="37838" y="730042"/>
                  <a:pt x="0" y="606108"/>
                </a:cubicBezTo>
                <a:cubicBezTo>
                  <a:pt x="-37838" y="482175"/>
                  <a:pt x="54607" y="211641"/>
                  <a:pt x="0" y="0"/>
                </a:cubicBezTo>
                <a:close/>
              </a:path>
              <a:path w="8504729" h="1581150" stroke="0" extrusionOk="0">
                <a:moveTo>
                  <a:pt x="0" y="0"/>
                </a:moveTo>
                <a:cubicBezTo>
                  <a:pt x="263603" y="-38511"/>
                  <a:pt x="483878" y="36291"/>
                  <a:pt x="652029" y="0"/>
                </a:cubicBezTo>
                <a:cubicBezTo>
                  <a:pt x="820180" y="-36291"/>
                  <a:pt x="877762" y="20956"/>
                  <a:pt x="963869" y="0"/>
                </a:cubicBezTo>
                <a:cubicBezTo>
                  <a:pt x="1049976" y="-20956"/>
                  <a:pt x="1397063" y="58378"/>
                  <a:pt x="1615899" y="0"/>
                </a:cubicBezTo>
                <a:cubicBezTo>
                  <a:pt x="1834735" y="-58378"/>
                  <a:pt x="1993673" y="36746"/>
                  <a:pt x="2182880" y="0"/>
                </a:cubicBezTo>
                <a:cubicBezTo>
                  <a:pt x="2372087" y="-36746"/>
                  <a:pt x="2396168" y="4769"/>
                  <a:pt x="2494721" y="0"/>
                </a:cubicBezTo>
                <a:cubicBezTo>
                  <a:pt x="2593274" y="-4769"/>
                  <a:pt x="2687477" y="19603"/>
                  <a:pt x="2806561" y="0"/>
                </a:cubicBezTo>
                <a:cubicBezTo>
                  <a:pt x="2925645" y="-19603"/>
                  <a:pt x="3188061" y="1071"/>
                  <a:pt x="3288495" y="0"/>
                </a:cubicBezTo>
                <a:cubicBezTo>
                  <a:pt x="3388929" y="-1071"/>
                  <a:pt x="3564265" y="26512"/>
                  <a:pt x="3770430" y="0"/>
                </a:cubicBezTo>
                <a:cubicBezTo>
                  <a:pt x="3976595" y="-26512"/>
                  <a:pt x="3971911" y="5820"/>
                  <a:pt x="4082270" y="0"/>
                </a:cubicBezTo>
                <a:cubicBezTo>
                  <a:pt x="4192629" y="-5820"/>
                  <a:pt x="4602593" y="35674"/>
                  <a:pt x="4819346" y="0"/>
                </a:cubicBezTo>
                <a:cubicBezTo>
                  <a:pt x="5036099" y="-35674"/>
                  <a:pt x="5074298" y="20980"/>
                  <a:pt x="5216234" y="0"/>
                </a:cubicBezTo>
                <a:cubicBezTo>
                  <a:pt x="5358170" y="-20980"/>
                  <a:pt x="5652561" y="74670"/>
                  <a:pt x="5868263" y="0"/>
                </a:cubicBezTo>
                <a:cubicBezTo>
                  <a:pt x="6083965" y="-74670"/>
                  <a:pt x="6360068" y="26146"/>
                  <a:pt x="6520292" y="0"/>
                </a:cubicBezTo>
                <a:cubicBezTo>
                  <a:pt x="6680516" y="-26146"/>
                  <a:pt x="6910570" y="31983"/>
                  <a:pt x="7257369" y="0"/>
                </a:cubicBezTo>
                <a:cubicBezTo>
                  <a:pt x="7604168" y="-31983"/>
                  <a:pt x="7459112" y="26639"/>
                  <a:pt x="7654256" y="0"/>
                </a:cubicBezTo>
                <a:cubicBezTo>
                  <a:pt x="7849400" y="-26639"/>
                  <a:pt x="8187420" y="65701"/>
                  <a:pt x="8504729" y="0"/>
                </a:cubicBezTo>
                <a:cubicBezTo>
                  <a:pt x="8528415" y="105188"/>
                  <a:pt x="8456973" y="324121"/>
                  <a:pt x="8504729" y="511238"/>
                </a:cubicBezTo>
                <a:cubicBezTo>
                  <a:pt x="8552485" y="698355"/>
                  <a:pt x="8475666" y="878677"/>
                  <a:pt x="8504729" y="1022477"/>
                </a:cubicBezTo>
                <a:cubicBezTo>
                  <a:pt x="8533792" y="1166277"/>
                  <a:pt x="8464528" y="1326095"/>
                  <a:pt x="8504729" y="1581150"/>
                </a:cubicBezTo>
                <a:cubicBezTo>
                  <a:pt x="8343736" y="1643860"/>
                  <a:pt x="8060311" y="1528973"/>
                  <a:pt x="7937747" y="1581150"/>
                </a:cubicBezTo>
                <a:cubicBezTo>
                  <a:pt x="7815183" y="1633327"/>
                  <a:pt x="7632907" y="1543854"/>
                  <a:pt x="7540860" y="1581150"/>
                </a:cubicBezTo>
                <a:cubicBezTo>
                  <a:pt x="7448813" y="1618446"/>
                  <a:pt x="7093249" y="1528700"/>
                  <a:pt x="6888830" y="1581150"/>
                </a:cubicBezTo>
                <a:cubicBezTo>
                  <a:pt x="6684411" y="1633600"/>
                  <a:pt x="6649561" y="1562402"/>
                  <a:pt x="6576990" y="1581150"/>
                </a:cubicBezTo>
                <a:cubicBezTo>
                  <a:pt x="6504419" y="1599898"/>
                  <a:pt x="6213247" y="1566910"/>
                  <a:pt x="6095056" y="1581150"/>
                </a:cubicBezTo>
                <a:cubicBezTo>
                  <a:pt x="5976865" y="1595390"/>
                  <a:pt x="5772239" y="1556020"/>
                  <a:pt x="5528074" y="1581150"/>
                </a:cubicBezTo>
                <a:cubicBezTo>
                  <a:pt x="5283909" y="1606280"/>
                  <a:pt x="5125859" y="1580967"/>
                  <a:pt x="4961092" y="1581150"/>
                </a:cubicBezTo>
                <a:cubicBezTo>
                  <a:pt x="4796325" y="1581333"/>
                  <a:pt x="4682833" y="1567273"/>
                  <a:pt x="4564205" y="1581150"/>
                </a:cubicBezTo>
                <a:cubicBezTo>
                  <a:pt x="4445577" y="1595027"/>
                  <a:pt x="4134838" y="1529270"/>
                  <a:pt x="3827128" y="1581150"/>
                </a:cubicBezTo>
                <a:cubicBezTo>
                  <a:pt x="3519418" y="1633030"/>
                  <a:pt x="3391208" y="1559228"/>
                  <a:pt x="3090052" y="1581150"/>
                </a:cubicBezTo>
                <a:cubicBezTo>
                  <a:pt x="2788896" y="1603072"/>
                  <a:pt x="2798338" y="1553310"/>
                  <a:pt x="2523070" y="1581150"/>
                </a:cubicBezTo>
                <a:cubicBezTo>
                  <a:pt x="2247802" y="1608990"/>
                  <a:pt x="2366213" y="1580119"/>
                  <a:pt x="2211230" y="1581150"/>
                </a:cubicBezTo>
                <a:cubicBezTo>
                  <a:pt x="2056247" y="1582181"/>
                  <a:pt x="2000505" y="1575158"/>
                  <a:pt x="1899389" y="1581150"/>
                </a:cubicBezTo>
                <a:cubicBezTo>
                  <a:pt x="1798273" y="1587142"/>
                  <a:pt x="1561168" y="1553221"/>
                  <a:pt x="1332408" y="1581150"/>
                </a:cubicBezTo>
                <a:cubicBezTo>
                  <a:pt x="1103648" y="1609079"/>
                  <a:pt x="1015963" y="1536727"/>
                  <a:pt x="935520" y="1581150"/>
                </a:cubicBezTo>
                <a:cubicBezTo>
                  <a:pt x="855077" y="1625573"/>
                  <a:pt x="271817" y="1521937"/>
                  <a:pt x="0" y="1581150"/>
                </a:cubicBezTo>
                <a:cubicBezTo>
                  <a:pt x="-47280" y="1475267"/>
                  <a:pt x="30239" y="1203991"/>
                  <a:pt x="0" y="1069912"/>
                </a:cubicBezTo>
                <a:cubicBezTo>
                  <a:pt x="-30239" y="935833"/>
                  <a:pt x="26887" y="696364"/>
                  <a:pt x="0" y="590296"/>
                </a:cubicBezTo>
                <a:cubicBezTo>
                  <a:pt x="-26887" y="484228"/>
                  <a:pt x="18680" y="236819"/>
                  <a:pt x="0" y="0"/>
                </a:cubicBezTo>
                <a:close/>
              </a:path>
            </a:pathLst>
          </a:custGeom>
          <a:ln>
            <a:solidFill>
              <a:schemeClr val="bg1">
                <a:lumMod val="50000"/>
              </a:schemeClr>
            </a:solidFill>
            <a:extLst>
              <a:ext uri="{C807C97D-BFC1-408E-A445-0C87EB9F89A2}">
                <ask:lineSketchStyleProps xmlns="" xmlns:ask="http://schemas.microsoft.com/office/drawing/2018/sketchyshapes" sd="699072135">
                  <a:prstGeom prst="rect">
                    <a:avLst/>
                  </a:prstGeom>
                  <ask:type>
                    <ask:lineSketchScribble/>
                  </ask:type>
                </ask:lineSketchStyleProps>
              </a:ext>
            </a:extLst>
          </a:ln>
        </p:spPr>
      </p:pic>
      <p:sp>
        <p:nvSpPr>
          <p:cNvPr id="15" name="TextBox 14">
            <a:extLst>
              <a:ext uri="{FF2B5EF4-FFF2-40B4-BE49-F238E27FC236}">
                <a16:creationId xmlns="" xmlns:a16="http://schemas.microsoft.com/office/drawing/2014/main" id="{31ABBA3F-C814-45E5-A990-2BE201F6B877}"/>
              </a:ext>
            </a:extLst>
          </p:cNvPr>
          <p:cNvSpPr txBox="1"/>
          <p:nvPr/>
        </p:nvSpPr>
        <p:spPr>
          <a:xfrm>
            <a:off x="289924" y="146983"/>
            <a:ext cx="6267156" cy="461665"/>
          </a:xfrm>
          <a:prstGeom prst="rect">
            <a:avLst/>
          </a:prstGeom>
          <a:noFill/>
        </p:spPr>
        <p:txBody>
          <a:bodyPr wrap="square">
            <a:spAutoFit/>
          </a:bodyPr>
          <a:lstStyle/>
          <a:p>
            <a:r>
              <a:rPr lang="en-GB" sz="2400" dirty="0">
                <a:solidFill>
                  <a:schemeClr val="bg1">
                    <a:lumMod val="10000"/>
                  </a:schemeClr>
                </a:solidFill>
                <a:effectLst>
                  <a:outerShdw blurRad="38100" dist="38100" dir="2700000" algn="tl">
                    <a:srgbClr val="000000">
                      <a:alpha val="43137"/>
                    </a:srgbClr>
                  </a:outerShdw>
                </a:effectLst>
                <a:latin typeface="Times New Roman" pitchFamily="18" charset="0"/>
                <a:ea typeface="Calibri" panose="020F0502020204030204" pitchFamily="34" charset="0"/>
                <a:cs typeface="Times New Roman" pitchFamily="18" charset="0"/>
              </a:rPr>
              <a:t>4- Calling Differential Peaks between samples</a:t>
            </a:r>
            <a:endParaRPr lang="en-US" sz="2400" dirty="0">
              <a:solidFill>
                <a:schemeClr val="bg1">
                  <a:lumMod val="10000"/>
                </a:schemeClr>
              </a:solidFill>
            </a:endParaRPr>
          </a:p>
        </p:txBody>
      </p:sp>
    </p:spTree>
    <p:extLst>
      <p:ext uri="{BB962C8B-B14F-4D97-AF65-F5344CB8AC3E}">
        <p14:creationId xmlns:p14="http://schemas.microsoft.com/office/powerpoint/2010/main" val="291851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 xmlns:a16="http://schemas.microsoft.com/office/drawing/2014/main" id="{3C47741D-36A8-4C70-BBA7-B31B9E7378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9E86B748-A671-4409-B64C-3B8939825B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A78D4E95-2B44-446E-9CB6-89B5C3D6AF06}"/>
              </a:ext>
            </a:extLst>
          </p:cNvPr>
          <p:cNvSpPr txBox="1"/>
          <p:nvPr/>
        </p:nvSpPr>
        <p:spPr>
          <a:xfrm>
            <a:off x="-1293958" y="70415"/>
            <a:ext cx="7830047" cy="520577"/>
          </a:xfrm>
          <a:prstGeom prst="rect">
            <a:avLst/>
          </a:prstGeom>
        </p:spPr>
        <p:txBody>
          <a:bodyPr vert="horz" lIns="91440" tIns="45720" rIns="91440" bIns="45720" rtlCol="0" anchor="b">
            <a:normAutofit lnSpcReduction="10000"/>
          </a:bodyPr>
          <a:lstStyle/>
          <a:p>
            <a:pPr algn="ctr">
              <a:lnSpc>
                <a:spcPct val="110000"/>
              </a:lnSpc>
              <a:spcBef>
                <a:spcPct val="0"/>
              </a:spcBef>
              <a:spcAft>
                <a:spcPts val="600"/>
              </a:spcAft>
            </a:pPr>
            <a:r>
              <a:rPr lang="en-US" sz="2800" b="1" cap="all" spc="600" dirty="0">
                <a:solidFill>
                  <a:schemeClr val="bg1">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Genome Browsers​</a:t>
            </a:r>
          </a:p>
        </p:txBody>
      </p:sp>
      <p:pic>
        <p:nvPicPr>
          <p:cNvPr id="8" name="image3.png">
            <a:extLst>
              <a:ext uri="{FF2B5EF4-FFF2-40B4-BE49-F238E27FC236}">
                <a16:creationId xmlns="" xmlns:a16="http://schemas.microsoft.com/office/drawing/2014/main" id="{F8BD85F5-8EEF-48A2-B86F-672C2D7D668C}"/>
              </a:ext>
            </a:extLst>
          </p:cNvPr>
          <p:cNvPicPr/>
          <p:nvPr/>
        </p:nvPicPr>
        <p:blipFill>
          <a:blip r:embed="rId5"/>
          <a:stretch>
            <a:fillRect/>
          </a:stretch>
        </p:blipFill>
        <p:spPr>
          <a:xfrm>
            <a:off x="2532041" y="4531659"/>
            <a:ext cx="6763749" cy="2255926"/>
          </a:xfrm>
          <a:prstGeom prst="rect">
            <a:avLst/>
          </a:prstGeom>
        </p:spPr>
      </p:pic>
      <p:sp>
        <p:nvSpPr>
          <p:cNvPr id="22" name="Freeform: Shape 21">
            <a:extLst>
              <a:ext uri="{FF2B5EF4-FFF2-40B4-BE49-F238E27FC236}">
                <a16:creationId xmlns="" xmlns:a16="http://schemas.microsoft.com/office/drawing/2014/main" id="{06A3FFF4-52D9-44D8-8971-2079F1B437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extBox 4">
            <a:extLst>
              <a:ext uri="{FF2B5EF4-FFF2-40B4-BE49-F238E27FC236}">
                <a16:creationId xmlns="" xmlns:a16="http://schemas.microsoft.com/office/drawing/2014/main" id="{705BFA6A-D42B-4D86-AB00-E5EF100FB1F4}"/>
              </a:ext>
            </a:extLst>
          </p:cNvPr>
          <p:cNvGraphicFramePr/>
          <p:nvPr>
            <p:extLst>
              <p:ext uri="{D42A27DB-BD31-4B8C-83A1-F6EECF244321}">
                <p14:modId xmlns:p14="http://schemas.microsoft.com/office/powerpoint/2010/main" val="3144850054"/>
              </p:ext>
            </p:extLst>
          </p:nvPr>
        </p:nvGraphicFramePr>
        <p:xfrm>
          <a:off x="161992" y="812530"/>
          <a:ext cx="11926913" cy="36575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4002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graphicEl>
                                              <a:dgm id="{05C3E0A0-A5C7-45B9-B638-D44DAE168198}"/>
                                            </p:graphicEl>
                                          </p:spTgt>
                                        </p:tgtEl>
                                        <p:attrNameLst>
                                          <p:attrName>style.visibility</p:attrName>
                                        </p:attrNameLst>
                                      </p:cBhvr>
                                      <p:to>
                                        <p:strVal val="visible"/>
                                      </p:to>
                                    </p:set>
                                    <p:animEffect transition="in" filter="wipe(down)">
                                      <p:cBhvr>
                                        <p:cTn id="10" dur="500"/>
                                        <p:tgtEl>
                                          <p:spTgt spid="17">
                                            <p:graphicEl>
                                              <a:dgm id="{05C3E0A0-A5C7-45B9-B638-D44DAE168198}"/>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graphicEl>
                                              <a:dgm id="{D152388B-F6BB-4CE5-8740-FAA7530D4BD4}"/>
                                            </p:graphicEl>
                                          </p:spTgt>
                                        </p:tgtEl>
                                        <p:attrNameLst>
                                          <p:attrName>style.visibility</p:attrName>
                                        </p:attrNameLst>
                                      </p:cBhvr>
                                      <p:to>
                                        <p:strVal val="visible"/>
                                      </p:to>
                                    </p:set>
                                    <p:animEffect transition="in" filter="wipe(down)">
                                      <p:cBhvr>
                                        <p:cTn id="13" dur="500"/>
                                        <p:tgtEl>
                                          <p:spTgt spid="17">
                                            <p:graphicEl>
                                              <a:dgm id="{D152388B-F6BB-4CE5-8740-FAA7530D4BD4}"/>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graphicEl>
                                              <a:dgm id="{07EE0410-5E22-44CD-9EDE-FB56DD54757B}"/>
                                            </p:graphicEl>
                                          </p:spTgt>
                                        </p:tgtEl>
                                        <p:attrNameLst>
                                          <p:attrName>style.visibility</p:attrName>
                                        </p:attrNameLst>
                                      </p:cBhvr>
                                      <p:to>
                                        <p:strVal val="visible"/>
                                      </p:to>
                                    </p:set>
                                    <p:animEffect transition="in" filter="wipe(down)">
                                      <p:cBhvr>
                                        <p:cTn id="16" dur="500"/>
                                        <p:tgtEl>
                                          <p:spTgt spid="17">
                                            <p:graphicEl>
                                              <a:dgm id="{07EE0410-5E22-44CD-9EDE-FB56DD54757B}"/>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graphicEl>
                                              <a:dgm id="{FA299D7D-C90D-4BEB-AD70-2216867CE6ED}"/>
                                            </p:graphicEl>
                                          </p:spTgt>
                                        </p:tgtEl>
                                        <p:attrNameLst>
                                          <p:attrName>style.visibility</p:attrName>
                                        </p:attrNameLst>
                                      </p:cBhvr>
                                      <p:to>
                                        <p:strVal val="visible"/>
                                      </p:to>
                                    </p:set>
                                    <p:animEffect transition="in" filter="wipe(down)">
                                      <p:cBhvr>
                                        <p:cTn id="19" dur="500"/>
                                        <p:tgtEl>
                                          <p:spTgt spid="17">
                                            <p:graphicEl>
                                              <a:dgm id="{FA299D7D-C90D-4BEB-AD70-2216867CE6ED}"/>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graphicEl>
                                              <a:dgm id="{5BA7322A-CB24-4A50-A9DD-FF1109C0915A}"/>
                                            </p:graphicEl>
                                          </p:spTgt>
                                        </p:tgtEl>
                                        <p:attrNameLst>
                                          <p:attrName>style.visibility</p:attrName>
                                        </p:attrNameLst>
                                      </p:cBhvr>
                                      <p:to>
                                        <p:strVal val="visible"/>
                                      </p:to>
                                    </p:set>
                                    <p:animEffect transition="in" filter="wipe(down)">
                                      <p:cBhvr>
                                        <p:cTn id="22" dur="500"/>
                                        <p:tgtEl>
                                          <p:spTgt spid="17">
                                            <p:graphicEl>
                                              <a:dgm id="{5BA7322A-CB24-4A50-A9DD-FF1109C0915A}"/>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graphicEl>
                                              <a:dgm id="{CC5706E3-7746-4CFC-8699-42EF0D7550B7}"/>
                                            </p:graphicEl>
                                          </p:spTgt>
                                        </p:tgtEl>
                                        <p:attrNameLst>
                                          <p:attrName>style.visibility</p:attrName>
                                        </p:attrNameLst>
                                      </p:cBhvr>
                                      <p:to>
                                        <p:strVal val="visible"/>
                                      </p:to>
                                    </p:set>
                                    <p:animEffect transition="in" filter="wipe(down)">
                                      <p:cBhvr>
                                        <p:cTn id="25" dur="500"/>
                                        <p:tgtEl>
                                          <p:spTgt spid="17">
                                            <p:graphicEl>
                                              <a:dgm id="{CC5706E3-7746-4CFC-8699-42EF0D7550B7}"/>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graphicEl>
                                              <a:dgm id="{90FAD749-93F8-4162-BFAF-2B26DA326D01}"/>
                                            </p:graphicEl>
                                          </p:spTgt>
                                        </p:tgtEl>
                                        <p:attrNameLst>
                                          <p:attrName>style.visibility</p:attrName>
                                        </p:attrNameLst>
                                      </p:cBhvr>
                                      <p:to>
                                        <p:strVal val="visible"/>
                                      </p:to>
                                    </p:set>
                                    <p:animEffect transition="in" filter="wipe(down)">
                                      <p:cBhvr>
                                        <p:cTn id="28" dur="500"/>
                                        <p:tgtEl>
                                          <p:spTgt spid="17">
                                            <p:graphicEl>
                                              <a:dgm id="{90FAD749-93F8-4162-BFAF-2B26DA326D01}"/>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7">
                                            <p:graphicEl>
                                              <a:dgm id="{E41FC3AE-41C9-4EAE-8DFE-BBB2CF034501}"/>
                                            </p:graphicEl>
                                          </p:spTgt>
                                        </p:tgtEl>
                                        <p:attrNameLst>
                                          <p:attrName>style.visibility</p:attrName>
                                        </p:attrNameLst>
                                      </p:cBhvr>
                                      <p:to>
                                        <p:strVal val="visible"/>
                                      </p:to>
                                    </p:set>
                                    <p:animEffect transition="in" filter="wipe(down)">
                                      <p:cBhvr>
                                        <p:cTn id="31" dur="500"/>
                                        <p:tgtEl>
                                          <p:spTgt spid="17">
                                            <p:graphicEl>
                                              <a:dgm id="{E41FC3AE-41C9-4EAE-8DFE-BBB2CF034501}"/>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7">
                                            <p:graphicEl>
                                              <a:dgm id="{89C04A3B-D7BB-4782-B24F-764856DB5A48}"/>
                                            </p:graphicEl>
                                          </p:spTgt>
                                        </p:tgtEl>
                                        <p:attrNameLst>
                                          <p:attrName>style.visibility</p:attrName>
                                        </p:attrNameLst>
                                      </p:cBhvr>
                                      <p:to>
                                        <p:strVal val="visible"/>
                                      </p:to>
                                    </p:set>
                                    <p:animEffect transition="in" filter="wipe(down)">
                                      <p:cBhvr>
                                        <p:cTn id="34" dur="500"/>
                                        <p:tgtEl>
                                          <p:spTgt spid="17">
                                            <p:graphicEl>
                                              <a:dgm id="{89C04A3B-D7BB-4782-B24F-764856DB5A48}"/>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graphicEl>
                                              <a:dgm id="{92C43D20-6923-4C12-AA0E-F33DCBCE7DF2}"/>
                                            </p:graphicEl>
                                          </p:spTgt>
                                        </p:tgtEl>
                                        <p:attrNameLst>
                                          <p:attrName>style.visibility</p:attrName>
                                        </p:attrNameLst>
                                      </p:cBhvr>
                                      <p:to>
                                        <p:strVal val="visible"/>
                                      </p:to>
                                    </p:set>
                                    <p:animEffect transition="in" filter="wipe(down)">
                                      <p:cBhvr>
                                        <p:cTn id="37" dur="500"/>
                                        <p:tgtEl>
                                          <p:spTgt spid="17">
                                            <p:graphicEl>
                                              <a:dgm id="{92C43D20-6923-4C12-AA0E-F33DCBCE7DF2}"/>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7">
                                            <p:graphicEl>
                                              <a:dgm id="{1F4EDB82-3694-475A-B7B8-E09AAEE119FF}"/>
                                            </p:graphicEl>
                                          </p:spTgt>
                                        </p:tgtEl>
                                        <p:attrNameLst>
                                          <p:attrName>style.visibility</p:attrName>
                                        </p:attrNameLst>
                                      </p:cBhvr>
                                      <p:to>
                                        <p:strVal val="visible"/>
                                      </p:to>
                                    </p:set>
                                    <p:animEffect transition="in" filter="wipe(down)">
                                      <p:cBhvr>
                                        <p:cTn id="40" dur="500"/>
                                        <p:tgtEl>
                                          <p:spTgt spid="17">
                                            <p:graphicEl>
                                              <a:dgm id="{1F4EDB82-3694-475A-B7B8-E09AAEE119FF}"/>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
                                            <p:graphicEl>
                                              <a:dgm id="{965E6F5C-53A2-455D-9AAB-AEF769044C69}"/>
                                            </p:graphicEl>
                                          </p:spTgt>
                                        </p:tgtEl>
                                        <p:attrNameLst>
                                          <p:attrName>style.visibility</p:attrName>
                                        </p:attrNameLst>
                                      </p:cBhvr>
                                      <p:to>
                                        <p:strVal val="visible"/>
                                      </p:to>
                                    </p:set>
                                    <p:animEffect transition="in" filter="wipe(down)">
                                      <p:cBhvr>
                                        <p:cTn id="43" dur="500"/>
                                        <p:tgtEl>
                                          <p:spTgt spid="17">
                                            <p:graphicEl>
                                              <a:dgm id="{965E6F5C-53A2-455D-9AAB-AEF769044C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 xmlns:a16="http://schemas.microsoft.com/office/drawing/2014/main" id="{3C47741D-36A8-4C70-BBA7-B31B9E7378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 xmlns:a16="http://schemas.microsoft.com/office/drawing/2014/main" id="{9E86B748-A671-4409-B64C-3B8939825B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 xmlns:a16="http://schemas.microsoft.com/office/drawing/2014/main" id="{06A3FFF4-52D9-44D8-8971-2079F1B437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ezgif.com-gif-maker">
            <a:hlinkClick r:id="" action="ppaction://media"/>
            <a:extLst>
              <a:ext uri="{FF2B5EF4-FFF2-40B4-BE49-F238E27FC236}">
                <a16:creationId xmlns="" xmlns:a16="http://schemas.microsoft.com/office/drawing/2014/main" id="{A7CBFEBC-71ED-48F9-915B-1B497BDA1A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25409" y="1364666"/>
            <a:ext cx="7339853" cy="4128667"/>
          </a:xfrm>
          <a:custGeom>
            <a:avLst/>
            <a:gdLst>
              <a:gd name="connsiteX0" fmla="*/ 0 w 7339853"/>
              <a:gd name="connsiteY0" fmla="*/ 224558 h 4128667"/>
              <a:gd name="connsiteX1" fmla="*/ 224558 w 7339853"/>
              <a:gd name="connsiteY1" fmla="*/ 0 h 4128667"/>
              <a:gd name="connsiteX2" fmla="*/ 867693 w 7339853"/>
              <a:gd name="connsiteY2" fmla="*/ 0 h 4128667"/>
              <a:gd name="connsiteX3" fmla="*/ 1579736 w 7339853"/>
              <a:gd name="connsiteY3" fmla="*/ 0 h 4128667"/>
              <a:gd name="connsiteX4" fmla="*/ 2085057 w 7339853"/>
              <a:gd name="connsiteY4" fmla="*/ 0 h 4128667"/>
              <a:gd name="connsiteX5" fmla="*/ 2521470 w 7339853"/>
              <a:gd name="connsiteY5" fmla="*/ 0 h 4128667"/>
              <a:gd name="connsiteX6" fmla="*/ 3233513 w 7339853"/>
              <a:gd name="connsiteY6" fmla="*/ 0 h 4128667"/>
              <a:gd name="connsiteX7" fmla="*/ 3876649 w 7339853"/>
              <a:gd name="connsiteY7" fmla="*/ 0 h 4128667"/>
              <a:gd name="connsiteX8" fmla="*/ 4313062 w 7339853"/>
              <a:gd name="connsiteY8" fmla="*/ 0 h 4128667"/>
              <a:gd name="connsiteX9" fmla="*/ 5025105 w 7339853"/>
              <a:gd name="connsiteY9" fmla="*/ 0 h 4128667"/>
              <a:gd name="connsiteX10" fmla="*/ 5668240 w 7339853"/>
              <a:gd name="connsiteY10" fmla="*/ 0 h 4128667"/>
              <a:gd name="connsiteX11" fmla="*/ 6173561 w 7339853"/>
              <a:gd name="connsiteY11" fmla="*/ 0 h 4128667"/>
              <a:gd name="connsiteX12" fmla="*/ 6541067 w 7339853"/>
              <a:gd name="connsiteY12" fmla="*/ 0 h 4128667"/>
              <a:gd name="connsiteX13" fmla="*/ 7115295 w 7339853"/>
              <a:gd name="connsiteY13" fmla="*/ 0 h 4128667"/>
              <a:gd name="connsiteX14" fmla="*/ 7339853 w 7339853"/>
              <a:gd name="connsiteY14" fmla="*/ 224558 h 4128667"/>
              <a:gd name="connsiteX15" fmla="*/ 7339853 w 7339853"/>
              <a:gd name="connsiteY15" fmla="*/ 823799 h 4128667"/>
              <a:gd name="connsiteX16" fmla="*/ 7339853 w 7339853"/>
              <a:gd name="connsiteY16" fmla="*/ 1423040 h 4128667"/>
              <a:gd name="connsiteX17" fmla="*/ 7339853 w 7339853"/>
              <a:gd name="connsiteY17" fmla="*/ 1985486 h 4128667"/>
              <a:gd name="connsiteX18" fmla="*/ 7339853 w 7339853"/>
              <a:gd name="connsiteY18" fmla="*/ 2511136 h 4128667"/>
              <a:gd name="connsiteX19" fmla="*/ 7339853 w 7339853"/>
              <a:gd name="connsiteY19" fmla="*/ 2926400 h 4128667"/>
              <a:gd name="connsiteX20" fmla="*/ 7339853 w 7339853"/>
              <a:gd name="connsiteY20" fmla="*/ 3415254 h 4128667"/>
              <a:gd name="connsiteX21" fmla="*/ 7339853 w 7339853"/>
              <a:gd name="connsiteY21" fmla="*/ 3904109 h 4128667"/>
              <a:gd name="connsiteX22" fmla="*/ 7115295 w 7339853"/>
              <a:gd name="connsiteY22" fmla="*/ 4128667 h 4128667"/>
              <a:gd name="connsiteX23" fmla="*/ 6609974 w 7339853"/>
              <a:gd name="connsiteY23" fmla="*/ 4128667 h 4128667"/>
              <a:gd name="connsiteX24" fmla="*/ 6173561 w 7339853"/>
              <a:gd name="connsiteY24" fmla="*/ 4128667 h 4128667"/>
              <a:gd name="connsiteX25" fmla="*/ 5530425 w 7339853"/>
              <a:gd name="connsiteY25" fmla="*/ 4128667 h 4128667"/>
              <a:gd name="connsiteX26" fmla="*/ 5094012 w 7339853"/>
              <a:gd name="connsiteY26" fmla="*/ 4128667 h 4128667"/>
              <a:gd name="connsiteX27" fmla="*/ 4519784 w 7339853"/>
              <a:gd name="connsiteY27" fmla="*/ 4128667 h 4128667"/>
              <a:gd name="connsiteX28" fmla="*/ 4083371 w 7339853"/>
              <a:gd name="connsiteY28" fmla="*/ 4128667 h 4128667"/>
              <a:gd name="connsiteX29" fmla="*/ 3440235 w 7339853"/>
              <a:gd name="connsiteY29" fmla="*/ 4128667 h 4128667"/>
              <a:gd name="connsiteX30" fmla="*/ 3003822 w 7339853"/>
              <a:gd name="connsiteY30" fmla="*/ 4128667 h 4128667"/>
              <a:gd name="connsiteX31" fmla="*/ 2567409 w 7339853"/>
              <a:gd name="connsiteY31" fmla="*/ 4128667 h 4128667"/>
              <a:gd name="connsiteX32" fmla="*/ 2199903 w 7339853"/>
              <a:gd name="connsiteY32" fmla="*/ 4128667 h 4128667"/>
              <a:gd name="connsiteX33" fmla="*/ 1694582 w 7339853"/>
              <a:gd name="connsiteY33" fmla="*/ 4128667 h 4128667"/>
              <a:gd name="connsiteX34" fmla="*/ 1258169 w 7339853"/>
              <a:gd name="connsiteY34" fmla="*/ 4128667 h 4128667"/>
              <a:gd name="connsiteX35" fmla="*/ 890663 w 7339853"/>
              <a:gd name="connsiteY35" fmla="*/ 4128667 h 4128667"/>
              <a:gd name="connsiteX36" fmla="*/ 224558 w 7339853"/>
              <a:gd name="connsiteY36" fmla="*/ 4128667 h 4128667"/>
              <a:gd name="connsiteX37" fmla="*/ 0 w 7339853"/>
              <a:gd name="connsiteY37" fmla="*/ 3904109 h 4128667"/>
              <a:gd name="connsiteX38" fmla="*/ 0 w 7339853"/>
              <a:gd name="connsiteY38" fmla="*/ 3415254 h 4128667"/>
              <a:gd name="connsiteX39" fmla="*/ 0 w 7339853"/>
              <a:gd name="connsiteY39" fmla="*/ 2963195 h 4128667"/>
              <a:gd name="connsiteX40" fmla="*/ 0 w 7339853"/>
              <a:gd name="connsiteY40" fmla="*/ 2437545 h 4128667"/>
              <a:gd name="connsiteX41" fmla="*/ 0 w 7339853"/>
              <a:gd name="connsiteY41" fmla="*/ 1838304 h 4128667"/>
              <a:gd name="connsiteX42" fmla="*/ 0 w 7339853"/>
              <a:gd name="connsiteY42" fmla="*/ 1386245 h 4128667"/>
              <a:gd name="connsiteX43" fmla="*/ 0 w 7339853"/>
              <a:gd name="connsiteY43" fmla="*/ 897390 h 4128667"/>
              <a:gd name="connsiteX44" fmla="*/ 0 w 7339853"/>
              <a:gd name="connsiteY44" fmla="*/ 224558 h 412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339853" h="4128667" fill="none" extrusionOk="0">
                <a:moveTo>
                  <a:pt x="0" y="224558"/>
                </a:moveTo>
                <a:cubicBezTo>
                  <a:pt x="-19736" y="82970"/>
                  <a:pt x="99243" y="-22501"/>
                  <a:pt x="224558" y="0"/>
                </a:cubicBezTo>
                <a:cubicBezTo>
                  <a:pt x="526121" y="-64775"/>
                  <a:pt x="667142" y="61022"/>
                  <a:pt x="867693" y="0"/>
                </a:cubicBezTo>
                <a:cubicBezTo>
                  <a:pt x="1068244" y="-61022"/>
                  <a:pt x="1426068" y="56305"/>
                  <a:pt x="1579736" y="0"/>
                </a:cubicBezTo>
                <a:cubicBezTo>
                  <a:pt x="1733404" y="-56305"/>
                  <a:pt x="1959206" y="37510"/>
                  <a:pt x="2085057" y="0"/>
                </a:cubicBezTo>
                <a:cubicBezTo>
                  <a:pt x="2210908" y="-37510"/>
                  <a:pt x="2423174" y="1585"/>
                  <a:pt x="2521470" y="0"/>
                </a:cubicBezTo>
                <a:cubicBezTo>
                  <a:pt x="2619766" y="-1585"/>
                  <a:pt x="2956156" y="60444"/>
                  <a:pt x="3233513" y="0"/>
                </a:cubicBezTo>
                <a:cubicBezTo>
                  <a:pt x="3510870" y="-60444"/>
                  <a:pt x="3595457" y="20482"/>
                  <a:pt x="3876649" y="0"/>
                </a:cubicBezTo>
                <a:cubicBezTo>
                  <a:pt x="4157841" y="-20482"/>
                  <a:pt x="4108268" y="8259"/>
                  <a:pt x="4313062" y="0"/>
                </a:cubicBezTo>
                <a:cubicBezTo>
                  <a:pt x="4517856" y="-8259"/>
                  <a:pt x="4805519" y="35629"/>
                  <a:pt x="5025105" y="0"/>
                </a:cubicBezTo>
                <a:cubicBezTo>
                  <a:pt x="5244691" y="-35629"/>
                  <a:pt x="5533693" y="25541"/>
                  <a:pt x="5668240" y="0"/>
                </a:cubicBezTo>
                <a:cubicBezTo>
                  <a:pt x="5802787" y="-25541"/>
                  <a:pt x="6041718" y="4129"/>
                  <a:pt x="6173561" y="0"/>
                </a:cubicBezTo>
                <a:cubicBezTo>
                  <a:pt x="6305404" y="-4129"/>
                  <a:pt x="6465605" y="34467"/>
                  <a:pt x="6541067" y="0"/>
                </a:cubicBezTo>
                <a:cubicBezTo>
                  <a:pt x="6616529" y="-34467"/>
                  <a:pt x="6914985" y="28745"/>
                  <a:pt x="7115295" y="0"/>
                </a:cubicBezTo>
                <a:cubicBezTo>
                  <a:pt x="7243717" y="-18805"/>
                  <a:pt x="7342219" y="107088"/>
                  <a:pt x="7339853" y="224558"/>
                </a:cubicBezTo>
                <a:cubicBezTo>
                  <a:pt x="7402736" y="401720"/>
                  <a:pt x="7313708" y="610339"/>
                  <a:pt x="7339853" y="823799"/>
                </a:cubicBezTo>
                <a:cubicBezTo>
                  <a:pt x="7365998" y="1037259"/>
                  <a:pt x="7321207" y="1151018"/>
                  <a:pt x="7339853" y="1423040"/>
                </a:cubicBezTo>
                <a:cubicBezTo>
                  <a:pt x="7358499" y="1695062"/>
                  <a:pt x="7273228" y="1757605"/>
                  <a:pt x="7339853" y="1985486"/>
                </a:cubicBezTo>
                <a:cubicBezTo>
                  <a:pt x="7406478" y="2213367"/>
                  <a:pt x="7338656" y="2251755"/>
                  <a:pt x="7339853" y="2511136"/>
                </a:cubicBezTo>
                <a:cubicBezTo>
                  <a:pt x="7341050" y="2770517"/>
                  <a:pt x="7338509" y="2753390"/>
                  <a:pt x="7339853" y="2926400"/>
                </a:cubicBezTo>
                <a:cubicBezTo>
                  <a:pt x="7341197" y="3099410"/>
                  <a:pt x="7292883" y="3283620"/>
                  <a:pt x="7339853" y="3415254"/>
                </a:cubicBezTo>
                <a:cubicBezTo>
                  <a:pt x="7386823" y="3546888"/>
                  <a:pt x="7282208" y="3765599"/>
                  <a:pt x="7339853" y="3904109"/>
                </a:cubicBezTo>
                <a:cubicBezTo>
                  <a:pt x="7338352" y="4037152"/>
                  <a:pt x="7236592" y="4101494"/>
                  <a:pt x="7115295" y="4128667"/>
                </a:cubicBezTo>
                <a:cubicBezTo>
                  <a:pt x="7011467" y="4166342"/>
                  <a:pt x="6828682" y="4082690"/>
                  <a:pt x="6609974" y="4128667"/>
                </a:cubicBezTo>
                <a:cubicBezTo>
                  <a:pt x="6391266" y="4174644"/>
                  <a:pt x="6320006" y="4106876"/>
                  <a:pt x="6173561" y="4128667"/>
                </a:cubicBezTo>
                <a:cubicBezTo>
                  <a:pt x="6027116" y="4150458"/>
                  <a:pt x="5791333" y="4099765"/>
                  <a:pt x="5530425" y="4128667"/>
                </a:cubicBezTo>
                <a:cubicBezTo>
                  <a:pt x="5269517" y="4157569"/>
                  <a:pt x="5307735" y="4113395"/>
                  <a:pt x="5094012" y="4128667"/>
                </a:cubicBezTo>
                <a:cubicBezTo>
                  <a:pt x="4880289" y="4143939"/>
                  <a:pt x="4654935" y="4106415"/>
                  <a:pt x="4519784" y="4128667"/>
                </a:cubicBezTo>
                <a:cubicBezTo>
                  <a:pt x="4384633" y="4150919"/>
                  <a:pt x="4203069" y="4086250"/>
                  <a:pt x="4083371" y="4128667"/>
                </a:cubicBezTo>
                <a:cubicBezTo>
                  <a:pt x="3963673" y="4171084"/>
                  <a:pt x="3694657" y="4084730"/>
                  <a:pt x="3440235" y="4128667"/>
                </a:cubicBezTo>
                <a:cubicBezTo>
                  <a:pt x="3185813" y="4172604"/>
                  <a:pt x="3194092" y="4086021"/>
                  <a:pt x="3003822" y="4128667"/>
                </a:cubicBezTo>
                <a:cubicBezTo>
                  <a:pt x="2813552" y="4171313"/>
                  <a:pt x="2714233" y="4112892"/>
                  <a:pt x="2567409" y="4128667"/>
                </a:cubicBezTo>
                <a:cubicBezTo>
                  <a:pt x="2420585" y="4144442"/>
                  <a:pt x="2299343" y="4101451"/>
                  <a:pt x="2199903" y="4128667"/>
                </a:cubicBezTo>
                <a:cubicBezTo>
                  <a:pt x="2100463" y="4155883"/>
                  <a:pt x="1918224" y="4101412"/>
                  <a:pt x="1694582" y="4128667"/>
                </a:cubicBezTo>
                <a:cubicBezTo>
                  <a:pt x="1470940" y="4155922"/>
                  <a:pt x="1348381" y="4082071"/>
                  <a:pt x="1258169" y="4128667"/>
                </a:cubicBezTo>
                <a:cubicBezTo>
                  <a:pt x="1167957" y="4175263"/>
                  <a:pt x="1030053" y="4094623"/>
                  <a:pt x="890663" y="4128667"/>
                </a:cubicBezTo>
                <a:cubicBezTo>
                  <a:pt x="751273" y="4162711"/>
                  <a:pt x="386425" y="4062162"/>
                  <a:pt x="224558" y="4128667"/>
                </a:cubicBezTo>
                <a:cubicBezTo>
                  <a:pt x="101113" y="4110464"/>
                  <a:pt x="-4098" y="4023062"/>
                  <a:pt x="0" y="3904109"/>
                </a:cubicBezTo>
                <a:cubicBezTo>
                  <a:pt x="-5056" y="3795428"/>
                  <a:pt x="18160" y="3630658"/>
                  <a:pt x="0" y="3415254"/>
                </a:cubicBezTo>
                <a:cubicBezTo>
                  <a:pt x="-18160" y="3199850"/>
                  <a:pt x="18218" y="3144657"/>
                  <a:pt x="0" y="2963195"/>
                </a:cubicBezTo>
                <a:cubicBezTo>
                  <a:pt x="-18218" y="2781733"/>
                  <a:pt x="50265" y="2627332"/>
                  <a:pt x="0" y="2437545"/>
                </a:cubicBezTo>
                <a:cubicBezTo>
                  <a:pt x="-50265" y="2247758"/>
                  <a:pt x="20354" y="2046956"/>
                  <a:pt x="0" y="1838304"/>
                </a:cubicBezTo>
                <a:cubicBezTo>
                  <a:pt x="-20354" y="1629652"/>
                  <a:pt x="24140" y="1528412"/>
                  <a:pt x="0" y="1386245"/>
                </a:cubicBezTo>
                <a:cubicBezTo>
                  <a:pt x="-24140" y="1244078"/>
                  <a:pt x="58045" y="1078949"/>
                  <a:pt x="0" y="897390"/>
                </a:cubicBezTo>
                <a:cubicBezTo>
                  <a:pt x="-58045" y="715832"/>
                  <a:pt x="60690" y="418887"/>
                  <a:pt x="0" y="224558"/>
                </a:cubicBezTo>
                <a:close/>
              </a:path>
              <a:path w="7339853" h="4128667" stroke="0" extrusionOk="0">
                <a:moveTo>
                  <a:pt x="0" y="224558"/>
                </a:moveTo>
                <a:cubicBezTo>
                  <a:pt x="-18237" y="72965"/>
                  <a:pt x="79301" y="-23373"/>
                  <a:pt x="224558" y="0"/>
                </a:cubicBezTo>
                <a:cubicBezTo>
                  <a:pt x="420021" y="-12743"/>
                  <a:pt x="564441" y="20374"/>
                  <a:pt x="660971" y="0"/>
                </a:cubicBezTo>
                <a:cubicBezTo>
                  <a:pt x="757501" y="-20374"/>
                  <a:pt x="1058755" y="1435"/>
                  <a:pt x="1304107" y="0"/>
                </a:cubicBezTo>
                <a:cubicBezTo>
                  <a:pt x="1549459" y="-1435"/>
                  <a:pt x="1675061" y="10204"/>
                  <a:pt x="1947242" y="0"/>
                </a:cubicBezTo>
                <a:cubicBezTo>
                  <a:pt x="2219423" y="-10204"/>
                  <a:pt x="2373676" y="12681"/>
                  <a:pt x="2521470" y="0"/>
                </a:cubicBezTo>
                <a:cubicBezTo>
                  <a:pt x="2669264" y="-12681"/>
                  <a:pt x="2869167" y="6146"/>
                  <a:pt x="3026791" y="0"/>
                </a:cubicBezTo>
                <a:cubicBezTo>
                  <a:pt x="3184415" y="-6146"/>
                  <a:pt x="3433577" y="33422"/>
                  <a:pt x="3601019" y="0"/>
                </a:cubicBezTo>
                <a:cubicBezTo>
                  <a:pt x="3768461" y="-33422"/>
                  <a:pt x="3885208" y="23289"/>
                  <a:pt x="4106340" y="0"/>
                </a:cubicBezTo>
                <a:cubicBezTo>
                  <a:pt x="4327472" y="-23289"/>
                  <a:pt x="4532694" y="45264"/>
                  <a:pt x="4749475" y="0"/>
                </a:cubicBezTo>
                <a:cubicBezTo>
                  <a:pt x="4966257" y="-45264"/>
                  <a:pt x="5032248" y="51303"/>
                  <a:pt x="5254796" y="0"/>
                </a:cubicBezTo>
                <a:cubicBezTo>
                  <a:pt x="5477344" y="-51303"/>
                  <a:pt x="5733105" y="68765"/>
                  <a:pt x="5897931" y="0"/>
                </a:cubicBezTo>
                <a:cubicBezTo>
                  <a:pt x="6062758" y="-68765"/>
                  <a:pt x="6334295" y="17828"/>
                  <a:pt x="6609974" y="0"/>
                </a:cubicBezTo>
                <a:cubicBezTo>
                  <a:pt x="6885653" y="-17828"/>
                  <a:pt x="6899638" y="1735"/>
                  <a:pt x="7115295" y="0"/>
                </a:cubicBezTo>
                <a:cubicBezTo>
                  <a:pt x="7242230" y="-568"/>
                  <a:pt x="7336453" y="98426"/>
                  <a:pt x="7339853" y="224558"/>
                </a:cubicBezTo>
                <a:cubicBezTo>
                  <a:pt x="7376115" y="364216"/>
                  <a:pt x="7328702" y="513496"/>
                  <a:pt x="7339853" y="713413"/>
                </a:cubicBezTo>
                <a:cubicBezTo>
                  <a:pt x="7351004" y="913331"/>
                  <a:pt x="7318344" y="958215"/>
                  <a:pt x="7339853" y="1202267"/>
                </a:cubicBezTo>
                <a:cubicBezTo>
                  <a:pt x="7361362" y="1446319"/>
                  <a:pt x="7329085" y="1499360"/>
                  <a:pt x="7339853" y="1727917"/>
                </a:cubicBezTo>
                <a:cubicBezTo>
                  <a:pt x="7350621" y="1956474"/>
                  <a:pt x="7311006" y="2027845"/>
                  <a:pt x="7339853" y="2290363"/>
                </a:cubicBezTo>
                <a:cubicBezTo>
                  <a:pt x="7368700" y="2552881"/>
                  <a:pt x="7311086" y="2620744"/>
                  <a:pt x="7339853" y="2889604"/>
                </a:cubicBezTo>
                <a:cubicBezTo>
                  <a:pt x="7368620" y="3158464"/>
                  <a:pt x="7310511" y="3212916"/>
                  <a:pt x="7339853" y="3452050"/>
                </a:cubicBezTo>
                <a:cubicBezTo>
                  <a:pt x="7369195" y="3691184"/>
                  <a:pt x="7317639" y="3796570"/>
                  <a:pt x="7339853" y="3904109"/>
                </a:cubicBezTo>
                <a:cubicBezTo>
                  <a:pt x="7334521" y="4030160"/>
                  <a:pt x="7246761" y="4148506"/>
                  <a:pt x="7115295" y="4128667"/>
                </a:cubicBezTo>
                <a:cubicBezTo>
                  <a:pt x="6877694" y="4192526"/>
                  <a:pt x="6704827" y="4126192"/>
                  <a:pt x="6472160" y="4128667"/>
                </a:cubicBezTo>
                <a:cubicBezTo>
                  <a:pt x="6239493" y="4131142"/>
                  <a:pt x="6041619" y="4125112"/>
                  <a:pt x="5829024" y="4128667"/>
                </a:cubicBezTo>
                <a:cubicBezTo>
                  <a:pt x="5616429" y="4132222"/>
                  <a:pt x="5377112" y="4069231"/>
                  <a:pt x="5116981" y="4128667"/>
                </a:cubicBezTo>
                <a:cubicBezTo>
                  <a:pt x="4856850" y="4188103"/>
                  <a:pt x="4790282" y="4087127"/>
                  <a:pt x="4611661" y="4128667"/>
                </a:cubicBezTo>
                <a:cubicBezTo>
                  <a:pt x="4433040" y="4170207"/>
                  <a:pt x="4235098" y="4043792"/>
                  <a:pt x="3899618" y="4128667"/>
                </a:cubicBezTo>
                <a:cubicBezTo>
                  <a:pt x="3564138" y="4213542"/>
                  <a:pt x="3549892" y="4074163"/>
                  <a:pt x="3325390" y="4128667"/>
                </a:cubicBezTo>
                <a:cubicBezTo>
                  <a:pt x="3100888" y="4183171"/>
                  <a:pt x="2939570" y="4093017"/>
                  <a:pt x="2820069" y="4128667"/>
                </a:cubicBezTo>
                <a:cubicBezTo>
                  <a:pt x="2700568" y="4164317"/>
                  <a:pt x="2561107" y="4115458"/>
                  <a:pt x="2383656" y="4128667"/>
                </a:cubicBezTo>
                <a:cubicBezTo>
                  <a:pt x="2206205" y="4141876"/>
                  <a:pt x="1997784" y="4072981"/>
                  <a:pt x="1878335" y="4128667"/>
                </a:cubicBezTo>
                <a:cubicBezTo>
                  <a:pt x="1758886" y="4184353"/>
                  <a:pt x="1505438" y="4080728"/>
                  <a:pt x="1373014" y="4128667"/>
                </a:cubicBezTo>
                <a:cubicBezTo>
                  <a:pt x="1240590" y="4176606"/>
                  <a:pt x="1121208" y="4094863"/>
                  <a:pt x="1005508" y="4128667"/>
                </a:cubicBezTo>
                <a:cubicBezTo>
                  <a:pt x="889808" y="4162471"/>
                  <a:pt x="569879" y="4118312"/>
                  <a:pt x="224558" y="4128667"/>
                </a:cubicBezTo>
                <a:cubicBezTo>
                  <a:pt x="124170" y="4114482"/>
                  <a:pt x="-14927" y="4022336"/>
                  <a:pt x="0" y="3904109"/>
                </a:cubicBezTo>
                <a:cubicBezTo>
                  <a:pt x="-10329" y="3706464"/>
                  <a:pt x="21210" y="3663845"/>
                  <a:pt x="0" y="3488845"/>
                </a:cubicBezTo>
                <a:cubicBezTo>
                  <a:pt x="-21210" y="3313845"/>
                  <a:pt x="39776" y="3223250"/>
                  <a:pt x="0" y="2963195"/>
                </a:cubicBezTo>
                <a:cubicBezTo>
                  <a:pt x="-39776" y="2703140"/>
                  <a:pt x="35173" y="2590291"/>
                  <a:pt x="0" y="2474341"/>
                </a:cubicBezTo>
                <a:cubicBezTo>
                  <a:pt x="-35173" y="2358391"/>
                  <a:pt x="910" y="2119007"/>
                  <a:pt x="0" y="2022281"/>
                </a:cubicBezTo>
                <a:cubicBezTo>
                  <a:pt x="-910" y="1925555"/>
                  <a:pt x="46851" y="1668093"/>
                  <a:pt x="0" y="1533427"/>
                </a:cubicBezTo>
                <a:cubicBezTo>
                  <a:pt x="-46851" y="1398761"/>
                  <a:pt x="43197" y="1182770"/>
                  <a:pt x="0" y="970981"/>
                </a:cubicBezTo>
                <a:cubicBezTo>
                  <a:pt x="-43197" y="759192"/>
                  <a:pt x="1959" y="578965"/>
                  <a:pt x="0" y="224558"/>
                </a:cubicBezTo>
                <a:close/>
              </a:path>
            </a:pathLst>
          </a:custGeom>
          <a:ln w="38100">
            <a:solidFill>
              <a:schemeClr val="bg2">
                <a:lumMod val="60000"/>
                <a:lumOff val="40000"/>
              </a:schemeClr>
            </a:solidFill>
            <a:extLst>
              <a:ext uri="{C807C97D-BFC1-408E-A445-0C87EB9F89A2}">
                <ask:lineSketchStyleProps xmlns="" xmlns:ask="http://schemas.microsoft.com/office/drawing/2018/sketchyshapes" sd="2452721739">
                  <a:prstGeom prst="roundRect">
                    <a:avLst>
                      <a:gd name="adj" fmla="val 5439"/>
                    </a:avLst>
                  </a:prstGeom>
                  <ask:type>
                    <ask:lineSketchScribble/>
                  </ask:type>
                </ask:lineSketchStyleProps>
              </a:ext>
            </a:extLst>
          </a:ln>
          <a:effectLst>
            <a:innerShdw blurRad="114300" dist="50800">
              <a:srgbClr val="000000">
                <a:alpha val="0"/>
              </a:srgbClr>
            </a:innerShdw>
          </a:effectLst>
        </p:spPr>
      </p:pic>
    </p:spTree>
    <p:extLst>
      <p:ext uri="{BB962C8B-B14F-4D97-AF65-F5344CB8AC3E}">
        <p14:creationId xmlns:p14="http://schemas.microsoft.com/office/powerpoint/2010/main" val="25814597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FCE8BBC4-555B-4EEA-8B5C-5B44656F9D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44704DC3-DE99-4AC8-9945-00EF66EBB0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 xmlns:a16="http://schemas.microsoft.com/office/drawing/2014/main" id="{66511813-4A45-49CA-B02C-5CFFB3DC8269}"/>
              </a:ext>
            </a:extLst>
          </p:cNvPr>
          <p:cNvSpPr txBox="1"/>
          <p:nvPr/>
        </p:nvSpPr>
        <p:spPr>
          <a:xfrm>
            <a:off x="430307" y="5136777"/>
            <a:ext cx="6279776" cy="1104153"/>
          </a:xfrm>
          <a:prstGeom prst="rect">
            <a:avLst/>
          </a:prstGeom>
        </p:spPr>
        <p:txBody>
          <a:bodyPr vert="horz" lIns="91440" tIns="45720" rIns="91440" bIns="45720" rtlCol="0" anchor="ctr">
            <a:normAutofit/>
          </a:bodyPr>
          <a:lstStyle/>
          <a:p>
            <a:pPr>
              <a:spcAft>
                <a:spcPts val="600"/>
              </a:spcAft>
            </a:pPr>
            <a:r>
              <a:rPr lang="en-US" sz="1400" spc="50" dirty="0">
                <a:solidFill>
                  <a:schemeClr val="bg1">
                    <a:lumMod val="10000"/>
                  </a:schemeClr>
                </a:solidFill>
                <a:latin typeface="Aharoni" panose="02010803020104030203" pitchFamily="2" charset="-79"/>
                <a:ea typeface="Batang" panose="02030600000101010101" pitchFamily="18" charset="-127"/>
                <a:cs typeface="Aharoni" panose="02010803020104030203" pitchFamily="2" charset="-79"/>
              </a:rPr>
              <a:t>This figure shows a gene using the UCSC Genome Browser</a:t>
            </a:r>
          </a:p>
        </p:txBody>
      </p:sp>
      <p:pic>
        <p:nvPicPr>
          <p:cNvPr id="4" name="Picture 10" descr="Timeline&#10;&#10;Description automatically generated">
            <a:extLst>
              <a:ext uri="{FF2B5EF4-FFF2-40B4-BE49-F238E27FC236}">
                <a16:creationId xmlns="" xmlns:a16="http://schemas.microsoft.com/office/drawing/2014/main" id="{F0EBE5E2-09D0-446B-9E95-3BBA7F3B3F81}"/>
              </a:ext>
            </a:extLst>
          </p:cNvPr>
          <p:cNvPicPr>
            <a:picLocks noChangeAspect="1"/>
          </p:cNvPicPr>
          <p:nvPr/>
        </p:nvPicPr>
        <p:blipFill>
          <a:blip r:embed="rId2"/>
          <a:stretch>
            <a:fillRect/>
          </a:stretch>
        </p:blipFill>
        <p:spPr>
          <a:xfrm>
            <a:off x="170211" y="437499"/>
            <a:ext cx="6704089" cy="4961026"/>
          </a:xfrm>
          <a:custGeom>
            <a:avLst/>
            <a:gdLst>
              <a:gd name="connsiteX0" fmla="*/ 0 w 6704089"/>
              <a:gd name="connsiteY0" fmla="*/ 0 h 4961026"/>
              <a:gd name="connsiteX1" fmla="*/ 670409 w 6704089"/>
              <a:gd name="connsiteY1" fmla="*/ 0 h 4961026"/>
              <a:gd name="connsiteX2" fmla="*/ 1340818 w 6704089"/>
              <a:gd name="connsiteY2" fmla="*/ 0 h 4961026"/>
              <a:gd name="connsiteX3" fmla="*/ 2078268 w 6704089"/>
              <a:gd name="connsiteY3" fmla="*/ 0 h 4961026"/>
              <a:gd name="connsiteX4" fmla="*/ 2815717 w 6704089"/>
              <a:gd name="connsiteY4" fmla="*/ 0 h 4961026"/>
              <a:gd name="connsiteX5" fmla="*/ 3419085 w 6704089"/>
              <a:gd name="connsiteY5" fmla="*/ 0 h 4961026"/>
              <a:gd name="connsiteX6" fmla="*/ 3955413 w 6704089"/>
              <a:gd name="connsiteY6" fmla="*/ 0 h 4961026"/>
              <a:gd name="connsiteX7" fmla="*/ 4759903 w 6704089"/>
              <a:gd name="connsiteY7" fmla="*/ 0 h 4961026"/>
              <a:gd name="connsiteX8" fmla="*/ 5296230 w 6704089"/>
              <a:gd name="connsiteY8" fmla="*/ 0 h 4961026"/>
              <a:gd name="connsiteX9" fmla="*/ 5966639 w 6704089"/>
              <a:gd name="connsiteY9" fmla="*/ 0 h 4961026"/>
              <a:gd name="connsiteX10" fmla="*/ 6704089 w 6704089"/>
              <a:gd name="connsiteY10" fmla="*/ 0 h 4961026"/>
              <a:gd name="connsiteX11" fmla="*/ 6704089 w 6704089"/>
              <a:gd name="connsiteY11" fmla="*/ 570518 h 4961026"/>
              <a:gd name="connsiteX12" fmla="*/ 6704089 w 6704089"/>
              <a:gd name="connsiteY12" fmla="*/ 1190646 h 4961026"/>
              <a:gd name="connsiteX13" fmla="*/ 6704089 w 6704089"/>
              <a:gd name="connsiteY13" fmla="*/ 1711554 h 4961026"/>
              <a:gd name="connsiteX14" fmla="*/ 6704089 w 6704089"/>
              <a:gd name="connsiteY14" fmla="*/ 2381292 h 4961026"/>
              <a:gd name="connsiteX15" fmla="*/ 6704089 w 6704089"/>
              <a:gd name="connsiteY15" fmla="*/ 3051031 h 4961026"/>
              <a:gd name="connsiteX16" fmla="*/ 6704089 w 6704089"/>
              <a:gd name="connsiteY16" fmla="*/ 3571939 h 4961026"/>
              <a:gd name="connsiteX17" fmla="*/ 6704089 w 6704089"/>
              <a:gd name="connsiteY17" fmla="*/ 4241677 h 4961026"/>
              <a:gd name="connsiteX18" fmla="*/ 6704089 w 6704089"/>
              <a:gd name="connsiteY18" fmla="*/ 4961026 h 4961026"/>
              <a:gd name="connsiteX19" fmla="*/ 6100721 w 6704089"/>
              <a:gd name="connsiteY19" fmla="*/ 4961026 h 4961026"/>
              <a:gd name="connsiteX20" fmla="*/ 5631435 w 6704089"/>
              <a:gd name="connsiteY20" fmla="*/ 4961026 h 4961026"/>
              <a:gd name="connsiteX21" fmla="*/ 5095108 w 6704089"/>
              <a:gd name="connsiteY21" fmla="*/ 4961026 h 4961026"/>
              <a:gd name="connsiteX22" fmla="*/ 4357658 w 6704089"/>
              <a:gd name="connsiteY22" fmla="*/ 4961026 h 4961026"/>
              <a:gd name="connsiteX23" fmla="*/ 3888372 w 6704089"/>
              <a:gd name="connsiteY23" fmla="*/ 4961026 h 4961026"/>
              <a:gd name="connsiteX24" fmla="*/ 3285004 w 6704089"/>
              <a:gd name="connsiteY24" fmla="*/ 4961026 h 4961026"/>
              <a:gd name="connsiteX25" fmla="*/ 2480513 w 6704089"/>
              <a:gd name="connsiteY25" fmla="*/ 4961026 h 4961026"/>
              <a:gd name="connsiteX26" fmla="*/ 1810104 w 6704089"/>
              <a:gd name="connsiteY26" fmla="*/ 4961026 h 4961026"/>
              <a:gd name="connsiteX27" fmla="*/ 1005613 w 6704089"/>
              <a:gd name="connsiteY27" fmla="*/ 4961026 h 4961026"/>
              <a:gd name="connsiteX28" fmla="*/ 0 w 6704089"/>
              <a:gd name="connsiteY28" fmla="*/ 4961026 h 4961026"/>
              <a:gd name="connsiteX29" fmla="*/ 0 w 6704089"/>
              <a:gd name="connsiteY29" fmla="*/ 4340898 h 4961026"/>
              <a:gd name="connsiteX30" fmla="*/ 0 w 6704089"/>
              <a:gd name="connsiteY30" fmla="*/ 3621549 h 4961026"/>
              <a:gd name="connsiteX31" fmla="*/ 0 w 6704089"/>
              <a:gd name="connsiteY31" fmla="*/ 2951810 h 4961026"/>
              <a:gd name="connsiteX32" fmla="*/ 0 w 6704089"/>
              <a:gd name="connsiteY32" fmla="*/ 2430903 h 4961026"/>
              <a:gd name="connsiteX33" fmla="*/ 0 w 6704089"/>
              <a:gd name="connsiteY33" fmla="*/ 1810774 h 4961026"/>
              <a:gd name="connsiteX34" fmla="*/ 0 w 6704089"/>
              <a:gd name="connsiteY34" fmla="*/ 1289867 h 4961026"/>
              <a:gd name="connsiteX35" fmla="*/ 0 w 6704089"/>
              <a:gd name="connsiteY35" fmla="*/ 768959 h 4961026"/>
              <a:gd name="connsiteX36" fmla="*/ 0 w 6704089"/>
              <a:gd name="connsiteY36" fmla="*/ 0 h 496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04089" h="4961026" fill="none" extrusionOk="0">
                <a:moveTo>
                  <a:pt x="0" y="0"/>
                </a:moveTo>
                <a:cubicBezTo>
                  <a:pt x="206308" y="5933"/>
                  <a:pt x="407981" y="33455"/>
                  <a:pt x="670409" y="0"/>
                </a:cubicBezTo>
                <a:cubicBezTo>
                  <a:pt x="932837" y="-33455"/>
                  <a:pt x="1123104" y="-33508"/>
                  <a:pt x="1340818" y="0"/>
                </a:cubicBezTo>
                <a:cubicBezTo>
                  <a:pt x="1558532" y="33508"/>
                  <a:pt x="1785880" y="30522"/>
                  <a:pt x="2078268" y="0"/>
                </a:cubicBezTo>
                <a:cubicBezTo>
                  <a:pt x="2370656" y="-30522"/>
                  <a:pt x="2484899" y="-1709"/>
                  <a:pt x="2815717" y="0"/>
                </a:cubicBezTo>
                <a:cubicBezTo>
                  <a:pt x="3146535" y="1709"/>
                  <a:pt x="3297311" y="-17166"/>
                  <a:pt x="3419085" y="0"/>
                </a:cubicBezTo>
                <a:cubicBezTo>
                  <a:pt x="3540859" y="17166"/>
                  <a:pt x="3703368" y="24691"/>
                  <a:pt x="3955413" y="0"/>
                </a:cubicBezTo>
                <a:cubicBezTo>
                  <a:pt x="4207458" y="-24691"/>
                  <a:pt x="4406776" y="11141"/>
                  <a:pt x="4759903" y="0"/>
                </a:cubicBezTo>
                <a:cubicBezTo>
                  <a:pt x="5113030" y="-11141"/>
                  <a:pt x="5098158" y="-13438"/>
                  <a:pt x="5296230" y="0"/>
                </a:cubicBezTo>
                <a:cubicBezTo>
                  <a:pt x="5494302" y="13438"/>
                  <a:pt x="5653118" y="-24799"/>
                  <a:pt x="5966639" y="0"/>
                </a:cubicBezTo>
                <a:cubicBezTo>
                  <a:pt x="6280160" y="24799"/>
                  <a:pt x="6470235" y="16244"/>
                  <a:pt x="6704089" y="0"/>
                </a:cubicBezTo>
                <a:cubicBezTo>
                  <a:pt x="6701276" y="136494"/>
                  <a:pt x="6690013" y="421035"/>
                  <a:pt x="6704089" y="570518"/>
                </a:cubicBezTo>
                <a:cubicBezTo>
                  <a:pt x="6718165" y="720001"/>
                  <a:pt x="6700492" y="1031270"/>
                  <a:pt x="6704089" y="1190646"/>
                </a:cubicBezTo>
                <a:cubicBezTo>
                  <a:pt x="6707686" y="1350022"/>
                  <a:pt x="6729085" y="1462414"/>
                  <a:pt x="6704089" y="1711554"/>
                </a:cubicBezTo>
                <a:cubicBezTo>
                  <a:pt x="6679093" y="1960694"/>
                  <a:pt x="6709207" y="2127896"/>
                  <a:pt x="6704089" y="2381292"/>
                </a:cubicBezTo>
                <a:cubicBezTo>
                  <a:pt x="6698971" y="2634688"/>
                  <a:pt x="6697670" y="2729713"/>
                  <a:pt x="6704089" y="3051031"/>
                </a:cubicBezTo>
                <a:cubicBezTo>
                  <a:pt x="6710508" y="3372349"/>
                  <a:pt x="6683961" y="3334425"/>
                  <a:pt x="6704089" y="3571939"/>
                </a:cubicBezTo>
                <a:cubicBezTo>
                  <a:pt x="6724217" y="3809453"/>
                  <a:pt x="6731889" y="3999120"/>
                  <a:pt x="6704089" y="4241677"/>
                </a:cubicBezTo>
                <a:cubicBezTo>
                  <a:pt x="6676289" y="4484234"/>
                  <a:pt x="6707007" y="4681311"/>
                  <a:pt x="6704089" y="4961026"/>
                </a:cubicBezTo>
                <a:cubicBezTo>
                  <a:pt x="6419073" y="4940029"/>
                  <a:pt x="6318130" y="4983845"/>
                  <a:pt x="6100721" y="4961026"/>
                </a:cubicBezTo>
                <a:cubicBezTo>
                  <a:pt x="5883312" y="4938207"/>
                  <a:pt x="5796425" y="4954651"/>
                  <a:pt x="5631435" y="4961026"/>
                </a:cubicBezTo>
                <a:cubicBezTo>
                  <a:pt x="5466445" y="4967401"/>
                  <a:pt x="5342517" y="4982060"/>
                  <a:pt x="5095108" y="4961026"/>
                </a:cubicBezTo>
                <a:cubicBezTo>
                  <a:pt x="4847699" y="4939992"/>
                  <a:pt x="4575869" y="4944677"/>
                  <a:pt x="4357658" y="4961026"/>
                </a:cubicBezTo>
                <a:cubicBezTo>
                  <a:pt x="4139447" y="4977376"/>
                  <a:pt x="4032321" y="4949990"/>
                  <a:pt x="3888372" y="4961026"/>
                </a:cubicBezTo>
                <a:cubicBezTo>
                  <a:pt x="3744423" y="4972062"/>
                  <a:pt x="3542875" y="4988106"/>
                  <a:pt x="3285004" y="4961026"/>
                </a:cubicBezTo>
                <a:cubicBezTo>
                  <a:pt x="3027133" y="4933946"/>
                  <a:pt x="2732277" y="4960374"/>
                  <a:pt x="2480513" y="4961026"/>
                </a:cubicBezTo>
                <a:cubicBezTo>
                  <a:pt x="2228749" y="4961678"/>
                  <a:pt x="2136022" y="4975512"/>
                  <a:pt x="1810104" y="4961026"/>
                </a:cubicBezTo>
                <a:cubicBezTo>
                  <a:pt x="1484186" y="4946540"/>
                  <a:pt x="1382254" y="4976362"/>
                  <a:pt x="1005613" y="4961026"/>
                </a:cubicBezTo>
                <a:cubicBezTo>
                  <a:pt x="628972" y="4945690"/>
                  <a:pt x="494854" y="4995520"/>
                  <a:pt x="0" y="4961026"/>
                </a:cubicBezTo>
                <a:cubicBezTo>
                  <a:pt x="-26640" y="4666789"/>
                  <a:pt x="-2447" y="4584733"/>
                  <a:pt x="0" y="4340898"/>
                </a:cubicBezTo>
                <a:cubicBezTo>
                  <a:pt x="2447" y="4097063"/>
                  <a:pt x="-8241" y="3888604"/>
                  <a:pt x="0" y="3621549"/>
                </a:cubicBezTo>
                <a:cubicBezTo>
                  <a:pt x="8241" y="3354494"/>
                  <a:pt x="-24036" y="3272280"/>
                  <a:pt x="0" y="2951810"/>
                </a:cubicBezTo>
                <a:cubicBezTo>
                  <a:pt x="24036" y="2631340"/>
                  <a:pt x="1253" y="2664967"/>
                  <a:pt x="0" y="2430903"/>
                </a:cubicBezTo>
                <a:cubicBezTo>
                  <a:pt x="-1253" y="2196839"/>
                  <a:pt x="-22653" y="2083731"/>
                  <a:pt x="0" y="1810774"/>
                </a:cubicBezTo>
                <a:cubicBezTo>
                  <a:pt x="22653" y="1537817"/>
                  <a:pt x="-16661" y="1416458"/>
                  <a:pt x="0" y="1289867"/>
                </a:cubicBezTo>
                <a:cubicBezTo>
                  <a:pt x="16661" y="1163276"/>
                  <a:pt x="17180" y="972950"/>
                  <a:pt x="0" y="768959"/>
                </a:cubicBezTo>
                <a:cubicBezTo>
                  <a:pt x="-17180" y="564968"/>
                  <a:pt x="-26135" y="332872"/>
                  <a:pt x="0" y="0"/>
                </a:cubicBezTo>
                <a:close/>
              </a:path>
              <a:path w="6704089" h="4961026" stroke="0" extrusionOk="0">
                <a:moveTo>
                  <a:pt x="0" y="0"/>
                </a:moveTo>
                <a:cubicBezTo>
                  <a:pt x="225389" y="-8261"/>
                  <a:pt x="418200" y="15575"/>
                  <a:pt x="670409" y="0"/>
                </a:cubicBezTo>
                <a:cubicBezTo>
                  <a:pt x="922618" y="-15575"/>
                  <a:pt x="1226167" y="-13444"/>
                  <a:pt x="1474900" y="0"/>
                </a:cubicBezTo>
                <a:cubicBezTo>
                  <a:pt x="1723633" y="13444"/>
                  <a:pt x="1809681" y="-15386"/>
                  <a:pt x="2011227" y="0"/>
                </a:cubicBezTo>
                <a:cubicBezTo>
                  <a:pt x="2212773" y="15386"/>
                  <a:pt x="2653842" y="-28122"/>
                  <a:pt x="2815717" y="0"/>
                </a:cubicBezTo>
                <a:cubicBezTo>
                  <a:pt x="2977592" y="28122"/>
                  <a:pt x="3232376" y="-31753"/>
                  <a:pt x="3553167" y="0"/>
                </a:cubicBezTo>
                <a:cubicBezTo>
                  <a:pt x="3873958" y="31753"/>
                  <a:pt x="3984066" y="21181"/>
                  <a:pt x="4223576" y="0"/>
                </a:cubicBezTo>
                <a:cubicBezTo>
                  <a:pt x="4463086" y="-21181"/>
                  <a:pt x="4688371" y="-5806"/>
                  <a:pt x="4961026" y="0"/>
                </a:cubicBezTo>
                <a:cubicBezTo>
                  <a:pt x="5233681" y="5806"/>
                  <a:pt x="5407943" y="-9965"/>
                  <a:pt x="5564394" y="0"/>
                </a:cubicBezTo>
                <a:cubicBezTo>
                  <a:pt x="5720845" y="9965"/>
                  <a:pt x="6253942" y="-33226"/>
                  <a:pt x="6704089" y="0"/>
                </a:cubicBezTo>
                <a:cubicBezTo>
                  <a:pt x="6724662" y="212473"/>
                  <a:pt x="6699302" y="323267"/>
                  <a:pt x="6704089" y="520908"/>
                </a:cubicBezTo>
                <a:cubicBezTo>
                  <a:pt x="6708876" y="718549"/>
                  <a:pt x="6705791" y="839157"/>
                  <a:pt x="6704089" y="1091426"/>
                </a:cubicBezTo>
                <a:cubicBezTo>
                  <a:pt x="6702387" y="1343695"/>
                  <a:pt x="6700634" y="1492035"/>
                  <a:pt x="6704089" y="1761164"/>
                </a:cubicBezTo>
                <a:cubicBezTo>
                  <a:pt x="6707544" y="2030293"/>
                  <a:pt x="6703956" y="2133501"/>
                  <a:pt x="6704089" y="2232462"/>
                </a:cubicBezTo>
                <a:cubicBezTo>
                  <a:pt x="6704222" y="2331423"/>
                  <a:pt x="6689231" y="2503530"/>
                  <a:pt x="6704089" y="2703759"/>
                </a:cubicBezTo>
                <a:cubicBezTo>
                  <a:pt x="6718947" y="2903988"/>
                  <a:pt x="6706984" y="3124399"/>
                  <a:pt x="6704089" y="3323887"/>
                </a:cubicBezTo>
                <a:cubicBezTo>
                  <a:pt x="6701194" y="3523375"/>
                  <a:pt x="6688647" y="3671748"/>
                  <a:pt x="6704089" y="3844795"/>
                </a:cubicBezTo>
                <a:cubicBezTo>
                  <a:pt x="6719531" y="4017842"/>
                  <a:pt x="6744787" y="4455910"/>
                  <a:pt x="6704089" y="4961026"/>
                </a:cubicBezTo>
                <a:cubicBezTo>
                  <a:pt x="6467991" y="4990237"/>
                  <a:pt x="6315362" y="4937781"/>
                  <a:pt x="6100721" y="4961026"/>
                </a:cubicBezTo>
                <a:cubicBezTo>
                  <a:pt x="5886080" y="4984271"/>
                  <a:pt x="5819147" y="4934967"/>
                  <a:pt x="5564394" y="4961026"/>
                </a:cubicBezTo>
                <a:cubicBezTo>
                  <a:pt x="5309641" y="4987085"/>
                  <a:pt x="5113828" y="4995431"/>
                  <a:pt x="4826944" y="4961026"/>
                </a:cubicBezTo>
                <a:cubicBezTo>
                  <a:pt x="4540060" y="4926622"/>
                  <a:pt x="4446956" y="4996460"/>
                  <a:pt x="4089494" y="4961026"/>
                </a:cubicBezTo>
                <a:cubicBezTo>
                  <a:pt x="3732032" y="4925593"/>
                  <a:pt x="3639376" y="4963050"/>
                  <a:pt x="3486126" y="4961026"/>
                </a:cubicBezTo>
                <a:cubicBezTo>
                  <a:pt x="3332876" y="4959002"/>
                  <a:pt x="3148183" y="4972881"/>
                  <a:pt x="2949799" y="4961026"/>
                </a:cubicBezTo>
                <a:cubicBezTo>
                  <a:pt x="2751415" y="4949171"/>
                  <a:pt x="2454773" y="4988238"/>
                  <a:pt x="2212349" y="4961026"/>
                </a:cubicBezTo>
                <a:cubicBezTo>
                  <a:pt x="1969925" y="4933815"/>
                  <a:pt x="1907234" y="4986160"/>
                  <a:pt x="1676022" y="4961026"/>
                </a:cubicBezTo>
                <a:cubicBezTo>
                  <a:pt x="1444810" y="4935892"/>
                  <a:pt x="1261317" y="4960140"/>
                  <a:pt x="1072654" y="4961026"/>
                </a:cubicBezTo>
                <a:cubicBezTo>
                  <a:pt x="883991" y="4961912"/>
                  <a:pt x="532031" y="4934103"/>
                  <a:pt x="0" y="4961026"/>
                </a:cubicBezTo>
                <a:cubicBezTo>
                  <a:pt x="27598" y="4845765"/>
                  <a:pt x="-6235" y="4589991"/>
                  <a:pt x="0" y="4390508"/>
                </a:cubicBezTo>
                <a:cubicBezTo>
                  <a:pt x="6235" y="4191025"/>
                  <a:pt x="-24113" y="3990803"/>
                  <a:pt x="0" y="3869600"/>
                </a:cubicBezTo>
                <a:cubicBezTo>
                  <a:pt x="24113" y="3748397"/>
                  <a:pt x="13701" y="3489169"/>
                  <a:pt x="0" y="3299082"/>
                </a:cubicBezTo>
                <a:cubicBezTo>
                  <a:pt x="-13701" y="3108995"/>
                  <a:pt x="-23519" y="2980765"/>
                  <a:pt x="0" y="2827785"/>
                </a:cubicBezTo>
                <a:cubicBezTo>
                  <a:pt x="23519" y="2674805"/>
                  <a:pt x="19443" y="2427367"/>
                  <a:pt x="0" y="2257267"/>
                </a:cubicBezTo>
                <a:cubicBezTo>
                  <a:pt x="-19443" y="2087167"/>
                  <a:pt x="-28813" y="1916413"/>
                  <a:pt x="0" y="1637139"/>
                </a:cubicBezTo>
                <a:cubicBezTo>
                  <a:pt x="28813" y="1357865"/>
                  <a:pt x="-22145" y="1314219"/>
                  <a:pt x="0" y="1116231"/>
                </a:cubicBezTo>
                <a:cubicBezTo>
                  <a:pt x="22145" y="918243"/>
                  <a:pt x="41619" y="357944"/>
                  <a:pt x="0" y="0"/>
                </a:cubicBezTo>
                <a:close/>
              </a:path>
            </a:pathLst>
          </a:custGeom>
          <a:ln w="57150">
            <a:solidFill>
              <a:srgbClr val="FFFFFF"/>
            </a:solidFill>
            <a:extLst>
              <a:ext uri="{C807C97D-BFC1-408E-A445-0C87EB9F89A2}">
                <ask:lineSketchStyleProps xmlns="" xmlns:ask="http://schemas.microsoft.com/office/drawing/2018/sketchyshapes" sd="154904159">
                  <a:prstGeom prst="rect">
                    <a:avLst/>
                  </a:prstGeom>
                  <ask:type>
                    <ask:lineSketchFreehand/>
                  </ask:type>
                </ask:lineSketchStyleProps>
              </a:ext>
            </a:extLst>
          </a:ln>
        </p:spPr>
      </p:pic>
      <p:sp>
        <p:nvSpPr>
          <p:cNvPr id="10" name="TextBox 9">
            <a:extLst>
              <a:ext uri="{FF2B5EF4-FFF2-40B4-BE49-F238E27FC236}">
                <a16:creationId xmlns="" xmlns:a16="http://schemas.microsoft.com/office/drawing/2014/main" id="{A71872D3-1DCE-4163-BB3B-0D21181ED384}"/>
              </a:ext>
            </a:extLst>
          </p:cNvPr>
          <p:cNvSpPr txBox="1"/>
          <p:nvPr/>
        </p:nvSpPr>
        <p:spPr>
          <a:xfrm>
            <a:off x="7044511" y="2285128"/>
            <a:ext cx="4829242" cy="1015663"/>
          </a:xfrm>
          <a:prstGeom prst="rect">
            <a:avLst/>
          </a:prstGeom>
          <a:noFill/>
        </p:spPr>
        <p:txBody>
          <a:bodyPr wrap="square">
            <a:spAutoFit/>
          </a:bodyPr>
          <a:lstStyle/>
          <a:p>
            <a:r>
              <a:rPr lang="en-US" sz="2000" dirty="0">
                <a:solidFill>
                  <a:schemeClr val="bg1">
                    <a:lumMod val="10000"/>
                  </a:schemeClr>
                </a:solidFill>
                <a:latin typeface="Aharoni" panose="02010803020104030203" pitchFamily="2" charset="-79"/>
                <a:cs typeface="Aharoni" panose="02010803020104030203" pitchFamily="2" charset="-79"/>
              </a:rPr>
              <a:t>Each track item within the browser is related to a details page providing information on this item</a:t>
            </a:r>
          </a:p>
        </p:txBody>
      </p:sp>
    </p:spTree>
    <p:extLst>
      <p:ext uri="{BB962C8B-B14F-4D97-AF65-F5344CB8AC3E}">
        <p14:creationId xmlns:p14="http://schemas.microsoft.com/office/powerpoint/2010/main" val="1703264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 xmlns:a16="http://schemas.microsoft.com/office/drawing/2014/main" id="{B902EF0F-46E4-4A03-9F60-1050C6DCE2B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582045D0-5727-4EB9-858E-6A3506E74B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52A83BD4-2E97-4137-8A59-DD31E5A7EF9C}"/>
              </a:ext>
            </a:extLst>
          </p:cNvPr>
          <p:cNvSpPr txBox="1"/>
          <p:nvPr/>
        </p:nvSpPr>
        <p:spPr>
          <a:xfrm>
            <a:off x="118149" y="0"/>
            <a:ext cx="9984665" cy="793375"/>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spc="600" dirty="0">
                <a:solidFill>
                  <a:schemeClr val="bg1">
                    <a:lumMod val="10000"/>
                  </a:schemeClr>
                </a:solidFill>
                <a:latin typeface="+mj-lt"/>
                <a:ea typeface="Batang" panose="02030600000101010101" pitchFamily="18" charset="-127"/>
                <a:cs typeface="+mj-cs"/>
              </a:rPr>
              <a:t>Gene Structure And Transcripts</a:t>
            </a:r>
            <a:endParaRPr lang="en-US" sz="2800" spc="600" dirty="0">
              <a:solidFill>
                <a:schemeClr val="bg1">
                  <a:lumMod val="10000"/>
                </a:schemeClr>
              </a:solidFill>
              <a:latin typeface="+mj-lt"/>
              <a:ea typeface="Batang" panose="02030600000101010101" pitchFamily="18" charset="-127"/>
              <a:cs typeface="+mj-cs"/>
            </a:endParaRPr>
          </a:p>
        </p:txBody>
      </p:sp>
      <p:sp>
        <p:nvSpPr>
          <p:cNvPr id="11" name="TextBox 10">
            <a:extLst>
              <a:ext uri="{FF2B5EF4-FFF2-40B4-BE49-F238E27FC236}">
                <a16:creationId xmlns="" xmlns:a16="http://schemas.microsoft.com/office/drawing/2014/main" id="{EA562420-984E-447D-84A2-A3F2227702A0}"/>
              </a:ext>
            </a:extLst>
          </p:cNvPr>
          <p:cNvSpPr txBox="1"/>
          <p:nvPr/>
        </p:nvSpPr>
        <p:spPr>
          <a:xfrm>
            <a:off x="161194" y="770627"/>
            <a:ext cx="11187202" cy="338554"/>
          </a:xfrm>
          <a:prstGeom prst="rect">
            <a:avLst/>
          </a:prstGeom>
          <a:noFill/>
        </p:spPr>
        <p:txBody>
          <a:bodyPr wrap="square">
            <a:spAutoFit/>
          </a:bodyPr>
          <a:lstStyle/>
          <a:p>
            <a:r>
              <a:rPr lang="en-US" sz="1600" dirty="0">
                <a:solidFill>
                  <a:srgbClr val="444444"/>
                </a:solidFill>
                <a:latin typeface="Aharoni" panose="02010803020104030203" pitchFamily="2" charset="-79"/>
                <a:cs typeface="Aharoni" panose="02010803020104030203" pitchFamily="2" charset="-79"/>
              </a:rPr>
              <a:t>Genes are detected through experimental evidence of transcription. </a:t>
            </a:r>
            <a:r>
              <a:rPr lang="en-US" sz="1600" dirty="0" smtClean="0">
                <a:solidFill>
                  <a:srgbClr val="444444"/>
                </a:solidFill>
                <a:latin typeface="Aharoni" panose="02010803020104030203" pitchFamily="2" charset="-79"/>
                <a:cs typeface="Aharoni" panose="02010803020104030203" pitchFamily="2" charset="-79"/>
              </a:rPr>
              <a:t>There </a:t>
            </a:r>
            <a:r>
              <a:rPr lang="en-US" sz="1600" dirty="0">
                <a:solidFill>
                  <a:srgbClr val="444444"/>
                </a:solidFill>
                <a:latin typeface="Aharoni" panose="02010803020104030203" pitchFamily="2" charset="-79"/>
                <a:cs typeface="Aharoni" panose="02010803020104030203" pitchFamily="2" charset="-79"/>
              </a:rPr>
              <a:t>are many gene prediction tracks:​</a:t>
            </a:r>
          </a:p>
        </p:txBody>
      </p:sp>
      <p:pic>
        <p:nvPicPr>
          <p:cNvPr id="13" name="Picture 12" descr="Chart, box and whisker chart&#10;&#10;Description automatically generated">
            <a:extLst>
              <a:ext uri="{FF2B5EF4-FFF2-40B4-BE49-F238E27FC236}">
                <a16:creationId xmlns="" xmlns:a16="http://schemas.microsoft.com/office/drawing/2014/main" id="{741E2126-63AC-407A-86A4-55FCBEF664DA}"/>
              </a:ext>
            </a:extLst>
          </p:cNvPr>
          <p:cNvPicPr>
            <a:picLocks noChangeAspect="1"/>
          </p:cNvPicPr>
          <p:nvPr/>
        </p:nvPicPr>
        <p:blipFill>
          <a:blip r:embed="rId5"/>
          <a:stretch>
            <a:fillRect/>
          </a:stretch>
        </p:blipFill>
        <p:spPr>
          <a:xfrm>
            <a:off x="512304" y="3429000"/>
            <a:ext cx="4219289" cy="696607"/>
          </a:xfrm>
          <a:prstGeom prst="rect">
            <a:avLst/>
          </a:prstGeom>
        </p:spPr>
      </p:pic>
      <p:sp>
        <p:nvSpPr>
          <p:cNvPr id="15" name="TextBox 14">
            <a:extLst>
              <a:ext uri="{FF2B5EF4-FFF2-40B4-BE49-F238E27FC236}">
                <a16:creationId xmlns="" xmlns:a16="http://schemas.microsoft.com/office/drawing/2014/main" id="{D74E3E75-DF9C-427E-81B5-918096C246F3}"/>
              </a:ext>
            </a:extLst>
          </p:cNvPr>
          <p:cNvSpPr txBox="1"/>
          <p:nvPr/>
        </p:nvSpPr>
        <p:spPr>
          <a:xfrm>
            <a:off x="0" y="1189432"/>
            <a:ext cx="12062012" cy="830997"/>
          </a:xfrm>
          <a:prstGeom prst="rect">
            <a:avLst/>
          </a:prstGeom>
          <a:noFill/>
        </p:spPr>
        <p:txBody>
          <a:bodyPr wrap="square">
            <a:spAutoFit/>
          </a:bodyPr>
          <a:lstStyle/>
          <a:p>
            <a:pPr marL="285750" indent="-285750">
              <a:buFont typeface="Arial" pitchFamily="34" charset="0"/>
              <a:buChar char="•"/>
            </a:pPr>
            <a:r>
              <a:rPr lang="en-US" sz="1600" dirty="0">
                <a:solidFill>
                  <a:srgbClr val="444444"/>
                </a:solidFill>
                <a:latin typeface="Aharoni" panose="02010803020104030203" pitchFamily="2" charset="-79"/>
                <a:cs typeface="Aharoni" panose="02010803020104030203" pitchFamily="2" charset="-79"/>
              </a:rPr>
              <a:t>The spectrum contains tracks that derive gene structures in line 2, This track in genes (5) from the Mammalian Gene Collection (MGC) shows transcripts sequenced from selected high-quality reproduction. </a:t>
            </a:r>
            <a:r>
              <a:rPr lang="en-US" sz="1600" dirty="0" err="1">
                <a:solidFill>
                  <a:srgbClr val="444444"/>
                </a:solidFill>
                <a:latin typeface="Aharoni" panose="02010803020104030203" pitchFamily="2" charset="-79"/>
                <a:cs typeface="Aharoni" panose="02010803020104030203" pitchFamily="2" charset="-79"/>
              </a:rPr>
              <a:t>RefSeq</a:t>
            </a:r>
            <a:r>
              <a:rPr lang="en-US" sz="1600" dirty="0">
                <a:solidFill>
                  <a:srgbClr val="444444"/>
                </a:solidFill>
                <a:latin typeface="Aharoni" panose="02010803020104030203" pitchFamily="2" charset="-79"/>
                <a:cs typeface="Aharoni" panose="02010803020104030203" pitchFamily="2" charset="-79"/>
              </a:rPr>
              <a:t> Genes (6) shows expert-curated transcripts with some temporary transcripts waiting curation.</a:t>
            </a:r>
          </a:p>
        </p:txBody>
      </p:sp>
      <p:pic>
        <p:nvPicPr>
          <p:cNvPr id="17" name="Picture 16" descr="A picture containing timeline&#10;&#10;Description automatically generated">
            <a:extLst>
              <a:ext uri="{FF2B5EF4-FFF2-40B4-BE49-F238E27FC236}">
                <a16:creationId xmlns="" xmlns:a16="http://schemas.microsoft.com/office/drawing/2014/main" id="{678C2E46-589D-4761-9FC7-6B0F75E74CF9}"/>
              </a:ext>
            </a:extLst>
          </p:cNvPr>
          <p:cNvPicPr>
            <a:picLocks noChangeAspect="1"/>
          </p:cNvPicPr>
          <p:nvPr/>
        </p:nvPicPr>
        <p:blipFill>
          <a:blip r:embed="rId6"/>
          <a:stretch>
            <a:fillRect/>
          </a:stretch>
        </p:blipFill>
        <p:spPr>
          <a:xfrm>
            <a:off x="7699510" y="1867592"/>
            <a:ext cx="4362500" cy="680801"/>
          </a:xfrm>
          <a:prstGeom prst="rect">
            <a:avLst/>
          </a:prstGeom>
        </p:spPr>
      </p:pic>
      <p:pic>
        <p:nvPicPr>
          <p:cNvPr id="18" name="Picture 17" descr="Chart, box and whisker chart&#10;&#10;Description automatically generated">
            <a:extLst>
              <a:ext uri="{FF2B5EF4-FFF2-40B4-BE49-F238E27FC236}">
                <a16:creationId xmlns="" xmlns:a16="http://schemas.microsoft.com/office/drawing/2014/main" id="{CC0C9891-EB12-435C-80C2-377F94E128DB}"/>
              </a:ext>
            </a:extLst>
          </p:cNvPr>
          <p:cNvPicPr>
            <a:picLocks noChangeAspect="1"/>
          </p:cNvPicPr>
          <p:nvPr/>
        </p:nvPicPr>
        <p:blipFill>
          <a:blip r:embed="rId7"/>
          <a:stretch>
            <a:fillRect/>
          </a:stretch>
        </p:blipFill>
        <p:spPr>
          <a:xfrm>
            <a:off x="7699510" y="3429000"/>
            <a:ext cx="4362502" cy="696607"/>
          </a:xfrm>
          <a:prstGeom prst="rect">
            <a:avLst/>
          </a:prstGeom>
        </p:spPr>
      </p:pic>
      <p:sp>
        <p:nvSpPr>
          <p:cNvPr id="19" name="TextBox 18">
            <a:extLst>
              <a:ext uri="{FF2B5EF4-FFF2-40B4-BE49-F238E27FC236}">
                <a16:creationId xmlns="" xmlns:a16="http://schemas.microsoft.com/office/drawing/2014/main" id="{21BA39D2-C922-476C-AE71-7B58D2D41FEE}"/>
              </a:ext>
            </a:extLst>
          </p:cNvPr>
          <p:cNvSpPr txBox="1"/>
          <p:nvPr/>
        </p:nvSpPr>
        <p:spPr>
          <a:xfrm>
            <a:off x="101703" y="2733556"/>
            <a:ext cx="11943863" cy="584775"/>
          </a:xfrm>
          <a:prstGeom prst="rect">
            <a:avLst/>
          </a:prstGeom>
          <a:noFill/>
        </p:spPr>
        <p:txBody>
          <a:bodyPr wrap="square">
            <a:spAutoFit/>
          </a:bodyPr>
          <a:lstStyle/>
          <a:p>
            <a:pPr marL="285750" indent="-285750">
              <a:buFont typeface="Arial" pitchFamily="34" charset="0"/>
              <a:buChar char="•"/>
            </a:pPr>
            <a:r>
              <a:rPr lang="en-US" sz="1600" dirty="0">
                <a:solidFill>
                  <a:schemeClr val="bg1">
                    <a:lumMod val="10000"/>
                  </a:schemeClr>
                </a:solidFill>
                <a:latin typeface="Aharoni" panose="02010803020104030203" pitchFamily="2" charset="-79"/>
                <a:cs typeface="Aharoni" panose="02010803020104030203" pitchFamily="2" charset="-79"/>
              </a:rPr>
              <a:t>For increased coverage, UCSC Genes</a:t>
            </a:r>
            <a:r>
              <a:rPr lang="en-US" sz="1600" dirty="0">
                <a:solidFill>
                  <a:schemeClr val="bg1">
                    <a:lumMod val="10000"/>
                  </a:schemeClr>
                </a:solidFill>
                <a:latin typeface="Aharoni" panose="02010803020104030203" pitchFamily="2" charset="-79"/>
                <a:cs typeface="Aharoni" panose="02010803020104030203" pitchFamily="2" charset="-79"/>
                <a:hlinkClick r:id="rId8">
                  <a:extLst>
                    <a:ext uri="{A12FA001-AC4F-418D-AE19-62706E023703}">
                      <ahyp:hlinkClr xmlns="" xmlns:ahyp="http://schemas.microsoft.com/office/drawing/2018/hyperlinkcolor" val="tx"/>
                    </a:ext>
                  </a:extLst>
                </a:hlinkClick>
              </a:rPr>
              <a:t>7</a:t>
            </a:r>
            <a:r>
              <a:rPr lang="en-US" sz="1600" dirty="0">
                <a:solidFill>
                  <a:schemeClr val="bg1">
                    <a:lumMod val="10000"/>
                  </a:schemeClr>
                </a:solidFill>
                <a:latin typeface="Aharoni" panose="02010803020104030203" pitchFamily="2" charset="-79"/>
                <a:cs typeface="Aharoni" panose="02010803020104030203" pitchFamily="2" charset="-79"/>
              </a:rPr>
              <a:t> in line 1 and Ensemble Genes</a:t>
            </a:r>
            <a:r>
              <a:rPr lang="en-US" sz="1600" dirty="0">
                <a:solidFill>
                  <a:schemeClr val="bg1">
                    <a:lumMod val="10000"/>
                  </a:schemeClr>
                </a:solidFill>
                <a:latin typeface="Aharoni" panose="02010803020104030203" pitchFamily="2" charset="-79"/>
                <a:cs typeface="Aharoni" panose="02010803020104030203" pitchFamily="2" charset="-79"/>
                <a:hlinkClick r:id="rId8">
                  <a:extLst>
                    <a:ext uri="{A12FA001-AC4F-418D-AE19-62706E023703}">
                      <ahyp:hlinkClr xmlns="" xmlns:ahyp="http://schemas.microsoft.com/office/drawing/2018/hyperlinkcolor" val="tx"/>
                    </a:ext>
                  </a:extLst>
                </a:hlinkClick>
              </a:rPr>
              <a:t>8</a:t>
            </a:r>
            <a:r>
              <a:rPr lang="en-US" sz="1600" dirty="0">
                <a:solidFill>
                  <a:schemeClr val="bg1">
                    <a:lumMod val="10000"/>
                  </a:schemeClr>
                </a:solidFill>
                <a:latin typeface="Aharoni" panose="02010803020104030203" pitchFamily="2" charset="-79"/>
                <a:cs typeface="Aharoni" panose="02010803020104030203" pitchFamily="2" charset="-79"/>
              </a:rPr>
              <a:t> in line 3 show transcripts that are derived from mRNA, Expressed Sequence Tag (EST) and protein-sequence alignments. ​</a:t>
            </a:r>
          </a:p>
        </p:txBody>
      </p:sp>
      <p:pic>
        <p:nvPicPr>
          <p:cNvPr id="20" name="Picture 19" descr="A picture containing timeline&#10;&#10;Description automatically generated">
            <a:extLst>
              <a:ext uri="{FF2B5EF4-FFF2-40B4-BE49-F238E27FC236}">
                <a16:creationId xmlns="" xmlns:a16="http://schemas.microsoft.com/office/drawing/2014/main" id="{AAFF917D-F562-4357-A8BD-C0637816F1D9}"/>
              </a:ext>
            </a:extLst>
          </p:cNvPr>
          <p:cNvPicPr>
            <a:picLocks noChangeAspect="1"/>
          </p:cNvPicPr>
          <p:nvPr/>
        </p:nvPicPr>
        <p:blipFill>
          <a:blip r:embed="rId9"/>
          <a:stretch>
            <a:fillRect/>
          </a:stretch>
        </p:blipFill>
        <p:spPr>
          <a:xfrm>
            <a:off x="512304" y="5495715"/>
            <a:ext cx="4324208" cy="655916"/>
          </a:xfrm>
          <a:prstGeom prst="rect">
            <a:avLst/>
          </a:prstGeom>
        </p:spPr>
      </p:pic>
      <p:pic>
        <p:nvPicPr>
          <p:cNvPr id="21" name="Picture 20" descr="A picture containing text, music&#10;&#10;Description automatically generated">
            <a:extLst>
              <a:ext uri="{FF2B5EF4-FFF2-40B4-BE49-F238E27FC236}">
                <a16:creationId xmlns="" xmlns:a16="http://schemas.microsoft.com/office/drawing/2014/main" id="{869CAFA0-0396-43F2-8DDA-05ABBD32A6A1}"/>
              </a:ext>
            </a:extLst>
          </p:cNvPr>
          <p:cNvPicPr>
            <a:picLocks noChangeAspect="1"/>
          </p:cNvPicPr>
          <p:nvPr/>
        </p:nvPicPr>
        <p:blipFill>
          <a:blip r:embed="rId10"/>
          <a:stretch>
            <a:fillRect/>
          </a:stretch>
        </p:blipFill>
        <p:spPr>
          <a:xfrm>
            <a:off x="7642363" y="5495715"/>
            <a:ext cx="4387479" cy="728611"/>
          </a:xfrm>
          <a:prstGeom prst="rect">
            <a:avLst/>
          </a:prstGeom>
        </p:spPr>
      </p:pic>
      <p:sp>
        <p:nvSpPr>
          <p:cNvPr id="22" name="TextBox 21">
            <a:extLst>
              <a:ext uri="{FF2B5EF4-FFF2-40B4-BE49-F238E27FC236}">
                <a16:creationId xmlns="" xmlns:a16="http://schemas.microsoft.com/office/drawing/2014/main" id="{79C61B45-7ED2-4CFD-8F3C-189CA2C6A822}"/>
              </a:ext>
            </a:extLst>
          </p:cNvPr>
          <p:cNvSpPr txBox="1"/>
          <p:nvPr/>
        </p:nvSpPr>
        <p:spPr>
          <a:xfrm>
            <a:off x="118149" y="4232662"/>
            <a:ext cx="11943863" cy="1077218"/>
          </a:xfrm>
          <a:prstGeom prst="rect">
            <a:avLst/>
          </a:prstGeom>
          <a:noFill/>
        </p:spPr>
        <p:txBody>
          <a:bodyPr wrap="square">
            <a:spAutoFit/>
          </a:bodyPr>
          <a:lstStyle/>
          <a:p>
            <a:pPr marL="171450" indent="-171450">
              <a:buFont typeface="Arial" pitchFamily="34" charset="0"/>
              <a:buChar char="•"/>
            </a:pPr>
            <a:r>
              <a:rPr lang="en-US" sz="1600" dirty="0">
                <a:solidFill>
                  <a:schemeClr val="bg1">
                    <a:lumMod val="10000"/>
                  </a:schemeClr>
                </a:solidFill>
                <a:latin typeface="Aharoni" panose="02010803020104030203" pitchFamily="2" charset="-79"/>
                <a:cs typeface="Aharoni" panose="02010803020104030203" pitchFamily="2" charset="-79"/>
              </a:rPr>
              <a:t>Aligned sequences offer broad transcript data but noisy. The human mRNA in line 4 and spliced EST in (b) tracks show GenBank sequences that align well to the genome. ESTs are short fragments obtained from a single sequencing pass, whereas mRNAs are obtained by high-quality sequencing of entire cDNAs. In general, ESTs describe more transcript isoforms, whereas mRNAs describe fewer isoforms but more accuracy. ​</a:t>
            </a:r>
            <a:r>
              <a:rPr lang="en-GB" sz="1600" dirty="0">
                <a:solidFill>
                  <a:schemeClr val="bg1">
                    <a:lumMod val="10000"/>
                  </a:schemeClr>
                </a:solidFill>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03824345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4749728D-AFF4-4FD2-A8CA-12A371ACC3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96F13BD0-05D9-4C62-84D1-5B5C8C1ECD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6127689" cy="6858000"/>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36924 w 6128435"/>
              <a:gd name="connsiteY119" fmla="*/ 4353034 h 6858000"/>
              <a:gd name="connsiteX120" fmla="*/ 5946705 w 6128435"/>
              <a:gd name="connsiteY120" fmla="*/ 4428051 h 6858000"/>
              <a:gd name="connsiteX121" fmla="*/ 5949261 w 6128435"/>
              <a:gd name="connsiteY121" fmla="*/ 4449185 h 6858000"/>
              <a:gd name="connsiteX122" fmla="*/ 5957504 w 6128435"/>
              <a:gd name="connsiteY122" fmla="*/ 4465911 h 6858000"/>
              <a:gd name="connsiteX123" fmla="*/ 5964689 w 6128435"/>
              <a:gd name="connsiteY123" fmla="*/ 4468532 h 6858000"/>
              <a:gd name="connsiteX124" fmla="*/ 5967062 w 6128435"/>
              <a:gd name="connsiteY124" fmla="*/ 4479923 h 6858000"/>
              <a:gd name="connsiteX125" fmla="*/ 5968960 w 6128435"/>
              <a:gd name="connsiteY125" fmla="*/ 4482655 h 6858000"/>
              <a:gd name="connsiteX126" fmla="*/ 5978567 w 6128435"/>
              <a:gd name="connsiteY126" fmla="*/ 4498605 h 6858000"/>
              <a:gd name="connsiteX127" fmla="*/ 5967676 w 6128435"/>
              <a:gd name="connsiteY127" fmla="*/ 4540140 h 6858000"/>
              <a:gd name="connsiteX128" fmla="*/ 5980106 w 6128435"/>
              <a:gd name="connsiteY128" fmla="*/ 4585087 h 6858000"/>
              <a:gd name="connsiteX129" fmla="*/ 5986918 w 6128435"/>
              <a:gd name="connsiteY129" fmla="*/ 4764836 h 6858000"/>
              <a:gd name="connsiteX130" fmla="*/ 6013516 w 6128435"/>
              <a:gd name="connsiteY130" fmla="*/ 4786619 h 6858000"/>
              <a:gd name="connsiteX131" fmla="*/ 6025404 w 6128435"/>
              <a:gd name="connsiteY131" fmla="*/ 4858148 h 6858000"/>
              <a:gd name="connsiteX132" fmla="*/ 6007749 w 6128435"/>
              <a:gd name="connsiteY132" fmla="*/ 4964715 h 6858000"/>
              <a:gd name="connsiteX133" fmla="*/ 6005269 w 6128435"/>
              <a:gd name="connsiteY133" fmla="*/ 5150567 h 6858000"/>
              <a:gd name="connsiteX134" fmla="*/ 6001127 w 6128435"/>
              <a:gd name="connsiteY134" fmla="*/ 5164609 h 6858000"/>
              <a:gd name="connsiteX135" fmla="*/ 5996647 w 6128435"/>
              <a:gd name="connsiteY135" fmla="*/ 5185640 h 6858000"/>
              <a:gd name="connsiteX136" fmla="*/ 5998514 w 6128435"/>
              <a:gd name="connsiteY136" fmla="*/ 5189673 h 6858000"/>
              <a:gd name="connsiteX137" fmla="*/ 5995970 w 6128435"/>
              <a:gd name="connsiteY137" fmla="*/ 5221547 h 6858000"/>
              <a:gd name="connsiteX138" fmla="*/ 5997218 w 6128435"/>
              <a:gd name="connsiteY138" fmla="*/ 5222031 h 6858000"/>
              <a:gd name="connsiteX139" fmla="*/ 6002116 w 6128435"/>
              <a:gd name="connsiteY139" fmla="*/ 5231223 h 6858000"/>
              <a:gd name="connsiteX140" fmla="*/ 6008541 w 6128435"/>
              <a:gd name="connsiteY140" fmla="*/ 5248680 h 6858000"/>
              <a:gd name="connsiteX141" fmla="*/ 6039260 w 6128435"/>
              <a:gd name="connsiteY141" fmla="*/ 5289518 h 6858000"/>
              <a:gd name="connsiteX142" fmla="*/ 6036748 w 6128435"/>
              <a:gd name="connsiteY142" fmla="*/ 5322752 h 6858000"/>
              <a:gd name="connsiteX143" fmla="*/ 6036943 w 6128435"/>
              <a:gd name="connsiteY143" fmla="*/ 5329480 h 6858000"/>
              <a:gd name="connsiteX144" fmla="*/ 6037236 w 6128435"/>
              <a:gd name="connsiteY144" fmla="*/ 5329634 h 6858000"/>
              <a:gd name="connsiteX145" fmla="*/ 6038019 w 6128435"/>
              <a:gd name="connsiteY145" fmla="*/ 5336764 h 6858000"/>
              <a:gd name="connsiteX146" fmla="*/ 6037298 w 6128435"/>
              <a:gd name="connsiteY146" fmla="*/ 5341753 h 6858000"/>
              <a:gd name="connsiteX147" fmla="*/ 6037677 w 6128435"/>
              <a:gd name="connsiteY147" fmla="*/ 5354807 h 6858000"/>
              <a:gd name="connsiteX148" fmla="*/ 6039728 w 6128435"/>
              <a:gd name="connsiteY148" fmla="*/ 5359416 h 6858000"/>
              <a:gd name="connsiteX149" fmla="*/ 6043311 w 6128435"/>
              <a:gd name="connsiteY149" fmla="*/ 5361407 h 6858000"/>
              <a:gd name="connsiteX150" fmla="*/ 6042954 w 6128435"/>
              <a:gd name="connsiteY150" fmla="*/ 5362576 h 6858000"/>
              <a:gd name="connsiteX151" fmla="*/ 6053435 w 6128435"/>
              <a:gd name="connsiteY151" fmla="*/ 5387547 h 6858000"/>
              <a:gd name="connsiteX152" fmla="*/ 6065933 w 6128435"/>
              <a:gd name="connsiteY152" fmla="*/ 5443002 h 6858000"/>
              <a:gd name="connsiteX153" fmla="*/ 6068640 w 6128435"/>
              <a:gd name="connsiteY153" fmla="*/ 5474503 h 6858000"/>
              <a:gd name="connsiteX154" fmla="*/ 6080922 w 6128435"/>
              <a:gd name="connsiteY154" fmla="*/ 5561070 h 6858000"/>
              <a:gd name="connsiteX155" fmla="*/ 6096949 w 6128435"/>
              <a:gd name="connsiteY155" fmla="*/ 5648179 h 6858000"/>
              <a:gd name="connsiteX156" fmla="*/ 6125703 w 6128435"/>
              <a:gd name="connsiteY156" fmla="*/ 5692894 h 6858000"/>
              <a:gd name="connsiteX157" fmla="*/ 6126670 w 6128435"/>
              <a:gd name="connsiteY157" fmla="*/ 5697882 h 6858000"/>
              <a:gd name="connsiteX158" fmla="*/ 6124061 w 6128435"/>
              <a:gd name="connsiteY158" fmla="*/ 5710294 h 6858000"/>
              <a:gd name="connsiteX159" fmla="*/ 6122213 w 6128435"/>
              <a:gd name="connsiteY159" fmla="*/ 5714762 h 6858000"/>
              <a:gd name="connsiteX160" fmla="*/ 6121353 w 6128435"/>
              <a:gd name="connsiteY160" fmla="*/ 5721725 h 6858000"/>
              <a:gd name="connsiteX161" fmla="*/ 6121607 w 6128435"/>
              <a:gd name="connsiteY161" fmla="*/ 5721959 h 6858000"/>
              <a:gd name="connsiteX162" fmla="*/ 6120262 w 6128435"/>
              <a:gd name="connsiteY162" fmla="*/ 5728358 h 6858000"/>
              <a:gd name="connsiteX163" fmla="*/ 6110194 w 6128435"/>
              <a:gd name="connsiteY163" fmla="*/ 5758853 h 6858000"/>
              <a:gd name="connsiteX164" fmla="*/ 6127519 w 6128435"/>
              <a:gd name="connsiteY164" fmla="*/ 5865775 h 6858000"/>
              <a:gd name="connsiteX165" fmla="*/ 6128435 w 6128435"/>
              <a:gd name="connsiteY165" fmla="*/ 5870164 h 6858000"/>
              <a:gd name="connsiteX166" fmla="*/ 6119217 w 6128435"/>
              <a:gd name="connsiteY166" fmla="*/ 5888542 h 6858000"/>
              <a:gd name="connsiteX167" fmla="*/ 6115966 w 6128435"/>
              <a:gd name="connsiteY167" fmla="*/ 5898387 h 6858000"/>
              <a:gd name="connsiteX168" fmla="*/ 6111924 w 6128435"/>
              <a:gd name="connsiteY168" fmla="*/ 5900444 h 6858000"/>
              <a:gd name="connsiteX169" fmla="*/ 6108716 w 6128435"/>
              <a:gd name="connsiteY169" fmla="*/ 5915345 h 6858000"/>
              <a:gd name="connsiteX170" fmla="*/ 6109524 w 6128435"/>
              <a:gd name="connsiteY170" fmla="*/ 5917328 h 6858000"/>
              <a:gd name="connsiteX171" fmla="*/ 6102493 w 6128435"/>
              <a:gd name="connsiteY171" fmla="*/ 5928602 h 6858000"/>
              <a:gd name="connsiteX172" fmla="*/ 6056863 w 6128435"/>
              <a:gd name="connsiteY172" fmla="*/ 6000643 h 6858000"/>
              <a:gd name="connsiteX173" fmla="*/ 6045436 w 6128435"/>
              <a:gd name="connsiteY173" fmla="*/ 6124480 h 6858000"/>
              <a:gd name="connsiteX174" fmla="*/ 6030489 w 6128435"/>
              <a:gd name="connsiteY174" fmla="*/ 6317666 h 6858000"/>
              <a:gd name="connsiteX175" fmla="*/ 6007492 w 6128435"/>
              <a:gd name="connsiteY175" fmla="*/ 6440818 h 6858000"/>
              <a:gd name="connsiteX176" fmla="*/ 6009467 w 6128435"/>
              <a:gd name="connsiteY176" fmla="*/ 6487076 h 6858000"/>
              <a:gd name="connsiteX177" fmla="*/ 5995064 w 6128435"/>
              <a:gd name="connsiteY177" fmla="*/ 6540791 h 6858000"/>
              <a:gd name="connsiteX178" fmla="*/ 5996309 w 6128435"/>
              <a:gd name="connsiteY178" fmla="*/ 6543961 h 6858000"/>
              <a:gd name="connsiteX179" fmla="*/ 5996048 w 6128435"/>
              <a:gd name="connsiteY179" fmla="*/ 6555444 h 6858000"/>
              <a:gd name="connsiteX180" fmla="*/ 6002524 w 6128435"/>
              <a:gd name="connsiteY180" fmla="*/ 6560188 h 6858000"/>
              <a:gd name="connsiteX181" fmla="*/ 6006823 w 6128435"/>
              <a:gd name="connsiteY181" fmla="*/ 6578546 h 6858000"/>
              <a:gd name="connsiteX182" fmla="*/ 6004510 w 6128435"/>
              <a:gd name="connsiteY182" fmla="*/ 6599256 h 6858000"/>
              <a:gd name="connsiteX183" fmla="*/ 5986207 w 6128435"/>
              <a:gd name="connsiteY183" fmla="*/ 6695855 h 6858000"/>
              <a:gd name="connsiteX184" fmla="*/ 5979428 w 6128435"/>
              <a:gd name="connsiteY184" fmla="*/ 6754678 h 6858000"/>
              <a:gd name="connsiteX185" fmla="*/ 5983398 w 6128435"/>
              <a:gd name="connsiteY185" fmla="*/ 6778641 h 6858000"/>
              <a:gd name="connsiteX186" fmla="*/ 5984543 w 6128435"/>
              <a:gd name="connsiteY186" fmla="*/ 6811016 h 6858000"/>
              <a:gd name="connsiteX187" fmla="*/ 5981802 w 6128435"/>
              <a:gd name="connsiteY187" fmla="*/ 6838578 h 6858000"/>
              <a:gd name="connsiteX188" fmla="*/ 5979671 w 6128435"/>
              <a:gd name="connsiteY188" fmla="*/ 6858000 h 6858000"/>
              <a:gd name="connsiteX189" fmla="*/ 0 w 6128435"/>
              <a:gd name="connsiteY189" fmla="*/ 6858000 h 6858000"/>
              <a:gd name="connsiteX190" fmla="*/ 0 w 6128435"/>
              <a:gd name="connsiteY19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46705 w 6128435"/>
              <a:gd name="connsiteY119" fmla="*/ 4428051 h 6858000"/>
              <a:gd name="connsiteX120" fmla="*/ 5949261 w 6128435"/>
              <a:gd name="connsiteY120" fmla="*/ 4449185 h 6858000"/>
              <a:gd name="connsiteX121" fmla="*/ 5957504 w 6128435"/>
              <a:gd name="connsiteY121" fmla="*/ 4465911 h 6858000"/>
              <a:gd name="connsiteX122" fmla="*/ 5964689 w 6128435"/>
              <a:gd name="connsiteY122" fmla="*/ 4468532 h 6858000"/>
              <a:gd name="connsiteX123" fmla="*/ 5967062 w 6128435"/>
              <a:gd name="connsiteY123" fmla="*/ 4479923 h 6858000"/>
              <a:gd name="connsiteX124" fmla="*/ 5968960 w 6128435"/>
              <a:gd name="connsiteY124" fmla="*/ 4482655 h 6858000"/>
              <a:gd name="connsiteX125" fmla="*/ 5978567 w 6128435"/>
              <a:gd name="connsiteY125" fmla="*/ 4498605 h 6858000"/>
              <a:gd name="connsiteX126" fmla="*/ 5967676 w 6128435"/>
              <a:gd name="connsiteY126" fmla="*/ 4540140 h 6858000"/>
              <a:gd name="connsiteX127" fmla="*/ 5980106 w 6128435"/>
              <a:gd name="connsiteY127" fmla="*/ 4585087 h 6858000"/>
              <a:gd name="connsiteX128" fmla="*/ 5986918 w 6128435"/>
              <a:gd name="connsiteY128" fmla="*/ 4764836 h 6858000"/>
              <a:gd name="connsiteX129" fmla="*/ 6013516 w 6128435"/>
              <a:gd name="connsiteY129" fmla="*/ 4786619 h 6858000"/>
              <a:gd name="connsiteX130" fmla="*/ 6025404 w 6128435"/>
              <a:gd name="connsiteY130" fmla="*/ 4858148 h 6858000"/>
              <a:gd name="connsiteX131" fmla="*/ 6007749 w 6128435"/>
              <a:gd name="connsiteY131" fmla="*/ 4964715 h 6858000"/>
              <a:gd name="connsiteX132" fmla="*/ 6005269 w 6128435"/>
              <a:gd name="connsiteY132" fmla="*/ 5150567 h 6858000"/>
              <a:gd name="connsiteX133" fmla="*/ 6001127 w 6128435"/>
              <a:gd name="connsiteY133" fmla="*/ 5164609 h 6858000"/>
              <a:gd name="connsiteX134" fmla="*/ 5996647 w 6128435"/>
              <a:gd name="connsiteY134" fmla="*/ 5185640 h 6858000"/>
              <a:gd name="connsiteX135" fmla="*/ 5998514 w 6128435"/>
              <a:gd name="connsiteY135" fmla="*/ 5189673 h 6858000"/>
              <a:gd name="connsiteX136" fmla="*/ 5995970 w 6128435"/>
              <a:gd name="connsiteY136" fmla="*/ 5221547 h 6858000"/>
              <a:gd name="connsiteX137" fmla="*/ 5997218 w 6128435"/>
              <a:gd name="connsiteY137" fmla="*/ 5222031 h 6858000"/>
              <a:gd name="connsiteX138" fmla="*/ 6002116 w 6128435"/>
              <a:gd name="connsiteY138" fmla="*/ 5231223 h 6858000"/>
              <a:gd name="connsiteX139" fmla="*/ 6008541 w 6128435"/>
              <a:gd name="connsiteY139" fmla="*/ 5248680 h 6858000"/>
              <a:gd name="connsiteX140" fmla="*/ 6039260 w 6128435"/>
              <a:gd name="connsiteY140" fmla="*/ 5289518 h 6858000"/>
              <a:gd name="connsiteX141" fmla="*/ 6036748 w 6128435"/>
              <a:gd name="connsiteY141" fmla="*/ 5322752 h 6858000"/>
              <a:gd name="connsiteX142" fmla="*/ 6036943 w 6128435"/>
              <a:gd name="connsiteY142" fmla="*/ 5329480 h 6858000"/>
              <a:gd name="connsiteX143" fmla="*/ 6037236 w 6128435"/>
              <a:gd name="connsiteY143" fmla="*/ 5329634 h 6858000"/>
              <a:gd name="connsiteX144" fmla="*/ 6038019 w 6128435"/>
              <a:gd name="connsiteY144" fmla="*/ 5336764 h 6858000"/>
              <a:gd name="connsiteX145" fmla="*/ 6037298 w 6128435"/>
              <a:gd name="connsiteY145" fmla="*/ 5341753 h 6858000"/>
              <a:gd name="connsiteX146" fmla="*/ 6037677 w 6128435"/>
              <a:gd name="connsiteY146" fmla="*/ 5354807 h 6858000"/>
              <a:gd name="connsiteX147" fmla="*/ 6039728 w 6128435"/>
              <a:gd name="connsiteY147" fmla="*/ 5359416 h 6858000"/>
              <a:gd name="connsiteX148" fmla="*/ 6043311 w 6128435"/>
              <a:gd name="connsiteY148" fmla="*/ 5361407 h 6858000"/>
              <a:gd name="connsiteX149" fmla="*/ 6042954 w 6128435"/>
              <a:gd name="connsiteY149" fmla="*/ 5362576 h 6858000"/>
              <a:gd name="connsiteX150" fmla="*/ 6053435 w 6128435"/>
              <a:gd name="connsiteY150" fmla="*/ 5387547 h 6858000"/>
              <a:gd name="connsiteX151" fmla="*/ 6065933 w 6128435"/>
              <a:gd name="connsiteY151" fmla="*/ 5443002 h 6858000"/>
              <a:gd name="connsiteX152" fmla="*/ 6068640 w 6128435"/>
              <a:gd name="connsiteY152" fmla="*/ 5474503 h 6858000"/>
              <a:gd name="connsiteX153" fmla="*/ 6080922 w 6128435"/>
              <a:gd name="connsiteY153" fmla="*/ 5561070 h 6858000"/>
              <a:gd name="connsiteX154" fmla="*/ 6096949 w 6128435"/>
              <a:gd name="connsiteY154" fmla="*/ 5648179 h 6858000"/>
              <a:gd name="connsiteX155" fmla="*/ 6125703 w 6128435"/>
              <a:gd name="connsiteY155" fmla="*/ 5692894 h 6858000"/>
              <a:gd name="connsiteX156" fmla="*/ 6126670 w 6128435"/>
              <a:gd name="connsiteY156" fmla="*/ 5697882 h 6858000"/>
              <a:gd name="connsiteX157" fmla="*/ 6124061 w 6128435"/>
              <a:gd name="connsiteY157" fmla="*/ 5710294 h 6858000"/>
              <a:gd name="connsiteX158" fmla="*/ 6122213 w 6128435"/>
              <a:gd name="connsiteY158" fmla="*/ 5714762 h 6858000"/>
              <a:gd name="connsiteX159" fmla="*/ 6121353 w 6128435"/>
              <a:gd name="connsiteY159" fmla="*/ 5721725 h 6858000"/>
              <a:gd name="connsiteX160" fmla="*/ 6121607 w 6128435"/>
              <a:gd name="connsiteY160" fmla="*/ 5721959 h 6858000"/>
              <a:gd name="connsiteX161" fmla="*/ 6120262 w 6128435"/>
              <a:gd name="connsiteY161" fmla="*/ 5728358 h 6858000"/>
              <a:gd name="connsiteX162" fmla="*/ 6110194 w 6128435"/>
              <a:gd name="connsiteY162" fmla="*/ 5758853 h 6858000"/>
              <a:gd name="connsiteX163" fmla="*/ 6127519 w 6128435"/>
              <a:gd name="connsiteY163" fmla="*/ 5865775 h 6858000"/>
              <a:gd name="connsiteX164" fmla="*/ 6128435 w 6128435"/>
              <a:gd name="connsiteY164" fmla="*/ 5870164 h 6858000"/>
              <a:gd name="connsiteX165" fmla="*/ 6119217 w 6128435"/>
              <a:gd name="connsiteY165" fmla="*/ 5888542 h 6858000"/>
              <a:gd name="connsiteX166" fmla="*/ 6115966 w 6128435"/>
              <a:gd name="connsiteY166" fmla="*/ 5898387 h 6858000"/>
              <a:gd name="connsiteX167" fmla="*/ 6111924 w 6128435"/>
              <a:gd name="connsiteY167" fmla="*/ 5900444 h 6858000"/>
              <a:gd name="connsiteX168" fmla="*/ 6108716 w 6128435"/>
              <a:gd name="connsiteY168" fmla="*/ 5915345 h 6858000"/>
              <a:gd name="connsiteX169" fmla="*/ 6109524 w 6128435"/>
              <a:gd name="connsiteY169" fmla="*/ 5917328 h 6858000"/>
              <a:gd name="connsiteX170" fmla="*/ 6102493 w 6128435"/>
              <a:gd name="connsiteY170" fmla="*/ 5928602 h 6858000"/>
              <a:gd name="connsiteX171" fmla="*/ 6056863 w 6128435"/>
              <a:gd name="connsiteY171" fmla="*/ 6000643 h 6858000"/>
              <a:gd name="connsiteX172" fmla="*/ 6045436 w 6128435"/>
              <a:gd name="connsiteY172" fmla="*/ 6124480 h 6858000"/>
              <a:gd name="connsiteX173" fmla="*/ 6030489 w 6128435"/>
              <a:gd name="connsiteY173" fmla="*/ 6317666 h 6858000"/>
              <a:gd name="connsiteX174" fmla="*/ 6007492 w 6128435"/>
              <a:gd name="connsiteY174" fmla="*/ 6440818 h 6858000"/>
              <a:gd name="connsiteX175" fmla="*/ 6009467 w 6128435"/>
              <a:gd name="connsiteY175" fmla="*/ 6487076 h 6858000"/>
              <a:gd name="connsiteX176" fmla="*/ 5995064 w 6128435"/>
              <a:gd name="connsiteY176" fmla="*/ 6540791 h 6858000"/>
              <a:gd name="connsiteX177" fmla="*/ 5996309 w 6128435"/>
              <a:gd name="connsiteY177" fmla="*/ 6543961 h 6858000"/>
              <a:gd name="connsiteX178" fmla="*/ 5996048 w 6128435"/>
              <a:gd name="connsiteY178" fmla="*/ 6555444 h 6858000"/>
              <a:gd name="connsiteX179" fmla="*/ 6002524 w 6128435"/>
              <a:gd name="connsiteY179" fmla="*/ 6560188 h 6858000"/>
              <a:gd name="connsiteX180" fmla="*/ 6006823 w 6128435"/>
              <a:gd name="connsiteY180" fmla="*/ 6578546 h 6858000"/>
              <a:gd name="connsiteX181" fmla="*/ 6004510 w 6128435"/>
              <a:gd name="connsiteY181" fmla="*/ 6599256 h 6858000"/>
              <a:gd name="connsiteX182" fmla="*/ 5986207 w 6128435"/>
              <a:gd name="connsiteY182" fmla="*/ 6695855 h 6858000"/>
              <a:gd name="connsiteX183" fmla="*/ 5979428 w 6128435"/>
              <a:gd name="connsiteY183" fmla="*/ 6754678 h 6858000"/>
              <a:gd name="connsiteX184" fmla="*/ 5983398 w 6128435"/>
              <a:gd name="connsiteY184" fmla="*/ 6778641 h 6858000"/>
              <a:gd name="connsiteX185" fmla="*/ 5984543 w 6128435"/>
              <a:gd name="connsiteY185" fmla="*/ 6811016 h 6858000"/>
              <a:gd name="connsiteX186" fmla="*/ 5981802 w 6128435"/>
              <a:gd name="connsiteY186" fmla="*/ 6838578 h 6858000"/>
              <a:gd name="connsiteX187" fmla="*/ 5979671 w 6128435"/>
              <a:gd name="connsiteY187" fmla="*/ 6858000 h 6858000"/>
              <a:gd name="connsiteX188" fmla="*/ 0 w 6128435"/>
              <a:gd name="connsiteY188" fmla="*/ 6858000 h 6858000"/>
              <a:gd name="connsiteX189" fmla="*/ 0 w 6128435"/>
              <a:gd name="connsiteY18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17114 w 6128435"/>
              <a:gd name="connsiteY112" fmla="*/ 4213096 h 6858000"/>
              <a:gd name="connsiteX113" fmla="*/ 5921153 w 6128435"/>
              <a:gd name="connsiteY113" fmla="*/ 4236222 h 6858000"/>
              <a:gd name="connsiteX114" fmla="*/ 5924233 w 6128435"/>
              <a:gd name="connsiteY114" fmla="*/ 4242060 h 6858000"/>
              <a:gd name="connsiteX115" fmla="*/ 5923742 w 6128435"/>
              <a:gd name="connsiteY115" fmla="*/ 4265435 h 6858000"/>
              <a:gd name="connsiteX116" fmla="*/ 5928910 w 6128435"/>
              <a:gd name="connsiteY116" fmla="*/ 4300973 h 6858000"/>
              <a:gd name="connsiteX117" fmla="*/ 5939320 w 6128435"/>
              <a:gd name="connsiteY117" fmla="*/ 4340435 h 6858000"/>
              <a:gd name="connsiteX118" fmla="*/ 5946705 w 6128435"/>
              <a:gd name="connsiteY118" fmla="*/ 4428051 h 6858000"/>
              <a:gd name="connsiteX119" fmla="*/ 5949261 w 6128435"/>
              <a:gd name="connsiteY119" fmla="*/ 4449185 h 6858000"/>
              <a:gd name="connsiteX120" fmla="*/ 5957504 w 6128435"/>
              <a:gd name="connsiteY120" fmla="*/ 4465911 h 6858000"/>
              <a:gd name="connsiteX121" fmla="*/ 5964689 w 6128435"/>
              <a:gd name="connsiteY121" fmla="*/ 4468532 h 6858000"/>
              <a:gd name="connsiteX122" fmla="*/ 5967062 w 6128435"/>
              <a:gd name="connsiteY122" fmla="*/ 4479923 h 6858000"/>
              <a:gd name="connsiteX123" fmla="*/ 5968960 w 6128435"/>
              <a:gd name="connsiteY123" fmla="*/ 4482655 h 6858000"/>
              <a:gd name="connsiteX124" fmla="*/ 5978567 w 6128435"/>
              <a:gd name="connsiteY124" fmla="*/ 4498605 h 6858000"/>
              <a:gd name="connsiteX125" fmla="*/ 5967676 w 6128435"/>
              <a:gd name="connsiteY125" fmla="*/ 4540140 h 6858000"/>
              <a:gd name="connsiteX126" fmla="*/ 5980106 w 6128435"/>
              <a:gd name="connsiteY126" fmla="*/ 4585087 h 6858000"/>
              <a:gd name="connsiteX127" fmla="*/ 5986918 w 6128435"/>
              <a:gd name="connsiteY127" fmla="*/ 4764836 h 6858000"/>
              <a:gd name="connsiteX128" fmla="*/ 6013516 w 6128435"/>
              <a:gd name="connsiteY128" fmla="*/ 4786619 h 6858000"/>
              <a:gd name="connsiteX129" fmla="*/ 6025404 w 6128435"/>
              <a:gd name="connsiteY129" fmla="*/ 4858148 h 6858000"/>
              <a:gd name="connsiteX130" fmla="*/ 6007749 w 6128435"/>
              <a:gd name="connsiteY130" fmla="*/ 4964715 h 6858000"/>
              <a:gd name="connsiteX131" fmla="*/ 6005269 w 6128435"/>
              <a:gd name="connsiteY131" fmla="*/ 5150567 h 6858000"/>
              <a:gd name="connsiteX132" fmla="*/ 6001127 w 6128435"/>
              <a:gd name="connsiteY132" fmla="*/ 5164609 h 6858000"/>
              <a:gd name="connsiteX133" fmla="*/ 5996647 w 6128435"/>
              <a:gd name="connsiteY133" fmla="*/ 5185640 h 6858000"/>
              <a:gd name="connsiteX134" fmla="*/ 5998514 w 6128435"/>
              <a:gd name="connsiteY134" fmla="*/ 5189673 h 6858000"/>
              <a:gd name="connsiteX135" fmla="*/ 5995970 w 6128435"/>
              <a:gd name="connsiteY135" fmla="*/ 5221547 h 6858000"/>
              <a:gd name="connsiteX136" fmla="*/ 5997218 w 6128435"/>
              <a:gd name="connsiteY136" fmla="*/ 5222031 h 6858000"/>
              <a:gd name="connsiteX137" fmla="*/ 6002116 w 6128435"/>
              <a:gd name="connsiteY137" fmla="*/ 5231223 h 6858000"/>
              <a:gd name="connsiteX138" fmla="*/ 6008541 w 6128435"/>
              <a:gd name="connsiteY138" fmla="*/ 5248680 h 6858000"/>
              <a:gd name="connsiteX139" fmla="*/ 6039260 w 6128435"/>
              <a:gd name="connsiteY139" fmla="*/ 5289518 h 6858000"/>
              <a:gd name="connsiteX140" fmla="*/ 6036748 w 6128435"/>
              <a:gd name="connsiteY140" fmla="*/ 5322752 h 6858000"/>
              <a:gd name="connsiteX141" fmla="*/ 6036943 w 6128435"/>
              <a:gd name="connsiteY141" fmla="*/ 5329480 h 6858000"/>
              <a:gd name="connsiteX142" fmla="*/ 6037236 w 6128435"/>
              <a:gd name="connsiteY142" fmla="*/ 5329634 h 6858000"/>
              <a:gd name="connsiteX143" fmla="*/ 6038019 w 6128435"/>
              <a:gd name="connsiteY143" fmla="*/ 5336764 h 6858000"/>
              <a:gd name="connsiteX144" fmla="*/ 6037298 w 6128435"/>
              <a:gd name="connsiteY144" fmla="*/ 5341753 h 6858000"/>
              <a:gd name="connsiteX145" fmla="*/ 6037677 w 6128435"/>
              <a:gd name="connsiteY145" fmla="*/ 5354807 h 6858000"/>
              <a:gd name="connsiteX146" fmla="*/ 6039728 w 6128435"/>
              <a:gd name="connsiteY146" fmla="*/ 5359416 h 6858000"/>
              <a:gd name="connsiteX147" fmla="*/ 6043311 w 6128435"/>
              <a:gd name="connsiteY147" fmla="*/ 5361407 h 6858000"/>
              <a:gd name="connsiteX148" fmla="*/ 6042954 w 6128435"/>
              <a:gd name="connsiteY148" fmla="*/ 5362576 h 6858000"/>
              <a:gd name="connsiteX149" fmla="*/ 6053435 w 6128435"/>
              <a:gd name="connsiteY149" fmla="*/ 5387547 h 6858000"/>
              <a:gd name="connsiteX150" fmla="*/ 6065933 w 6128435"/>
              <a:gd name="connsiteY150" fmla="*/ 5443002 h 6858000"/>
              <a:gd name="connsiteX151" fmla="*/ 6068640 w 6128435"/>
              <a:gd name="connsiteY151" fmla="*/ 5474503 h 6858000"/>
              <a:gd name="connsiteX152" fmla="*/ 6080922 w 6128435"/>
              <a:gd name="connsiteY152" fmla="*/ 5561070 h 6858000"/>
              <a:gd name="connsiteX153" fmla="*/ 6096949 w 6128435"/>
              <a:gd name="connsiteY153" fmla="*/ 5648179 h 6858000"/>
              <a:gd name="connsiteX154" fmla="*/ 6125703 w 6128435"/>
              <a:gd name="connsiteY154" fmla="*/ 5692894 h 6858000"/>
              <a:gd name="connsiteX155" fmla="*/ 6126670 w 6128435"/>
              <a:gd name="connsiteY155" fmla="*/ 5697882 h 6858000"/>
              <a:gd name="connsiteX156" fmla="*/ 6124061 w 6128435"/>
              <a:gd name="connsiteY156" fmla="*/ 5710294 h 6858000"/>
              <a:gd name="connsiteX157" fmla="*/ 6122213 w 6128435"/>
              <a:gd name="connsiteY157" fmla="*/ 5714762 h 6858000"/>
              <a:gd name="connsiteX158" fmla="*/ 6121353 w 6128435"/>
              <a:gd name="connsiteY158" fmla="*/ 5721725 h 6858000"/>
              <a:gd name="connsiteX159" fmla="*/ 6121607 w 6128435"/>
              <a:gd name="connsiteY159" fmla="*/ 5721959 h 6858000"/>
              <a:gd name="connsiteX160" fmla="*/ 6120262 w 6128435"/>
              <a:gd name="connsiteY160" fmla="*/ 5728358 h 6858000"/>
              <a:gd name="connsiteX161" fmla="*/ 6110194 w 6128435"/>
              <a:gd name="connsiteY161" fmla="*/ 5758853 h 6858000"/>
              <a:gd name="connsiteX162" fmla="*/ 6127519 w 6128435"/>
              <a:gd name="connsiteY162" fmla="*/ 5865775 h 6858000"/>
              <a:gd name="connsiteX163" fmla="*/ 6128435 w 6128435"/>
              <a:gd name="connsiteY163" fmla="*/ 5870164 h 6858000"/>
              <a:gd name="connsiteX164" fmla="*/ 6119217 w 6128435"/>
              <a:gd name="connsiteY164" fmla="*/ 5888542 h 6858000"/>
              <a:gd name="connsiteX165" fmla="*/ 6115966 w 6128435"/>
              <a:gd name="connsiteY165" fmla="*/ 5898387 h 6858000"/>
              <a:gd name="connsiteX166" fmla="*/ 6111924 w 6128435"/>
              <a:gd name="connsiteY166" fmla="*/ 5900444 h 6858000"/>
              <a:gd name="connsiteX167" fmla="*/ 6108716 w 6128435"/>
              <a:gd name="connsiteY167" fmla="*/ 5915345 h 6858000"/>
              <a:gd name="connsiteX168" fmla="*/ 6109524 w 6128435"/>
              <a:gd name="connsiteY168" fmla="*/ 5917328 h 6858000"/>
              <a:gd name="connsiteX169" fmla="*/ 6102493 w 6128435"/>
              <a:gd name="connsiteY169" fmla="*/ 5928602 h 6858000"/>
              <a:gd name="connsiteX170" fmla="*/ 6056863 w 6128435"/>
              <a:gd name="connsiteY170" fmla="*/ 6000643 h 6858000"/>
              <a:gd name="connsiteX171" fmla="*/ 6045436 w 6128435"/>
              <a:gd name="connsiteY171" fmla="*/ 6124480 h 6858000"/>
              <a:gd name="connsiteX172" fmla="*/ 6030489 w 6128435"/>
              <a:gd name="connsiteY172" fmla="*/ 6317666 h 6858000"/>
              <a:gd name="connsiteX173" fmla="*/ 6007492 w 6128435"/>
              <a:gd name="connsiteY173" fmla="*/ 6440818 h 6858000"/>
              <a:gd name="connsiteX174" fmla="*/ 6009467 w 6128435"/>
              <a:gd name="connsiteY174" fmla="*/ 6487076 h 6858000"/>
              <a:gd name="connsiteX175" fmla="*/ 5995064 w 6128435"/>
              <a:gd name="connsiteY175" fmla="*/ 6540791 h 6858000"/>
              <a:gd name="connsiteX176" fmla="*/ 5996309 w 6128435"/>
              <a:gd name="connsiteY176" fmla="*/ 6543961 h 6858000"/>
              <a:gd name="connsiteX177" fmla="*/ 5996048 w 6128435"/>
              <a:gd name="connsiteY177" fmla="*/ 6555444 h 6858000"/>
              <a:gd name="connsiteX178" fmla="*/ 6002524 w 6128435"/>
              <a:gd name="connsiteY178" fmla="*/ 6560188 h 6858000"/>
              <a:gd name="connsiteX179" fmla="*/ 6006823 w 6128435"/>
              <a:gd name="connsiteY179" fmla="*/ 6578546 h 6858000"/>
              <a:gd name="connsiteX180" fmla="*/ 6004510 w 6128435"/>
              <a:gd name="connsiteY180" fmla="*/ 6599256 h 6858000"/>
              <a:gd name="connsiteX181" fmla="*/ 5986207 w 6128435"/>
              <a:gd name="connsiteY181" fmla="*/ 6695855 h 6858000"/>
              <a:gd name="connsiteX182" fmla="*/ 5979428 w 6128435"/>
              <a:gd name="connsiteY182" fmla="*/ 6754678 h 6858000"/>
              <a:gd name="connsiteX183" fmla="*/ 5983398 w 6128435"/>
              <a:gd name="connsiteY183" fmla="*/ 6778641 h 6858000"/>
              <a:gd name="connsiteX184" fmla="*/ 5984543 w 6128435"/>
              <a:gd name="connsiteY184" fmla="*/ 6811016 h 6858000"/>
              <a:gd name="connsiteX185" fmla="*/ 5981802 w 6128435"/>
              <a:gd name="connsiteY185" fmla="*/ 6838578 h 6858000"/>
              <a:gd name="connsiteX186" fmla="*/ 5979671 w 6128435"/>
              <a:gd name="connsiteY186" fmla="*/ 6858000 h 6858000"/>
              <a:gd name="connsiteX187" fmla="*/ 0 w 6128435"/>
              <a:gd name="connsiteY187" fmla="*/ 6858000 h 6858000"/>
              <a:gd name="connsiteX188" fmla="*/ 0 w 6128435"/>
              <a:gd name="connsiteY18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3742 w 6128435"/>
              <a:gd name="connsiteY114" fmla="*/ 4265435 h 6858000"/>
              <a:gd name="connsiteX115" fmla="*/ 5928910 w 6128435"/>
              <a:gd name="connsiteY115" fmla="*/ 4300973 h 6858000"/>
              <a:gd name="connsiteX116" fmla="*/ 5939320 w 6128435"/>
              <a:gd name="connsiteY116" fmla="*/ 4340435 h 6858000"/>
              <a:gd name="connsiteX117" fmla="*/ 5946705 w 6128435"/>
              <a:gd name="connsiteY117" fmla="*/ 4428051 h 6858000"/>
              <a:gd name="connsiteX118" fmla="*/ 5949261 w 6128435"/>
              <a:gd name="connsiteY118" fmla="*/ 4449185 h 6858000"/>
              <a:gd name="connsiteX119" fmla="*/ 5957504 w 6128435"/>
              <a:gd name="connsiteY119" fmla="*/ 4465911 h 6858000"/>
              <a:gd name="connsiteX120" fmla="*/ 5964689 w 6128435"/>
              <a:gd name="connsiteY120" fmla="*/ 4468532 h 6858000"/>
              <a:gd name="connsiteX121" fmla="*/ 5967062 w 6128435"/>
              <a:gd name="connsiteY121" fmla="*/ 4479923 h 6858000"/>
              <a:gd name="connsiteX122" fmla="*/ 5968960 w 6128435"/>
              <a:gd name="connsiteY122" fmla="*/ 4482655 h 6858000"/>
              <a:gd name="connsiteX123" fmla="*/ 5978567 w 6128435"/>
              <a:gd name="connsiteY123" fmla="*/ 4498605 h 6858000"/>
              <a:gd name="connsiteX124" fmla="*/ 5967676 w 6128435"/>
              <a:gd name="connsiteY124" fmla="*/ 4540140 h 6858000"/>
              <a:gd name="connsiteX125" fmla="*/ 5980106 w 6128435"/>
              <a:gd name="connsiteY125" fmla="*/ 4585087 h 6858000"/>
              <a:gd name="connsiteX126" fmla="*/ 5986918 w 6128435"/>
              <a:gd name="connsiteY126" fmla="*/ 4764836 h 6858000"/>
              <a:gd name="connsiteX127" fmla="*/ 6013516 w 6128435"/>
              <a:gd name="connsiteY127" fmla="*/ 4786619 h 6858000"/>
              <a:gd name="connsiteX128" fmla="*/ 6025404 w 6128435"/>
              <a:gd name="connsiteY128" fmla="*/ 4858148 h 6858000"/>
              <a:gd name="connsiteX129" fmla="*/ 6007749 w 6128435"/>
              <a:gd name="connsiteY129" fmla="*/ 4964715 h 6858000"/>
              <a:gd name="connsiteX130" fmla="*/ 6005269 w 6128435"/>
              <a:gd name="connsiteY130" fmla="*/ 5150567 h 6858000"/>
              <a:gd name="connsiteX131" fmla="*/ 6001127 w 6128435"/>
              <a:gd name="connsiteY131" fmla="*/ 5164609 h 6858000"/>
              <a:gd name="connsiteX132" fmla="*/ 5996647 w 6128435"/>
              <a:gd name="connsiteY132" fmla="*/ 5185640 h 6858000"/>
              <a:gd name="connsiteX133" fmla="*/ 5998514 w 6128435"/>
              <a:gd name="connsiteY133" fmla="*/ 5189673 h 6858000"/>
              <a:gd name="connsiteX134" fmla="*/ 5995970 w 6128435"/>
              <a:gd name="connsiteY134" fmla="*/ 5221547 h 6858000"/>
              <a:gd name="connsiteX135" fmla="*/ 5997218 w 6128435"/>
              <a:gd name="connsiteY135" fmla="*/ 5222031 h 6858000"/>
              <a:gd name="connsiteX136" fmla="*/ 6002116 w 6128435"/>
              <a:gd name="connsiteY136" fmla="*/ 5231223 h 6858000"/>
              <a:gd name="connsiteX137" fmla="*/ 6008541 w 6128435"/>
              <a:gd name="connsiteY137" fmla="*/ 5248680 h 6858000"/>
              <a:gd name="connsiteX138" fmla="*/ 6039260 w 6128435"/>
              <a:gd name="connsiteY138" fmla="*/ 5289518 h 6858000"/>
              <a:gd name="connsiteX139" fmla="*/ 6036748 w 6128435"/>
              <a:gd name="connsiteY139" fmla="*/ 5322752 h 6858000"/>
              <a:gd name="connsiteX140" fmla="*/ 6036943 w 6128435"/>
              <a:gd name="connsiteY140" fmla="*/ 5329480 h 6858000"/>
              <a:gd name="connsiteX141" fmla="*/ 6037236 w 6128435"/>
              <a:gd name="connsiteY141" fmla="*/ 5329634 h 6858000"/>
              <a:gd name="connsiteX142" fmla="*/ 6038019 w 6128435"/>
              <a:gd name="connsiteY142" fmla="*/ 5336764 h 6858000"/>
              <a:gd name="connsiteX143" fmla="*/ 6037298 w 6128435"/>
              <a:gd name="connsiteY143" fmla="*/ 5341753 h 6858000"/>
              <a:gd name="connsiteX144" fmla="*/ 6037677 w 6128435"/>
              <a:gd name="connsiteY144" fmla="*/ 5354807 h 6858000"/>
              <a:gd name="connsiteX145" fmla="*/ 6039728 w 6128435"/>
              <a:gd name="connsiteY145" fmla="*/ 5359416 h 6858000"/>
              <a:gd name="connsiteX146" fmla="*/ 6043311 w 6128435"/>
              <a:gd name="connsiteY146" fmla="*/ 5361407 h 6858000"/>
              <a:gd name="connsiteX147" fmla="*/ 6042954 w 6128435"/>
              <a:gd name="connsiteY147" fmla="*/ 5362576 h 6858000"/>
              <a:gd name="connsiteX148" fmla="*/ 6053435 w 6128435"/>
              <a:gd name="connsiteY148" fmla="*/ 5387547 h 6858000"/>
              <a:gd name="connsiteX149" fmla="*/ 6065933 w 6128435"/>
              <a:gd name="connsiteY149" fmla="*/ 5443002 h 6858000"/>
              <a:gd name="connsiteX150" fmla="*/ 6068640 w 6128435"/>
              <a:gd name="connsiteY150" fmla="*/ 5474503 h 6858000"/>
              <a:gd name="connsiteX151" fmla="*/ 6080922 w 6128435"/>
              <a:gd name="connsiteY151" fmla="*/ 5561070 h 6858000"/>
              <a:gd name="connsiteX152" fmla="*/ 6096949 w 6128435"/>
              <a:gd name="connsiteY152" fmla="*/ 5648179 h 6858000"/>
              <a:gd name="connsiteX153" fmla="*/ 6125703 w 6128435"/>
              <a:gd name="connsiteY153" fmla="*/ 5692894 h 6858000"/>
              <a:gd name="connsiteX154" fmla="*/ 6126670 w 6128435"/>
              <a:gd name="connsiteY154" fmla="*/ 5697882 h 6858000"/>
              <a:gd name="connsiteX155" fmla="*/ 6124061 w 6128435"/>
              <a:gd name="connsiteY155" fmla="*/ 5710294 h 6858000"/>
              <a:gd name="connsiteX156" fmla="*/ 6122213 w 6128435"/>
              <a:gd name="connsiteY156" fmla="*/ 5714762 h 6858000"/>
              <a:gd name="connsiteX157" fmla="*/ 6121353 w 6128435"/>
              <a:gd name="connsiteY157" fmla="*/ 5721725 h 6858000"/>
              <a:gd name="connsiteX158" fmla="*/ 6121607 w 6128435"/>
              <a:gd name="connsiteY158" fmla="*/ 5721959 h 6858000"/>
              <a:gd name="connsiteX159" fmla="*/ 6120262 w 6128435"/>
              <a:gd name="connsiteY159" fmla="*/ 5728358 h 6858000"/>
              <a:gd name="connsiteX160" fmla="*/ 6110194 w 6128435"/>
              <a:gd name="connsiteY160" fmla="*/ 5758853 h 6858000"/>
              <a:gd name="connsiteX161" fmla="*/ 6127519 w 6128435"/>
              <a:gd name="connsiteY161" fmla="*/ 5865775 h 6858000"/>
              <a:gd name="connsiteX162" fmla="*/ 6128435 w 6128435"/>
              <a:gd name="connsiteY162" fmla="*/ 5870164 h 6858000"/>
              <a:gd name="connsiteX163" fmla="*/ 6119217 w 6128435"/>
              <a:gd name="connsiteY163" fmla="*/ 5888542 h 6858000"/>
              <a:gd name="connsiteX164" fmla="*/ 6115966 w 6128435"/>
              <a:gd name="connsiteY164" fmla="*/ 5898387 h 6858000"/>
              <a:gd name="connsiteX165" fmla="*/ 6111924 w 6128435"/>
              <a:gd name="connsiteY165" fmla="*/ 5900444 h 6858000"/>
              <a:gd name="connsiteX166" fmla="*/ 6108716 w 6128435"/>
              <a:gd name="connsiteY166" fmla="*/ 5915345 h 6858000"/>
              <a:gd name="connsiteX167" fmla="*/ 6109524 w 6128435"/>
              <a:gd name="connsiteY167" fmla="*/ 5917328 h 6858000"/>
              <a:gd name="connsiteX168" fmla="*/ 6102493 w 6128435"/>
              <a:gd name="connsiteY168" fmla="*/ 5928602 h 6858000"/>
              <a:gd name="connsiteX169" fmla="*/ 6056863 w 6128435"/>
              <a:gd name="connsiteY169" fmla="*/ 6000643 h 6858000"/>
              <a:gd name="connsiteX170" fmla="*/ 6045436 w 6128435"/>
              <a:gd name="connsiteY170" fmla="*/ 6124480 h 6858000"/>
              <a:gd name="connsiteX171" fmla="*/ 6030489 w 6128435"/>
              <a:gd name="connsiteY171" fmla="*/ 6317666 h 6858000"/>
              <a:gd name="connsiteX172" fmla="*/ 6007492 w 6128435"/>
              <a:gd name="connsiteY172" fmla="*/ 6440818 h 6858000"/>
              <a:gd name="connsiteX173" fmla="*/ 6009467 w 6128435"/>
              <a:gd name="connsiteY173" fmla="*/ 6487076 h 6858000"/>
              <a:gd name="connsiteX174" fmla="*/ 5995064 w 6128435"/>
              <a:gd name="connsiteY174" fmla="*/ 6540791 h 6858000"/>
              <a:gd name="connsiteX175" fmla="*/ 5996309 w 6128435"/>
              <a:gd name="connsiteY175" fmla="*/ 6543961 h 6858000"/>
              <a:gd name="connsiteX176" fmla="*/ 5996048 w 6128435"/>
              <a:gd name="connsiteY176" fmla="*/ 6555444 h 6858000"/>
              <a:gd name="connsiteX177" fmla="*/ 6002524 w 6128435"/>
              <a:gd name="connsiteY177" fmla="*/ 6560188 h 6858000"/>
              <a:gd name="connsiteX178" fmla="*/ 6006823 w 6128435"/>
              <a:gd name="connsiteY178" fmla="*/ 6578546 h 6858000"/>
              <a:gd name="connsiteX179" fmla="*/ 6004510 w 6128435"/>
              <a:gd name="connsiteY179" fmla="*/ 6599256 h 6858000"/>
              <a:gd name="connsiteX180" fmla="*/ 5986207 w 6128435"/>
              <a:gd name="connsiteY180" fmla="*/ 6695855 h 6858000"/>
              <a:gd name="connsiteX181" fmla="*/ 5979428 w 6128435"/>
              <a:gd name="connsiteY181" fmla="*/ 6754678 h 6858000"/>
              <a:gd name="connsiteX182" fmla="*/ 5983398 w 6128435"/>
              <a:gd name="connsiteY182" fmla="*/ 6778641 h 6858000"/>
              <a:gd name="connsiteX183" fmla="*/ 5984543 w 6128435"/>
              <a:gd name="connsiteY183" fmla="*/ 6811016 h 6858000"/>
              <a:gd name="connsiteX184" fmla="*/ 5981802 w 6128435"/>
              <a:gd name="connsiteY184" fmla="*/ 6838578 h 6858000"/>
              <a:gd name="connsiteX185" fmla="*/ 5979671 w 6128435"/>
              <a:gd name="connsiteY185" fmla="*/ 6858000 h 6858000"/>
              <a:gd name="connsiteX186" fmla="*/ 0 w 6128435"/>
              <a:gd name="connsiteY186" fmla="*/ 6858000 h 6858000"/>
              <a:gd name="connsiteX187" fmla="*/ 0 w 6128435"/>
              <a:gd name="connsiteY18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86918 w 6128435"/>
              <a:gd name="connsiteY125" fmla="*/ 4764836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98138 w 6128435"/>
              <a:gd name="connsiteY125" fmla="*/ 4697518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80106 w 6128435"/>
              <a:gd name="connsiteY123" fmla="*/ 4585087 h 6858000"/>
              <a:gd name="connsiteX124" fmla="*/ 5998138 w 6128435"/>
              <a:gd name="connsiteY124" fmla="*/ 4697518 h 6858000"/>
              <a:gd name="connsiteX125" fmla="*/ 6013516 w 6128435"/>
              <a:gd name="connsiteY125" fmla="*/ 4786619 h 6858000"/>
              <a:gd name="connsiteX126" fmla="*/ 6025404 w 6128435"/>
              <a:gd name="connsiteY126" fmla="*/ 4858148 h 6858000"/>
              <a:gd name="connsiteX127" fmla="*/ 6007749 w 6128435"/>
              <a:gd name="connsiteY127" fmla="*/ 4964715 h 6858000"/>
              <a:gd name="connsiteX128" fmla="*/ 6005269 w 6128435"/>
              <a:gd name="connsiteY128" fmla="*/ 5150567 h 6858000"/>
              <a:gd name="connsiteX129" fmla="*/ 6001127 w 6128435"/>
              <a:gd name="connsiteY129" fmla="*/ 5164609 h 6858000"/>
              <a:gd name="connsiteX130" fmla="*/ 5996647 w 6128435"/>
              <a:gd name="connsiteY130" fmla="*/ 5185640 h 6858000"/>
              <a:gd name="connsiteX131" fmla="*/ 5998514 w 6128435"/>
              <a:gd name="connsiteY131" fmla="*/ 5189673 h 6858000"/>
              <a:gd name="connsiteX132" fmla="*/ 5995970 w 6128435"/>
              <a:gd name="connsiteY132" fmla="*/ 5221547 h 6858000"/>
              <a:gd name="connsiteX133" fmla="*/ 5997218 w 6128435"/>
              <a:gd name="connsiteY133" fmla="*/ 5222031 h 6858000"/>
              <a:gd name="connsiteX134" fmla="*/ 6002116 w 6128435"/>
              <a:gd name="connsiteY134" fmla="*/ 5231223 h 6858000"/>
              <a:gd name="connsiteX135" fmla="*/ 6008541 w 6128435"/>
              <a:gd name="connsiteY135" fmla="*/ 5248680 h 6858000"/>
              <a:gd name="connsiteX136" fmla="*/ 6039260 w 6128435"/>
              <a:gd name="connsiteY136" fmla="*/ 5289518 h 6858000"/>
              <a:gd name="connsiteX137" fmla="*/ 6036748 w 6128435"/>
              <a:gd name="connsiteY137" fmla="*/ 5322752 h 6858000"/>
              <a:gd name="connsiteX138" fmla="*/ 6036943 w 6128435"/>
              <a:gd name="connsiteY138" fmla="*/ 5329480 h 6858000"/>
              <a:gd name="connsiteX139" fmla="*/ 6037236 w 6128435"/>
              <a:gd name="connsiteY139" fmla="*/ 5329634 h 6858000"/>
              <a:gd name="connsiteX140" fmla="*/ 6038019 w 6128435"/>
              <a:gd name="connsiteY140" fmla="*/ 5336764 h 6858000"/>
              <a:gd name="connsiteX141" fmla="*/ 6037298 w 6128435"/>
              <a:gd name="connsiteY141" fmla="*/ 5341753 h 6858000"/>
              <a:gd name="connsiteX142" fmla="*/ 6037677 w 6128435"/>
              <a:gd name="connsiteY142" fmla="*/ 5354807 h 6858000"/>
              <a:gd name="connsiteX143" fmla="*/ 6039728 w 6128435"/>
              <a:gd name="connsiteY143" fmla="*/ 5359416 h 6858000"/>
              <a:gd name="connsiteX144" fmla="*/ 6043311 w 6128435"/>
              <a:gd name="connsiteY144" fmla="*/ 5361407 h 6858000"/>
              <a:gd name="connsiteX145" fmla="*/ 6042954 w 6128435"/>
              <a:gd name="connsiteY145" fmla="*/ 5362576 h 6858000"/>
              <a:gd name="connsiteX146" fmla="*/ 6053435 w 6128435"/>
              <a:gd name="connsiteY146" fmla="*/ 5387547 h 6858000"/>
              <a:gd name="connsiteX147" fmla="*/ 6065933 w 6128435"/>
              <a:gd name="connsiteY147" fmla="*/ 5443002 h 6858000"/>
              <a:gd name="connsiteX148" fmla="*/ 6068640 w 6128435"/>
              <a:gd name="connsiteY148" fmla="*/ 5474503 h 6858000"/>
              <a:gd name="connsiteX149" fmla="*/ 6080922 w 6128435"/>
              <a:gd name="connsiteY149" fmla="*/ 5561070 h 6858000"/>
              <a:gd name="connsiteX150" fmla="*/ 6096949 w 6128435"/>
              <a:gd name="connsiteY150" fmla="*/ 5648179 h 6858000"/>
              <a:gd name="connsiteX151" fmla="*/ 6125703 w 6128435"/>
              <a:gd name="connsiteY151" fmla="*/ 5692894 h 6858000"/>
              <a:gd name="connsiteX152" fmla="*/ 6126670 w 6128435"/>
              <a:gd name="connsiteY152" fmla="*/ 5697882 h 6858000"/>
              <a:gd name="connsiteX153" fmla="*/ 6124061 w 6128435"/>
              <a:gd name="connsiteY153" fmla="*/ 5710294 h 6858000"/>
              <a:gd name="connsiteX154" fmla="*/ 6122213 w 6128435"/>
              <a:gd name="connsiteY154" fmla="*/ 5714762 h 6858000"/>
              <a:gd name="connsiteX155" fmla="*/ 6121353 w 6128435"/>
              <a:gd name="connsiteY155" fmla="*/ 5721725 h 6858000"/>
              <a:gd name="connsiteX156" fmla="*/ 6121607 w 6128435"/>
              <a:gd name="connsiteY156" fmla="*/ 5721959 h 6858000"/>
              <a:gd name="connsiteX157" fmla="*/ 6120262 w 6128435"/>
              <a:gd name="connsiteY157" fmla="*/ 5728358 h 6858000"/>
              <a:gd name="connsiteX158" fmla="*/ 6110194 w 6128435"/>
              <a:gd name="connsiteY158" fmla="*/ 5758853 h 6858000"/>
              <a:gd name="connsiteX159" fmla="*/ 6127519 w 6128435"/>
              <a:gd name="connsiteY159" fmla="*/ 5865775 h 6858000"/>
              <a:gd name="connsiteX160" fmla="*/ 6128435 w 6128435"/>
              <a:gd name="connsiteY160" fmla="*/ 5870164 h 6858000"/>
              <a:gd name="connsiteX161" fmla="*/ 6119217 w 6128435"/>
              <a:gd name="connsiteY161" fmla="*/ 5888542 h 6858000"/>
              <a:gd name="connsiteX162" fmla="*/ 6115966 w 6128435"/>
              <a:gd name="connsiteY162" fmla="*/ 5898387 h 6858000"/>
              <a:gd name="connsiteX163" fmla="*/ 6111924 w 6128435"/>
              <a:gd name="connsiteY163" fmla="*/ 5900444 h 6858000"/>
              <a:gd name="connsiteX164" fmla="*/ 6108716 w 6128435"/>
              <a:gd name="connsiteY164" fmla="*/ 5915345 h 6858000"/>
              <a:gd name="connsiteX165" fmla="*/ 6109524 w 6128435"/>
              <a:gd name="connsiteY165" fmla="*/ 5917328 h 6858000"/>
              <a:gd name="connsiteX166" fmla="*/ 6102493 w 6128435"/>
              <a:gd name="connsiteY166" fmla="*/ 5928602 h 6858000"/>
              <a:gd name="connsiteX167" fmla="*/ 6056863 w 6128435"/>
              <a:gd name="connsiteY167" fmla="*/ 6000643 h 6858000"/>
              <a:gd name="connsiteX168" fmla="*/ 6045436 w 6128435"/>
              <a:gd name="connsiteY168" fmla="*/ 6124480 h 6858000"/>
              <a:gd name="connsiteX169" fmla="*/ 6030489 w 6128435"/>
              <a:gd name="connsiteY169" fmla="*/ 6317666 h 6858000"/>
              <a:gd name="connsiteX170" fmla="*/ 6007492 w 6128435"/>
              <a:gd name="connsiteY170" fmla="*/ 6440818 h 6858000"/>
              <a:gd name="connsiteX171" fmla="*/ 6009467 w 6128435"/>
              <a:gd name="connsiteY171" fmla="*/ 6487076 h 6858000"/>
              <a:gd name="connsiteX172" fmla="*/ 5995064 w 6128435"/>
              <a:gd name="connsiteY172" fmla="*/ 6540791 h 6858000"/>
              <a:gd name="connsiteX173" fmla="*/ 5996309 w 6128435"/>
              <a:gd name="connsiteY173" fmla="*/ 6543961 h 6858000"/>
              <a:gd name="connsiteX174" fmla="*/ 5996048 w 6128435"/>
              <a:gd name="connsiteY174" fmla="*/ 6555444 h 6858000"/>
              <a:gd name="connsiteX175" fmla="*/ 6002524 w 6128435"/>
              <a:gd name="connsiteY175" fmla="*/ 6560188 h 6858000"/>
              <a:gd name="connsiteX176" fmla="*/ 6006823 w 6128435"/>
              <a:gd name="connsiteY176" fmla="*/ 6578546 h 6858000"/>
              <a:gd name="connsiteX177" fmla="*/ 6004510 w 6128435"/>
              <a:gd name="connsiteY177" fmla="*/ 6599256 h 6858000"/>
              <a:gd name="connsiteX178" fmla="*/ 5986207 w 6128435"/>
              <a:gd name="connsiteY178" fmla="*/ 6695855 h 6858000"/>
              <a:gd name="connsiteX179" fmla="*/ 5979428 w 6128435"/>
              <a:gd name="connsiteY179" fmla="*/ 6754678 h 6858000"/>
              <a:gd name="connsiteX180" fmla="*/ 5983398 w 6128435"/>
              <a:gd name="connsiteY180" fmla="*/ 6778641 h 6858000"/>
              <a:gd name="connsiteX181" fmla="*/ 5984543 w 6128435"/>
              <a:gd name="connsiteY181" fmla="*/ 6811016 h 6858000"/>
              <a:gd name="connsiteX182" fmla="*/ 5981802 w 6128435"/>
              <a:gd name="connsiteY182" fmla="*/ 6838578 h 6858000"/>
              <a:gd name="connsiteX183" fmla="*/ 5979671 w 6128435"/>
              <a:gd name="connsiteY183" fmla="*/ 6858000 h 6858000"/>
              <a:gd name="connsiteX184" fmla="*/ 0 w 6128435"/>
              <a:gd name="connsiteY184" fmla="*/ 6858000 h 6858000"/>
              <a:gd name="connsiteX185" fmla="*/ 0 w 6128435"/>
              <a:gd name="connsiteY18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52592 w 6128435"/>
              <a:gd name="connsiteY36" fmla="*/ 2092210 h 6858000"/>
              <a:gd name="connsiteX37" fmla="*/ 5264303 w 6128435"/>
              <a:gd name="connsiteY37" fmla="*/ 2225157 h 6858000"/>
              <a:gd name="connsiteX38" fmla="*/ 5254949 w 6128435"/>
              <a:gd name="connsiteY38" fmla="*/ 2236160 h 6858000"/>
              <a:gd name="connsiteX39" fmla="*/ 5250104 w 6128435"/>
              <a:gd name="connsiteY39" fmla="*/ 2249166 h 6858000"/>
              <a:gd name="connsiteX40" fmla="*/ 5251214 w 6128435"/>
              <a:gd name="connsiteY40" fmla="*/ 2250944 h 6858000"/>
              <a:gd name="connsiteX41" fmla="*/ 5250644 w 6128435"/>
              <a:gd name="connsiteY41" fmla="*/ 2266619 h 6858000"/>
              <a:gd name="connsiteX42" fmla="*/ 5247111 w 6128435"/>
              <a:gd name="connsiteY42" fmla="*/ 2269679 h 6858000"/>
              <a:gd name="connsiteX43" fmla="*/ 5245653 w 6128435"/>
              <a:gd name="connsiteY43" fmla="*/ 2280317 h 6858000"/>
              <a:gd name="connsiteX44" fmla="*/ 5239901 w 6128435"/>
              <a:gd name="connsiteY44" fmla="*/ 2300961 h 6858000"/>
              <a:gd name="connsiteX45" fmla="*/ 5241522 w 6128435"/>
              <a:gd name="connsiteY45" fmla="*/ 2305114 h 6858000"/>
              <a:gd name="connsiteX46" fmla="*/ 5237050 w 6128435"/>
              <a:gd name="connsiteY46" fmla="*/ 2336703 h 6858000"/>
              <a:gd name="connsiteX47" fmla="*/ 5238267 w 6128435"/>
              <a:gd name="connsiteY47" fmla="*/ 2337277 h 6858000"/>
              <a:gd name="connsiteX48" fmla="*/ 5242602 w 6128435"/>
              <a:gd name="connsiteY48" fmla="*/ 2346782 h 6858000"/>
              <a:gd name="connsiteX49" fmla="*/ 5247963 w 6128435"/>
              <a:gd name="connsiteY49" fmla="*/ 2364638 h 6858000"/>
              <a:gd name="connsiteX50" fmla="*/ 5276175 w 6128435"/>
              <a:gd name="connsiteY50" fmla="*/ 2407515 h 6858000"/>
              <a:gd name="connsiteX51" fmla="*/ 5271650 w 6128435"/>
              <a:gd name="connsiteY51" fmla="*/ 2440467 h 6858000"/>
              <a:gd name="connsiteX52" fmla="*/ 5271438 w 6128435"/>
              <a:gd name="connsiteY52" fmla="*/ 2447186 h 6858000"/>
              <a:gd name="connsiteX53" fmla="*/ 5271722 w 6128435"/>
              <a:gd name="connsiteY53" fmla="*/ 2447359 h 6858000"/>
              <a:gd name="connsiteX54" fmla="*/ 5272069 w 6128435"/>
              <a:gd name="connsiteY54" fmla="*/ 2454523 h 6858000"/>
              <a:gd name="connsiteX55" fmla="*/ 5271049 w 6128435"/>
              <a:gd name="connsiteY55" fmla="*/ 2459442 h 6858000"/>
              <a:gd name="connsiteX56" fmla="*/ 5270636 w 6128435"/>
              <a:gd name="connsiteY56" fmla="*/ 2472481 h 6858000"/>
              <a:gd name="connsiteX57" fmla="*/ 5272406 w 6128435"/>
              <a:gd name="connsiteY57" fmla="*/ 2477221 h 6858000"/>
              <a:gd name="connsiteX58" fmla="*/ 5307538 w 6128435"/>
              <a:gd name="connsiteY58" fmla="*/ 2514685 h 6858000"/>
              <a:gd name="connsiteX59" fmla="*/ 5337604 w 6128435"/>
              <a:gd name="connsiteY59" fmla="*/ 2597632 h 6858000"/>
              <a:gd name="connsiteX60" fmla="*/ 5407503 w 6128435"/>
              <a:gd name="connsiteY60" fmla="*/ 2786290 h 6858000"/>
              <a:gd name="connsiteX61" fmla="*/ 5407356 w 6128435"/>
              <a:gd name="connsiteY61" fmla="*/ 2787545 h 6858000"/>
              <a:gd name="connsiteX62" fmla="*/ 5411130 w 6128435"/>
              <a:gd name="connsiteY62" fmla="*/ 2788640 h 6858000"/>
              <a:gd name="connsiteX63" fmla="*/ 5416439 w 6128435"/>
              <a:gd name="connsiteY63" fmla="*/ 2805666 h 6858000"/>
              <a:gd name="connsiteX64" fmla="*/ 5416589 w 6128435"/>
              <a:gd name="connsiteY64" fmla="*/ 2810822 h 6858000"/>
              <a:gd name="connsiteX65" fmla="*/ 5418542 w 6128435"/>
              <a:gd name="connsiteY65" fmla="*/ 2817745 h 6858000"/>
              <a:gd name="connsiteX66" fmla="*/ 5418847 w 6128435"/>
              <a:gd name="connsiteY66" fmla="*/ 2817825 h 6858000"/>
              <a:gd name="connsiteX67" fmla="*/ 5423364 w 6128435"/>
              <a:gd name="connsiteY67" fmla="*/ 2858292 h 6858000"/>
              <a:gd name="connsiteX68" fmla="*/ 5479298 w 6128435"/>
              <a:gd name="connsiteY68" fmla="*/ 2947791 h 6858000"/>
              <a:gd name="connsiteX69" fmla="*/ 5481770 w 6128435"/>
              <a:gd name="connsiteY69" fmla="*/ 2951352 h 6858000"/>
              <a:gd name="connsiteX70" fmla="*/ 5481013 w 6128435"/>
              <a:gd name="connsiteY70" fmla="*/ 2973461 h 6858000"/>
              <a:gd name="connsiteX71" fmla="*/ 5482045 w 6128435"/>
              <a:gd name="connsiteY71" fmla="*/ 2984371 h 6858000"/>
              <a:gd name="connsiteX72" fmla="*/ 5479405 w 6128435"/>
              <a:gd name="connsiteY72" fmla="*/ 2988507 h 6858000"/>
              <a:gd name="connsiteX73" fmla="*/ 5482415 w 6128435"/>
              <a:gd name="connsiteY73" fmla="*/ 3004079 h 6858000"/>
              <a:gd name="connsiteX74" fmla="*/ 5483865 w 6128435"/>
              <a:gd name="connsiteY74" fmla="*/ 3005467 h 6858000"/>
              <a:gd name="connsiteX75" fmla="*/ 5482236 w 6128435"/>
              <a:gd name="connsiteY75" fmla="*/ 3019791 h 6858000"/>
              <a:gd name="connsiteX76" fmla="*/ 5475895 w 6128435"/>
              <a:gd name="connsiteY76" fmla="*/ 3033578 h 6858000"/>
              <a:gd name="connsiteX77" fmla="*/ 5477595 w 6128435"/>
              <a:gd name="connsiteY77" fmla="*/ 3250534 h 6858000"/>
              <a:gd name="connsiteX78" fmla="*/ 5532836 w 6128435"/>
              <a:gd name="connsiteY78" fmla="*/ 3353840 h 6858000"/>
              <a:gd name="connsiteX79" fmla="*/ 5561229 w 6128435"/>
              <a:gd name="connsiteY79" fmla="*/ 3395784 h 6858000"/>
              <a:gd name="connsiteX80" fmla="*/ 5589758 w 6128435"/>
              <a:gd name="connsiteY80" fmla="*/ 3506453 h 6858000"/>
              <a:gd name="connsiteX81" fmla="*/ 5596144 w 6128435"/>
              <a:gd name="connsiteY81" fmla="*/ 3534624 h 6858000"/>
              <a:gd name="connsiteX82" fmla="*/ 5597750 w 6128435"/>
              <a:gd name="connsiteY82" fmla="*/ 3534129 h 6858000"/>
              <a:gd name="connsiteX83" fmla="*/ 5599700 w 6128435"/>
              <a:gd name="connsiteY83" fmla="*/ 3547221 h 6858000"/>
              <a:gd name="connsiteX84" fmla="*/ 5615031 w 6128435"/>
              <a:gd name="connsiteY84" fmla="*/ 3557482 h 6858000"/>
              <a:gd name="connsiteX85" fmla="*/ 5618377 w 6128435"/>
              <a:gd name="connsiteY85" fmla="*/ 3588431 h 6858000"/>
              <a:gd name="connsiteX86" fmla="*/ 5612155 w 6128435"/>
              <a:gd name="connsiteY86" fmla="*/ 3589869 h 6858000"/>
              <a:gd name="connsiteX87" fmla="*/ 5620843 w 6128435"/>
              <a:gd name="connsiteY87" fmla="*/ 3606745 h 6858000"/>
              <a:gd name="connsiteX88" fmla="*/ 5655472 w 6128435"/>
              <a:gd name="connsiteY88" fmla="*/ 3678877 h 6858000"/>
              <a:gd name="connsiteX89" fmla="*/ 5680448 w 6128435"/>
              <a:gd name="connsiteY89" fmla="*/ 3717760 h 6858000"/>
              <a:gd name="connsiteX90" fmla="*/ 5683015 w 6128435"/>
              <a:gd name="connsiteY90" fmla="*/ 3762025 h 6858000"/>
              <a:gd name="connsiteX91" fmla="*/ 5696643 w 6128435"/>
              <a:gd name="connsiteY91" fmla="*/ 3773888 h 6858000"/>
              <a:gd name="connsiteX92" fmla="*/ 5699203 w 6128435"/>
              <a:gd name="connsiteY92" fmla="*/ 3775823 h 6858000"/>
              <a:gd name="connsiteX93" fmla="*/ 5704824 w 6128435"/>
              <a:gd name="connsiteY93" fmla="*/ 3785966 h 6858000"/>
              <a:gd name="connsiteX94" fmla="*/ 5712204 w 6128435"/>
              <a:gd name="connsiteY94" fmla="*/ 3785830 h 6858000"/>
              <a:gd name="connsiteX95" fmla="*/ 5724816 w 6128435"/>
              <a:gd name="connsiteY95" fmla="*/ 3798949 h 6858000"/>
              <a:gd name="connsiteX96" fmla="*/ 5733539 w 6128435"/>
              <a:gd name="connsiteY96" fmla="*/ 3818457 h 6858000"/>
              <a:gd name="connsiteX97" fmla="*/ 5768491 w 6128435"/>
              <a:gd name="connsiteY97" fmla="*/ 3914399 h 6858000"/>
              <a:gd name="connsiteX98" fmla="*/ 5793123 w 6128435"/>
              <a:gd name="connsiteY98" fmla="*/ 3969952 h 6858000"/>
              <a:gd name="connsiteX99" fmla="*/ 5808321 w 6128435"/>
              <a:gd name="connsiteY99" fmla="*/ 3988153 h 6858000"/>
              <a:gd name="connsiteX100" fmla="*/ 5825621 w 6128435"/>
              <a:gd name="connsiteY100" fmla="*/ 4015525 h 6858000"/>
              <a:gd name="connsiteX101" fmla="*/ 5860672 w 6128435"/>
              <a:gd name="connsiteY101" fmla="*/ 4061579 h 6858000"/>
              <a:gd name="connsiteX102" fmla="*/ 5872173 w 6128435"/>
              <a:gd name="connsiteY102" fmla="*/ 4088497 h 6858000"/>
              <a:gd name="connsiteX103" fmla="*/ 5883705 w 6128435"/>
              <a:gd name="connsiteY103" fmla="*/ 4101899 h 6858000"/>
              <a:gd name="connsiteX104" fmla="*/ 5885314 w 6128435"/>
              <a:gd name="connsiteY104" fmla="*/ 4108387 h 6858000"/>
              <a:gd name="connsiteX105" fmla="*/ 5894095 w 6128435"/>
              <a:gd name="connsiteY105" fmla="*/ 4128857 h 6858000"/>
              <a:gd name="connsiteX106" fmla="*/ 5898339 w 6128435"/>
              <a:gd name="connsiteY106" fmla="*/ 4140800 h 6858000"/>
              <a:gd name="connsiteX107" fmla="*/ 5899734 w 6128435"/>
              <a:gd name="connsiteY107" fmla="*/ 4145632 h 6858000"/>
              <a:gd name="connsiteX108" fmla="*/ 5897098 w 6128435"/>
              <a:gd name="connsiteY108" fmla="*/ 4157819 h 6858000"/>
              <a:gd name="connsiteX109" fmla="*/ 5903513 w 6128435"/>
              <a:gd name="connsiteY109" fmla="*/ 4187661 h 6858000"/>
              <a:gd name="connsiteX110" fmla="*/ 5917114 w 6128435"/>
              <a:gd name="connsiteY110" fmla="*/ 4213096 h 6858000"/>
              <a:gd name="connsiteX111" fmla="*/ 5921153 w 6128435"/>
              <a:gd name="connsiteY111" fmla="*/ 4236222 h 6858000"/>
              <a:gd name="connsiteX112" fmla="*/ 5924233 w 6128435"/>
              <a:gd name="connsiteY112" fmla="*/ 4242060 h 6858000"/>
              <a:gd name="connsiteX113" fmla="*/ 5928910 w 6128435"/>
              <a:gd name="connsiteY113" fmla="*/ 4300973 h 6858000"/>
              <a:gd name="connsiteX114" fmla="*/ 5939320 w 6128435"/>
              <a:gd name="connsiteY114" fmla="*/ 4340435 h 6858000"/>
              <a:gd name="connsiteX115" fmla="*/ 5946705 w 6128435"/>
              <a:gd name="connsiteY115" fmla="*/ 4428051 h 6858000"/>
              <a:gd name="connsiteX116" fmla="*/ 5949261 w 6128435"/>
              <a:gd name="connsiteY116" fmla="*/ 4449185 h 6858000"/>
              <a:gd name="connsiteX117" fmla="*/ 5957504 w 6128435"/>
              <a:gd name="connsiteY117" fmla="*/ 4465911 h 6858000"/>
              <a:gd name="connsiteX118" fmla="*/ 5964689 w 6128435"/>
              <a:gd name="connsiteY118" fmla="*/ 4468532 h 6858000"/>
              <a:gd name="connsiteX119" fmla="*/ 5967062 w 6128435"/>
              <a:gd name="connsiteY119" fmla="*/ 4479923 h 6858000"/>
              <a:gd name="connsiteX120" fmla="*/ 5968960 w 6128435"/>
              <a:gd name="connsiteY120" fmla="*/ 4482655 h 6858000"/>
              <a:gd name="connsiteX121" fmla="*/ 5978567 w 6128435"/>
              <a:gd name="connsiteY121" fmla="*/ 4498605 h 6858000"/>
              <a:gd name="connsiteX122" fmla="*/ 5980106 w 6128435"/>
              <a:gd name="connsiteY122" fmla="*/ 4585087 h 6858000"/>
              <a:gd name="connsiteX123" fmla="*/ 5998138 w 6128435"/>
              <a:gd name="connsiteY123" fmla="*/ 4697518 h 6858000"/>
              <a:gd name="connsiteX124" fmla="*/ 6013516 w 6128435"/>
              <a:gd name="connsiteY124" fmla="*/ 4786619 h 6858000"/>
              <a:gd name="connsiteX125" fmla="*/ 6025404 w 6128435"/>
              <a:gd name="connsiteY125" fmla="*/ 4858148 h 6858000"/>
              <a:gd name="connsiteX126" fmla="*/ 6007749 w 6128435"/>
              <a:gd name="connsiteY126" fmla="*/ 4964715 h 6858000"/>
              <a:gd name="connsiteX127" fmla="*/ 6005269 w 6128435"/>
              <a:gd name="connsiteY127" fmla="*/ 5150567 h 6858000"/>
              <a:gd name="connsiteX128" fmla="*/ 6001127 w 6128435"/>
              <a:gd name="connsiteY128" fmla="*/ 5164609 h 6858000"/>
              <a:gd name="connsiteX129" fmla="*/ 5996647 w 6128435"/>
              <a:gd name="connsiteY129" fmla="*/ 5185640 h 6858000"/>
              <a:gd name="connsiteX130" fmla="*/ 5998514 w 6128435"/>
              <a:gd name="connsiteY130" fmla="*/ 5189673 h 6858000"/>
              <a:gd name="connsiteX131" fmla="*/ 5995970 w 6128435"/>
              <a:gd name="connsiteY131" fmla="*/ 5221547 h 6858000"/>
              <a:gd name="connsiteX132" fmla="*/ 5997218 w 6128435"/>
              <a:gd name="connsiteY132" fmla="*/ 5222031 h 6858000"/>
              <a:gd name="connsiteX133" fmla="*/ 6002116 w 6128435"/>
              <a:gd name="connsiteY133" fmla="*/ 5231223 h 6858000"/>
              <a:gd name="connsiteX134" fmla="*/ 6008541 w 6128435"/>
              <a:gd name="connsiteY134" fmla="*/ 5248680 h 6858000"/>
              <a:gd name="connsiteX135" fmla="*/ 6039260 w 6128435"/>
              <a:gd name="connsiteY135" fmla="*/ 5289518 h 6858000"/>
              <a:gd name="connsiteX136" fmla="*/ 6036748 w 6128435"/>
              <a:gd name="connsiteY136" fmla="*/ 5322752 h 6858000"/>
              <a:gd name="connsiteX137" fmla="*/ 6036943 w 6128435"/>
              <a:gd name="connsiteY137" fmla="*/ 5329480 h 6858000"/>
              <a:gd name="connsiteX138" fmla="*/ 6037236 w 6128435"/>
              <a:gd name="connsiteY138" fmla="*/ 5329634 h 6858000"/>
              <a:gd name="connsiteX139" fmla="*/ 6038019 w 6128435"/>
              <a:gd name="connsiteY139" fmla="*/ 5336764 h 6858000"/>
              <a:gd name="connsiteX140" fmla="*/ 6037298 w 6128435"/>
              <a:gd name="connsiteY140" fmla="*/ 5341753 h 6858000"/>
              <a:gd name="connsiteX141" fmla="*/ 6037677 w 6128435"/>
              <a:gd name="connsiteY141" fmla="*/ 5354807 h 6858000"/>
              <a:gd name="connsiteX142" fmla="*/ 6039728 w 6128435"/>
              <a:gd name="connsiteY142" fmla="*/ 5359416 h 6858000"/>
              <a:gd name="connsiteX143" fmla="*/ 6043311 w 6128435"/>
              <a:gd name="connsiteY143" fmla="*/ 5361407 h 6858000"/>
              <a:gd name="connsiteX144" fmla="*/ 6042954 w 6128435"/>
              <a:gd name="connsiteY144" fmla="*/ 5362576 h 6858000"/>
              <a:gd name="connsiteX145" fmla="*/ 6053435 w 6128435"/>
              <a:gd name="connsiteY145" fmla="*/ 5387547 h 6858000"/>
              <a:gd name="connsiteX146" fmla="*/ 6065933 w 6128435"/>
              <a:gd name="connsiteY146" fmla="*/ 5443002 h 6858000"/>
              <a:gd name="connsiteX147" fmla="*/ 6068640 w 6128435"/>
              <a:gd name="connsiteY147" fmla="*/ 5474503 h 6858000"/>
              <a:gd name="connsiteX148" fmla="*/ 6080922 w 6128435"/>
              <a:gd name="connsiteY148" fmla="*/ 5561070 h 6858000"/>
              <a:gd name="connsiteX149" fmla="*/ 6096949 w 6128435"/>
              <a:gd name="connsiteY149" fmla="*/ 5648179 h 6858000"/>
              <a:gd name="connsiteX150" fmla="*/ 6125703 w 6128435"/>
              <a:gd name="connsiteY150" fmla="*/ 5692894 h 6858000"/>
              <a:gd name="connsiteX151" fmla="*/ 6126670 w 6128435"/>
              <a:gd name="connsiteY151" fmla="*/ 5697882 h 6858000"/>
              <a:gd name="connsiteX152" fmla="*/ 6124061 w 6128435"/>
              <a:gd name="connsiteY152" fmla="*/ 5710294 h 6858000"/>
              <a:gd name="connsiteX153" fmla="*/ 6122213 w 6128435"/>
              <a:gd name="connsiteY153" fmla="*/ 5714762 h 6858000"/>
              <a:gd name="connsiteX154" fmla="*/ 6121353 w 6128435"/>
              <a:gd name="connsiteY154" fmla="*/ 5721725 h 6858000"/>
              <a:gd name="connsiteX155" fmla="*/ 6121607 w 6128435"/>
              <a:gd name="connsiteY155" fmla="*/ 5721959 h 6858000"/>
              <a:gd name="connsiteX156" fmla="*/ 6120262 w 6128435"/>
              <a:gd name="connsiteY156" fmla="*/ 5728358 h 6858000"/>
              <a:gd name="connsiteX157" fmla="*/ 6110194 w 6128435"/>
              <a:gd name="connsiteY157" fmla="*/ 5758853 h 6858000"/>
              <a:gd name="connsiteX158" fmla="*/ 6127519 w 6128435"/>
              <a:gd name="connsiteY158" fmla="*/ 5865775 h 6858000"/>
              <a:gd name="connsiteX159" fmla="*/ 6128435 w 6128435"/>
              <a:gd name="connsiteY159" fmla="*/ 5870164 h 6858000"/>
              <a:gd name="connsiteX160" fmla="*/ 6119217 w 6128435"/>
              <a:gd name="connsiteY160" fmla="*/ 5888542 h 6858000"/>
              <a:gd name="connsiteX161" fmla="*/ 6115966 w 6128435"/>
              <a:gd name="connsiteY161" fmla="*/ 5898387 h 6858000"/>
              <a:gd name="connsiteX162" fmla="*/ 6111924 w 6128435"/>
              <a:gd name="connsiteY162" fmla="*/ 5900444 h 6858000"/>
              <a:gd name="connsiteX163" fmla="*/ 6108716 w 6128435"/>
              <a:gd name="connsiteY163" fmla="*/ 5915345 h 6858000"/>
              <a:gd name="connsiteX164" fmla="*/ 6109524 w 6128435"/>
              <a:gd name="connsiteY164" fmla="*/ 5917328 h 6858000"/>
              <a:gd name="connsiteX165" fmla="*/ 6102493 w 6128435"/>
              <a:gd name="connsiteY165" fmla="*/ 5928602 h 6858000"/>
              <a:gd name="connsiteX166" fmla="*/ 6056863 w 6128435"/>
              <a:gd name="connsiteY166" fmla="*/ 6000643 h 6858000"/>
              <a:gd name="connsiteX167" fmla="*/ 6045436 w 6128435"/>
              <a:gd name="connsiteY167" fmla="*/ 6124480 h 6858000"/>
              <a:gd name="connsiteX168" fmla="*/ 6030489 w 6128435"/>
              <a:gd name="connsiteY168" fmla="*/ 6317666 h 6858000"/>
              <a:gd name="connsiteX169" fmla="*/ 6007492 w 6128435"/>
              <a:gd name="connsiteY169" fmla="*/ 6440818 h 6858000"/>
              <a:gd name="connsiteX170" fmla="*/ 6009467 w 6128435"/>
              <a:gd name="connsiteY170" fmla="*/ 6487076 h 6858000"/>
              <a:gd name="connsiteX171" fmla="*/ 5995064 w 6128435"/>
              <a:gd name="connsiteY171" fmla="*/ 6540791 h 6858000"/>
              <a:gd name="connsiteX172" fmla="*/ 5996309 w 6128435"/>
              <a:gd name="connsiteY172" fmla="*/ 6543961 h 6858000"/>
              <a:gd name="connsiteX173" fmla="*/ 5996048 w 6128435"/>
              <a:gd name="connsiteY173" fmla="*/ 6555444 h 6858000"/>
              <a:gd name="connsiteX174" fmla="*/ 6002524 w 6128435"/>
              <a:gd name="connsiteY174" fmla="*/ 6560188 h 6858000"/>
              <a:gd name="connsiteX175" fmla="*/ 6006823 w 6128435"/>
              <a:gd name="connsiteY175" fmla="*/ 6578546 h 6858000"/>
              <a:gd name="connsiteX176" fmla="*/ 6004510 w 6128435"/>
              <a:gd name="connsiteY176" fmla="*/ 6599256 h 6858000"/>
              <a:gd name="connsiteX177" fmla="*/ 5986207 w 6128435"/>
              <a:gd name="connsiteY177" fmla="*/ 6695855 h 6858000"/>
              <a:gd name="connsiteX178" fmla="*/ 5979428 w 6128435"/>
              <a:gd name="connsiteY178" fmla="*/ 6754678 h 6858000"/>
              <a:gd name="connsiteX179" fmla="*/ 5983398 w 6128435"/>
              <a:gd name="connsiteY179" fmla="*/ 6778641 h 6858000"/>
              <a:gd name="connsiteX180" fmla="*/ 5984543 w 6128435"/>
              <a:gd name="connsiteY180" fmla="*/ 6811016 h 6858000"/>
              <a:gd name="connsiteX181" fmla="*/ 5981802 w 6128435"/>
              <a:gd name="connsiteY181" fmla="*/ 6838578 h 6858000"/>
              <a:gd name="connsiteX182" fmla="*/ 5979671 w 6128435"/>
              <a:gd name="connsiteY182" fmla="*/ 6858000 h 6858000"/>
              <a:gd name="connsiteX183" fmla="*/ 0 w 6128435"/>
              <a:gd name="connsiteY183" fmla="*/ 6858000 h 6858000"/>
              <a:gd name="connsiteX184" fmla="*/ 0 w 6128435"/>
              <a:gd name="connsiteY18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272406 w 6128435"/>
              <a:gd name="connsiteY55" fmla="*/ 2477221 h 6858000"/>
              <a:gd name="connsiteX56" fmla="*/ 5307538 w 6128435"/>
              <a:gd name="connsiteY56" fmla="*/ 2514685 h 6858000"/>
              <a:gd name="connsiteX57" fmla="*/ 5337604 w 6128435"/>
              <a:gd name="connsiteY57" fmla="*/ 2597632 h 6858000"/>
              <a:gd name="connsiteX58" fmla="*/ 5407503 w 6128435"/>
              <a:gd name="connsiteY58" fmla="*/ 2786290 h 6858000"/>
              <a:gd name="connsiteX59" fmla="*/ 5407356 w 6128435"/>
              <a:gd name="connsiteY59" fmla="*/ 2787545 h 6858000"/>
              <a:gd name="connsiteX60" fmla="*/ 5411130 w 6128435"/>
              <a:gd name="connsiteY60" fmla="*/ 2788640 h 6858000"/>
              <a:gd name="connsiteX61" fmla="*/ 5416439 w 6128435"/>
              <a:gd name="connsiteY61" fmla="*/ 2805666 h 6858000"/>
              <a:gd name="connsiteX62" fmla="*/ 5416589 w 6128435"/>
              <a:gd name="connsiteY62" fmla="*/ 2810822 h 6858000"/>
              <a:gd name="connsiteX63" fmla="*/ 5418542 w 6128435"/>
              <a:gd name="connsiteY63" fmla="*/ 2817745 h 6858000"/>
              <a:gd name="connsiteX64" fmla="*/ 5418847 w 6128435"/>
              <a:gd name="connsiteY64" fmla="*/ 2817825 h 6858000"/>
              <a:gd name="connsiteX65" fmla="*/ 5423364 w 6128435"/>
              <a:gd name="connsiteY65" fmla="*/ 2858292 h 6858000"/>
              <a:gd name="connsiteX66" fmla="*/ 5479298 w 6128435"/>
              <a:gd name="connsiteY66" fmla="*/ 2947791 h 6858000"/>
              <a:gd name="connsiteX67" fmla="*/ 5481770 w 6128435"/>
              <a:gd name="connsiteY67" fmla="*/ 2951352 h 6858000"/>
              <a:gd name="connsiteX68" fmla="*/ 5481013 w 6128435"/>
              <a:gd name="connsiteY68" fmla="*/ 2973461 h 6858000"/>
              <a:gd name="connsiteX69" fmla="*/ 5482045 w 6128435"/>
              <a:gd name="connsiteY69" fmla="*/ 2984371 h 6858000"/>
              <a:gd name="connsiteX70" fmla="*/ 5479405 w 6128435"/>
              <a:gd name="connsiteY70" fmla="*/ 2988507 h 6858000"/>
              <a:gd name="connsiteX71" fmla="*/ 5482415 w 6128435"/>
              <a:gd name="connsiteY71" fmla="*/ 3004079 h 6858000"/>
              <a:gd name="connsiteX72" fmla="*/ 5483865 w 6128435"/>
              <a:gd name="connsiteY72" fmla="*/ 3005467 h 6858000"/>
              <a:gd name="connsiteX73" fmla="*/ 5482236 w 6128435"/>
              <a:gd name="connsiteY73" fmla="*/ 3019791 h 6858000"/>
              <a:gd name="connsiteX74" fmla="*/ 5475895 w 6128435"/>
              <a:gd name="connsiteY74" fmla="*/ 3033578 h 6858000"/>
              <a:gd name="connsiteX75" fmla="*/ 5477595 w 6128435"/>
              <a:gd name="connsiteY75" fmla="*/ 3250534 h 6858000"/>
              <a:gd name="connsiteX76" fmla="*/ 5532836 w 6128435"/>
              <a:gd name="connsiteY76" fmla="*/ 3353840 h 6858000"/>
              <a:gd name="connsiteX77" fmla="*/ 5561229 w 6128435"/>
              <a:gd name="connsiteY77" fmla="*/ 3395784 h 6858000"/>
              <a:gd name="connsiteX78" fmla="*/ 5589758 w 6128435"/>
              <a:gd name="connsiteY78" fmla="*/ 3506453 h 6858000"/>
              <a:gd name="connsiteX79" fmla="*/ 5596144 w 6128435"/>
              <a:gd name="connsiteY79" fmla="*/ 3534624 h 6858000"/>
              <a:gd name="connsiteX80" fmla="*/ 5597750 w 6128435"/>
              <a:gd name="connsiteY80" fmla="*/ 3534129 h 6858000"/>
              <a:gd name="connsiteX81" fmla="*/ 5599700 w 6128435"/>
              <a:gd name="connsiteY81" fmla="*/ 3547221 h 6858000"/>
              <a:gd name="connsiteX82" fmla="*/ 5615031 w 6128435"/>
              <a:gd name="connsiteY82" fmla="*/ 3557482 h 6858000"/>
              <a:gd name="connsiteX83" fmla="*/ 5618377 w 6128435"/>
              <a:gd name="connsiteY83" fmla="*/ 3588431 h 6858000"/>
              <a:gd name="connsiteX84" fmla="*/ 5612155 w 6128435"/>
              <a:gd name="connsiteY84" fmla="*/ 3589869 h 6858000"/>
              <a:gd name="connsiteX85" fmla="*/ 5620843 w 6128435"/>
              <a:gd name="connsiteY85" fmla="*/ 3606745 h 6858000"/>
              <a:gd name="connsiteX86" fmla="*/ 5655472 w 6128435"/>
              <a:gd name="connsiteY86" fmla="*/ 3678877 h 6858000"/>
              <a:gd name="connsiteX87" fmla="*/ 5680448 w 6128435"/>
              <a:gd name="connsiteY87" fmla="*/ 3717760 h 6858000"/>
              <a:gd name="connsiteX88" fmla="*/ 5683015 w 6128435"/>
              <a:gd name="connsiteY88" fmla="*/ 3762025 h 6858000"/>
              <a:gd name="connsiteX89" fmla="*/ 5696643 w 6128435"/>
              <a:gd name="connsiteY89" fmla="*/ 3773888 h 6858000"/>
              <a:gd name="connsiteX90" fmla="*/ 5699203 w 6128435"/>
              <a:gd name="connsiteY90" fmla="*/ 3775823 h 6858000"/>
              <a:gd name="connsiteX91" fmla="*/ 5704824 w 6128435"/>
              <a:gd name="connsiteY91" fmla="*/ 3785966 h 6858000"/>
              <a:gd name="connsiteX92" fmla="*/ 5712204 w 6128435"/>
              <a:gd name="connsiteY92" fmla="*/ 3785830 h 6858000"/>
              <a:gd name="connsiteX93" fmla="*/ 5724816 w 6128435"/>
              <a:gd name="connsiteY93" fmla="*/ 3798949 h 6858000"/>
              <a:gd name="connsiteX94" fmla="*/ 5733539 w 6128435"/>
              <a:gd name="connsiteY94" fmla="*/ 3818457 h 6858000"/>
              <a:gd name="connsiteX95" fmla="*/ 5768491 w 6128435"/>
              <a:gd name="connsiteY95" fmla="*/ 3914399 h 6858000"/>
              <a:gd name="connsiteX96" fmla="*/ 5793123 w 6128435"/>
              <a:gd name="connsiteY96" fmla="*/ 3969952 h 6858000"/>
              <a:gd name="connsiteX97" fmla="*/ 5808321 w 6128435"/>
              <a:gd name="connsiteY97" fmla="*/ 3988153 h 6858000"/>
              <a:gd name="connsiteX98" fmla="*/ 5825621 w 6128435"/>
              <a:gd name="connsiteY98" fmla="*/ 4015525 h 6858000"/>
              <a:gd name="connsiteX99" fmla="*/ 5860672 w 6128435"/>
              <a:gd name="connsiteY99" fmla="*/ 4061579 h 6858000"/>
              <a:gd name="connsiteX100" fmla="*/ 5872173 w 6128435"/>
              <a:gd name="connsiteY100" fmla="*/ 4088497 h 6858000"/>
              <a:gd name="connsiteX101" fmla="*/ 5883705 w 6128435"/>
              <a:gd name="connsiteY101" fmla="*/ 4101899 h 6858000"/>
              <a:gd name="connsiteX102" fmla="*/ 5885314 w 6128435"/>
              <a:gd name="connsiteY102" fmla="*/ 4108387 h 6858000"/>
              <a:gd name="connsiteX103" fmla="*/ 5894095 w 6128435"/>
              <a:gd name="connsiteY103" fmla="*/ 4128857 h 6858000"/>
              <a:gd name="connsiteX104" fmla="*/ 5898339 w 6128435"/>
              <a:gd name="connsiteY104" fmla="*/ 4140800 h 6858000"/>
              <a:gd name="connsiteX105" fmla="*/ 5899734 w 6128435"/>
              <a:gd name="connsiteY105" fmla="*/ 4145632 h 6858000"/>
              <a:gd name="connsiteX106" fmla="*/ 5897098 w 6128435"/>
              <a:gd name="connsiteY106" fmla="*/ 4157819 h 6858000"/>
              <a:gd name="connsiteX107" fmla="*/ 5903513 w 6128435"/>
              <a:gd name="connsiteY107" fmla="*/ 4187661 h 6858000"/>
              <a:gd name="connsiteX108" fmla="*/ 5917114 w 6128435"/>
              <a:gd name="connsiteY108" fmla="*/ 4213096 h 6858000"/>
              <a:gd name="connsiteX109" fmla="*/ 5921153 w 6128435"/>
              <a:gd name="connsiteY109" fmla="*/ 4236222 h 6858000"/>
              <a:gd name="connsiteX110" fmla="*/ 5924233 w 6128435"/>
              <a:gd name="connsiteY110" fmla="*/ 4242060 h 6858000"/>
              <a:gd name="connsiteX111" fmla="*/ 5928910 w 6128435"/>
              <a:gd name="connsiteY111" fmla="*/ 4300973 h 6858000"/>
              <a:gd name="connsiteX112" fmla="*/ 5939320 w 6128435"/>
              <a:gd name="connsiteY112" fmla="*/ 4340435 h 6858000"/>
              <a:gd name="connsiteX113" fmla="*/ 5946705 w 6128435"/>
              <a:gd name="connsiteY113" fmla="*/ 4428051 h 6858000"/>
              <a:gd name="connsiteX114" fmla="*/ 5949261 w 6128435"/>
              <a:gd name="connsiteY114" fmla="*/ 4449185 h 6858000"/>
              <a:gd name="connsiteX115" fmla="*/ 5957504 w 6128435"/>
              <a:gd name="connsiteY115" fmla="*/ 4465911 h 6858000"/>
              <a:gd name="connsiteX116" fmla="*/ 5964689 w 6128435"/>
              <a:gd name="connsiteY116" fmla="*/ 4468532 h 6858000"/>
              <a:gd name="connsiteX117" fmla="*/ 5967062 w 6128435"/>
              <a:gd name="connsiteY117" fmla="*/ 4479923 h 6858000"/>
              <a:gd name="connsiteX118" fmla="*/ 5968960 w 6128435"/>
              <a:gd name="connsiteY118" fmla="*/ 4482655 h 6858000"/>
              <a:gd name="connsiteX119" fmla="*/ 5978567 w 6128435"/>
              <a:gd name="connsiteY119" fmla="*/ 4498605 h 6858000"/>
              <a:gd name="connsiteX120" fmla="*/ 5980106 w 6128435"/>
              <a:gd name="connsiteY120" fmla="*/ 4585087 h 6858000"/>
              <a:gd name="connsiteX121" fmla="*/ 5998138 w 6128435"/>
              <a:gd name="connsiteY121" fmla="*/ 4697518 h 6858000"/>
              <a:gd name="connsiteX122" fmla="*/ 6013516 w 6128435"/>
              <a:gd name="connsiteY122" fmla="*/ 4786619 h 6858000"/>
              <a:gd name="connsiteX123" fmla="*/ 6025404 w 6128435"/>
              <a:gd name="connsiteY123" fmla="*/ 4858148 h 6858000"/>
              <a:gd name="connsiteX124" fmla="*/ 6007749 w 6128435"/>
              <a:gd name="connsiteY124" fmla="*/ 4964715 h 6858000"/>
              <a:gd name="connsiteX125" fmla="*/ 6005269 w 6128435"/>
              <a:gd name="connsiteY125" fmla="*/ 5150567 h 6858000"/>
              <a:gd name="connsiteX126" fmla="*/ 6001127 w 6128435"/>
              <a:gd name="connsiteY126" fmla="*/ 5164609 h 6858000"/>
              <a:gd name="connsiteX127" fmla="*/ 5996647 w 6128435"/>
              <a:gd name="connsiteY127" fmla="*/ 5185640 h 6858000"/>
              <a:gd name="connsiteX128" fmla="*/ 5998514 w 6128435"/>
              <a:gd name="connsiteY128" fmla="*/ 5189673 h 6858000"/>
              <a:gd name="connsiteX129" fmla="*/ 5995970 w 6128435"/>
              <a:gd name="connsiteY129" fmla="*/ 5221547 h 6858000"/>
              <a:gd name="connsiteX130" fmla="*/ 5997218 w 6128435"/>
              <a:gd name="connsiteY130" fmla="*/ 5222031 h 6858000"/>
              <a:gd name="connsiteX131" fmla="*/ 6002116 w 6128435"/>
              <a:gd name="connsiteY131" fmla="*/ 5231223 h 6858000"/>
              <a:gd name="connsiteX132" fmla="*/ 6008541 w 6128435"/>
              <a:gd name="connsiteY132" fmla="*/ 5248680 h 6858000"/>
              <a:gd name="connsiteX133" fmla="*/ 6039260 w 6128435"/>
              <a:gd name="connsiteY133" fmla="*/ 5289518 h 6858000"/>
              <a:gd name="connsiteX134" fmla="*/ 6036748 w 6128435"/>
              <a:gd name="connsiteY134" fmla="*/ 5322752 h 6858000"/>
              <a:gd name="connsiteX135" fmla="*/ 6036943 w 6128435"/>
              <a:gd name="connsiteY135" fmla="*/ 5329480 h 6858000"/>
              <a:gd name="connsiteX136" fmla="*/ 6037236 w 6128435"/>
              <a:gd name="connsiteY136" fmla="*/ 5329634 h 6858000"/>
              <a:gd name="connsiteX137" fmla="*/ 6038019 w 6128435"/>
              <a:gd name="connsiteY137" fmla="*/ 5336764 h 6858000"/>
              <a:gd name="connsiteX138" fmla="*/ 6037298 w 6128435"/>
              <a:gd name="connsiteY138" fmla="*/ 5341753 h 6858000"/>
              <a:gd name="connsiteX139" fmla="*/ 6037677 w 6128435"/>
              <a:gd name="connsiteY139" fmla="*/ 5354807 h 6858000"/>
              <a:gd name="connsiteX140" fmla="*/ 6039728 w 6128435"/>
              <a:gd name="connsiteY140" fmla="*/ 5359416 h 6858000"/>
              <a:gd name="connsiteX141" fmla="*/ 6043311 w 6128435"/>
              <a:gd name="connsiteY141" fmla="*/ 5361407 h 6858000"/>
              <a:gd name="connsiteX142" fmla="*/ 6042954 w 6128435"/>
              <a:gd name="connsiteY142" fmla="*/ 5362576 h 6858000"/>
              <a:gd name="connsiteX143" fmla="*/ 6053435 w 6128435"/>
              <a:gd name="connsiteY143" fmla="*/ 5387547 h 6858000"/>
              <a:gd name="connsiteX144" fmla="*/ 6065933 w 6128435"/>
              <a:gd name="connsiteY144" fmla="*/ 5443002 h 6858000"/>
              <a:gd name="connsiteX145" fmla="*/ 6068640 w 6128435"/>
              <a:gd name="connsiteY145" fmla="*/ 5474503 h 6858000"/>
              <a:gd name="connsiteX146" fmla="*/ 6080922 w 6128435"/>
              <a:gd name="connsiteY146" fmla="*/ 5561070 h 6858000"/>
              <a:gd name="connsiteX147" fmla="*/ 6096949 w 6128435"/>
              <a:gd name="connsiteY147" fmla="*/ 5648179 h 6858000"/>
              <a:gd name="connsiteX148" fmla="*/ 6125703 w 6128435"/>
              <a:gd name="connsiteY148" fmla="*/ 5692894 h 6858000"/>
              <a:gd name="connsiteX149" fmla="*/ 6126670 w 6128435"/>
              <a:gd name="connsiteY149" fmla="*/ 5697882 h 6858000"/>
              <a:gd name="connsiteX150" fmla="*/ 6124061 w 6128435"/>
              <a:gd name="connsiteY150" fmla="*/ 5710294 h 6858000"/>
              <a:gd name="connsiteX151" fmla="*/ 6122213 w 6128435"/>
              <a:gd name="connsiteY151" fmla="*/ 5714762 h 6858000"/>
              <a:gd name="connsiteX152" fmla="*/ 6121353 w 6128435"/>
              <a:gd name="connsiteY152" fmla="*/ 5721725 h 6858000"/>
              <a:gd name="connsiteX153" fmla="*/ 6121607 w 6128435"/>
              <a:gd name="connsiteY153" fmla="*/ 5721959 h 6858000"/>
              <a:gd name="connsiteX154" fmla="*/ 6120262 w 6128435"/>
              <a:gd name="connsiteY154" fmla="*/ 5728358 h 6858000"/>
              <a:gd name="connsiteX155" fmla="*/ 6110194 w 6128435"/>
              <a:gd name="connsiteY155" fmla="*/ 5758853 h 6858000"/>
              <a:gd name="connsiteX156" fmla="*/ 6127519 w 6128435"/>
              <a:gd name="connsiteY156" fmla="*/ 5865775 h 6858000"/>
              <a:gd name="connsiteX157" fmla="*/ 6128435 w 6128435"/>
              <a:gd name="connsiteY157" fmla="*/ 5870164 h 6858000"/>
              <a:gd name="connsiteX158" fmla="*/ 6119217 w 6128435"/>
              <a:gd name="connsiteY158" fmla="*/ 5888542 h 6858000"/>
              <a:gd name="connsiteX159" fmla="*/ 6115966 w 6128435"/>
              <a:gd name="connsiteY159" fmla="*/ 5898387 h 6858000"/>
              <a:gd name="connsiteX160" fmla="*/ 6111924 w 6128435"/>
              <a:gd name="connsiteY160" fmla="*/ 5900444 h 6858000"/>
              <a:gd name="connsiteX161" fmla="*/ 6108716 w 6128435"/>
              <a:gd name="connsiteY161" fmla="*/ 5915345 h 6858000"/>
              <a:gd name="connsiteX162" fmla="*/ 6109524 w 6128435"/>
              <a:gd name="connsiteY162" fmla="*/ 5917328 h 6858000"/>
              <a:gd name="connsiteX163" fmla="*/ 6102493 w 6128435"/>
              <a:gd name="connsiteY163" fmla="*/ 5928602 h 6858000"/>
              <a:gd name="connsiteX164" fmla="*/ 6056863 w 6128435"/>
              <a:gd name="connsiteY164" fmla="*/ 6000643 h 6858000"/>
              <a:gd name="connsiteX165" fmla="*/ 6045436 w 6128435"/>
              <a:gd name="connsiteY165" fmla="*/ 6124480 h 6858000"/>
              <a:gd name="connsiteX166" fmla="*/ 6030489 w 6128435"/>
              <a:gd name="connsiteY166" fmla="*/ 6317666 h 6858000"/>
              <a:gd name="connsiteX167" fmla="*/ 6007492 w 6128435"/>
              <a:gd name="connsiteY167" fmla="*/ 6440818 h 6858000"/>
              <a:gd name="connsiteX168" fmla="*/ 6009467 w 6128435"/>
              <a:gd name="connsiteY168" fmla="*/ 6487076 h 6858000"/>
              <a:gd name="connsiteX169" fmla="*/ 5995064 w 6128435"/>
              <a:gd name="connsiteY169" fmla="*/ 6540791 h 6858000"/>
              <a:gd name="connsiteX170" fmla="*/ 5996309 w 6128435"/>
              <a:gd name="connsiteY170" fmla="*/ 6543961 h 6858000"/>
              <a:gd name="connsiteX171" fmla="*/ 5996048 w 6128435"/>
              <a:gd name="connsiteY171" fmla="*/ 6555444 h 6858000"/>
              <a:gd name="connsiteX172" fmla="*/ 6002524 w 6128435"/>
              <a:gd name="connsiteY172" fmla="*/ 6560188 h 6858000"/>
              <a:gd name="connsiteX173" fmla="*/ 6006823 w 6128435"/>
              <a:gd name="connsiteY173" fmla="*/ 6578546 h 6858000"/>
              <a:gd name="connsiteX174" fmla="*/ 6004510 w 6128435"/>
              <a:gd name="connsiteY174" fmla="*/ 6599256 h 6858000"/>
              <a:gd name="connsiteX175" fmla="*/ 5986207 w 6128435"/>
              <a:gd name="connsiteY175" fmla="*/ 6695855 h 6858000"/>
              <a:gd name="connsiteX176" fmla="*/ 5979428 w 6128435"/>
              <a:gd name="connsiteY176" fmla="*/ 6754678 h 6858000"/>
              <a:gd name="connsiteX177" fmla="*/ 5983398 w 6128435"/>
              <a:gd name="connsiteY177" fmla="*/ 6778641 h 6858000"/>
              <a:gd name="connsiteX178" fmla="*/ 5984543 w 6128435"/>
              <a:gd name="connsiteY178" fmla="*/ 6811016 h 6858000"/>
              <a:gd name="connsiteX179" fmla="*/ 5981802 w 6128435"/>
              <a:gd name="connsiteY179" fmla="*/ 6838578 h 6858000"/>
              <a:gd name="connsiteX180" fmla="*/ 5979671 w 6128435"/>
              <a:gd name="connsiteY180" fmla="*/ 6858000 h 6858000"/>
              <a:gd name="connsiteX181" fmla="*/ 0 w 6128435"/>
              <a:gd name="connsiteY181" fmla="*/ 6858000 h 6858000"/>
              <a:gd name="connsiteX182" fmla="*/ 0 w 6128435"/>
              <a:gd name="connsiteY18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307538 w 6128435"/>
              <a:gd name="connsiteY55" fmla="*/ 2514685 h 6858000"/>
              <a:gd name="connsiteX56" fmla="*/ 5337604 w 6128435"/>
              <a:gd name="connsiteY56" fmla="*/ 2597632 h 6858000"/>
              <a:gd name="connsiteX57" fmla="*/ 5407503 w 6128435"/>
              <a:gd name="connsiteY57" fmla="*/ 2786290 h 6858000"/>
              <a:gd name="connsiteX58" fmla="*/ 5407356 w 6128435"/>
              <a:gd name="connsiteY58" fmla="*/ 2787545 h 6858000"/>
              <a:gd name="connsiteX59" fmla="*/ 5411130 w 6128435"/>
              <a:gd name="connsiteY59" fmla="*/ 2788640 h 6858000"/>
              <a:gd name="connsiteX60" fmla="*/ 5416439 w 6128435"/>
              <a:gd name="connsiteY60" fmla="*/ 2805666 h 6858000"/>
              <a:gd name="connsiteX61" fmla="*/ 5416589 w 6128435"/>
              <a:gd name="connsiteY61" fmla="*/ 2810822 h 6858000"/>
              <a:gd name="connsiteX62" fmla="*/ 5418542 w 6128435"/>
              <a:gd name="connsiteY62" fmla="*/ 2817745 h 6858000"/>
              <a:gd name="connsiteX63" fmla="*/ 5418847 w 6128435"/>
              <a:gd name="connsiteY63" fmla="*/ 2817825 h 6858000"/>
              <a:gd name="connsiteX64" fmla="*/ 5423364 w 6128435"/>
              <a:gd name="connsiteY64" fmla="*/ 2858292 h 6858000"/>
              <a:gd name="connsiteX65" fmla="*/ 5479298 w 6128435"/>
              <a:gd name="connsiteY65" fmla="*/ 2947791 h 6858000"/>
              <a:gd name="connsiteX66" fmla="*/ 5481770 w 6128435"/>
              <a:gd name="connsiteY66" fmla="*/ 2951352 h 6858000"/>
              <a:gd name="connsiteX67" fmla="*/ 5481013 w 6128435"/>
              <a:gd name="connsiteY67" fmla="*/ 2973461 h 6858000"/>
              <a:gd name="connsiteX68" fmla="*/ 5482045 w 6128435"/>
              <a:gd name="connsiteY68" fmla="*/ 2984371 h 6858000"/>
              <a:gd name="connsiteX69" fmla="*/ 5479405 w 6128435"/>
              <a:gd name="connsiteY69" fmla="*/ 2988507 h 6858000"/>
              <a:gd name="connsiteX70" fmla="*/ 5482415 w 6128435"/>
              <a:gd name="connsiteY70" fmla="*/ 3004079 h 6858000"/>
              <a:gd name="connsiteX71" fmla="*/ 5483865 w 6128435"/>
              <a:gd name="connsiteY71" fmla="*/ 3005467 h 6858000"/>
              <a:gd name="connsiteX72" fmla="*/ 5482236 w 6128435"/>
              <a:gd name="connsiteY72" fmla="*/ 3019791 h 6858000"/>
              <a:gd name="connsiteX73" fmla="*/ 5475895 w 6128435"/>
              <a:gd name="connsiteY73" fmla="*/ 3033578 h 6858000"/>
              <a:gd name="connsiteX74" fmla="*/ 5477595 w 6128435"/>
              <a:gd name="connsiteY74" fmla="*/ 3250534 h 6858000"/>
              <a:gd name="connsiteX75" fmla="*/ 5532836 w 6128435"/>
              <a:gd name="connsiteY75" fmla="*/ 3353840 h 6858000"/>
              <a:gd name="connsiteX76" fmla="*/ 5561229 w 6128435"/>
              <a:gd name="connsiteY76" fmla="*/ 3395784 h 6858000"/>
              <a:gd name="connsiteX77" fmla="*/ 5589758 w 6128435"/>
              <a:gd name="connsiteY77" fmla="*/ 3506453 h 6858000"/>
              <a:gd name="connsiteX78" fmla="*/ 5596144 w 6128435"/>
              <a:gd name="connsiteY78" fmla="*/ 3534624 h 6858000"/>
              <a:gd name="connsiteX79" fmla="*/ 5597750 w 6128435"/>
              <a:gd name="connsiteY79" fmla="*/ 3534129 h 6858000"/>
              <a:gd name="connsiteX80" fmla="*/ 5599700 w 6128435"/>
              <a:gd name="connsiteY80" fmla="*/ 3547221 h 6858000"/>
              <a:gd name="connsiteX81" fmla="*/ 5615031 w 6128435"/>
              <a:gd name="connsiteY81" fmla="*/ 3557482 h 6858000"/>
              <a:gd name="connsiteX82" fmla="*/ 5618377 w 6128435"/>
              <a:gd name="connsiteY82" fmla="*/ 3588431 h 6858000"/>
              <a:gd name="connsiteX83" fmla="*/ 5612155 w 6128435"/>
              <a:gd name="connsiteY83" fmla="*/ 3589869 h 6858000"/>
              <a:gd name="connsiteX84" fmla="*/ 5620843 w 6128435"/>
              <a:gd name="connsiteY84" fmla="*/ 3606745 h 6858000"/>
              <a:gd name="connsiteX85" fmla="*/ 5655472 w 6128435"/>
              <a:gd name="connsiteY85" fmla="*/ 3678877 h 6858000"/>
              <a:gd name="connsiteX86" fmla="*/ 5680448 w 6128435"/>
              <a:gd name="connsiteY86" fmla="*/ 3717760 h 6858000"/>
              <a:gd name="connsiteX87" fmla="*/ 5683015 w 6128435"/>
              <a:gd name="connsiteY87" fmla="*/ 3762025 h 6858000"/>
              <a:gd name="connsiteX88" fmla="*/ 5696643 w 6128435"/>
              <a:gd name="connsiteY88" fmla="*/ 3773888 h 6858000"/>
              <a:gd name="connsiteX89" fmla="*/ 5699203 w 6128435"/>
              <a:gd name="connsiteY89" fmla="*/ 3775823 h 6858000"/>
              <a:gd name="connsiteX90" fmla="*/ 5704824 w 6128435"/>
              <a:gd name="connsiteY90" fmla="*/ 3785966 h 6858000"/>
              <a:gd name="connsiteX91" fmla="*/ 5712204 w 6128435"/>
              <a:gd name="connsiteY91" fmla="*/ 3785830 h 6858000"/>
              <a:gd name="connsiteX92" fmla="*/ 5724816 w 6128435"/>
              <a:gd name="connsiteY92" fmla="*/ 3798949 h 6858000"/>
              <a:gd name="connsiteX93" fmla="*/ 5733539 w 6128435"/>
              <a:gd name="connsiteY93" fmla="*/ 3818457 h 6858000"/>
              <a:gd name="connsiteX94" fmla="*/ 5768491 w 6128435"/>
              <a:gd name="connsiteY94" fmla="*/ 3914399 h 6858000"/>
              <a:gd name="connsiteX95" fmla="*/ 5793123 w 6128435"/>
              <a:gd name="connsiteY95" fmla="*/ 3969952 h 6858000"/>
              <a:gd name="connsiteX96" fmla="*/ 5808321 w 6128435"/>
              <a:gd name="connsiteY96" fmla="*/ 3988153 h 6858000"/>
              <a:gd name="connsiteX97" fmla="*/ 5825621 w 6128435"/>
              <a:gd name="connsiteY97" fmla="*/ 4015525 h 6858000"/>
              <a:gd name="connsiteX98" fmla="*/ 5860672 w 6128435"/>
              <a:gd name="connsiteY98" fmla="*/ 4061579 h 6858000"/>
              <a:gd name="connsiteX99" fmla="*/ 5872173 w 6128435"/>
              <a:gd name="connsiteY99" fmla="*/ 4088497 h 6858000"/>
              <a:gd name="connsiteX100" fmla="*/ 5883705 w 6128435"/>
              <a:gd name="connsiteY100" fmla="*/ 4101899 h 6858000"/>
              <a:gd name="connsiteX101" fmla="*/ 5885314 w 6128435"/>
              <a:gd name="connsiteY101" fmla="*/ 4108387 h 6858000"/>
              <a:gd name="connsiteX102" fmla="*/ 5894095 w 6128435"/>
              <a:gd name="connsiteY102" fmla="*/ 4128857 h 6858000"/>
              <a:gd name="connsiteX103" fmla="*/ 5898339 w 6128435"/>
              <a:gd name="connsiteY103" fmla="*/ 4140800 h 6858000"/>
              <a:gd name="connsiteX104" fmla="*/ 5899734 w 6128435"/>
              <a:gd name="connsiteY104" fmla="*/ 4145632 h 6858000"/>
              <a:gd name="connsiteX105" fmla="*/ 5897098 w 6128435"/>
              <a:gd name="connsiteY105" fmla="*/ 4157819 h 6858000"/>
              <a:gd name="connsiteX106" fmla="*/ 5903513 w 6128435"/>
              <a:gd name="connsiteY106" fmla="*/ 4187661 h 6858000"/>
              <a:gd name="connsiteX107" fmla="*/ 5917114 w 6128435"/>
              <a:gd name="connsiteY107" fmla="*/ 4213096 h 6858000"/>
              <a:gd name="connsiteX108" fmla="*/ 5921153 w 6128435"/>
              <a:gd name="connsiteY108" fmla="*/ 4236222 h 6858000"/>
              <a:gd name="connsiteX109" fmla="*/ 5924233 w 6128435"/>
              <a:gd name="connsiteY109" fmla="*/ 4242060 h 6858000"/>
              <a:gd name="connsiteX110" fmla="*/ 5928910 w 6128435"/>
              <a:gd name="connsiteY110" fmla="*/ 4300973 h 6858000"/>
              <a:gd name="connsiteX111" fmla="*/ 5939320 w 6128435"/>
              <a:gd name="connsiteY111" fmla="*/ 4340435 h 6858000"/>
              <a:gd name="connsiteX112" fmla="*/ 5946705 w 6128435"/>
              <a:gd name="connsiteY112" fmla="*/ 4428051 h 6858000"/>
              <a:gd name="connsiteX113" fmla="*/ 5949261 w 6128435"/>
              <a:gd name="connsiteY113" fmla="*/ 4449185 h 6858000"/>
              <a:gd name="connsiteX114" fmla="*/ 5957504 w 6128435"/>
              <a:gd name="connsiteY114" fmla="*/ 4465911 h 6858000"/>
              <a:gd name="connsiteX115" fmla="*/ 5964689 w 6128435"/>
              <a:gd name="connsiteY115" fmla="*/ 4468532 h 6858000"/>
              <a:gd name="connsiteX116" fmla="*/ 5967062 w 6128435"/>
              <a:gd name="connsiteY116" fmla="*/ 4479923 h 6858000"/>
              <a:gd name="connsiteX117" fmla="*/ 5968960 w 6128435"/>
              <a:gd name="connsiteY117" fmla="*/ 4482655 h 6858000"/>
              <a:gd name="connsiteX118" fmla="*/ 5978567 w 6128435"/>
              <a:gd name="connsiteY118" fmla="*/ 4498605 h 6858000"/>
              <a:gd name="connsiteX119" fmla="*/ 5980106 w 6128435"/>
              <a:gd name="connsiteY119" fmla="*/ 4585087 h 6858000"/>
              <a:gd name="connsiteX120" fmla="*/ 5998138 w 6128435"/>
              <a:gd name="connsiteY120" fmla="*/ 4697518 h 6858000"/>
              <a:gd name="connsiteX121" fmla="*/ 6013516 w 6128435"/>
              <a:gd name="connsiteY121" fmla="*/ 4786619 h 6858000"/>
              <a:gd name="connsiteX122" fmla="*/ 6025404 w 6128435"/>
              <a:gd name="connsiteY122" fmla="*/ 4858148 h 6858000"/>
              <a:gd name="connsiteX123" fmla="*/ 6007749 w 6128435"/>
              <a:gd name="connsiteY123" fmla="*/ 4964715 h 6858000"/>
              <a:gd name="connsiteX124" fmla="*/ 6005269 w 6128435"/>
              <a:gd name="connsiteY124" fmla="*/ 5150567 h 6858000"/>
              <a:gd name="connsiteX125" fmla="*/ 6001127 w 6128435"/>
              <a:gd name="connsiteY125" fmla="*/ 5164609 h 6858000"/>
              <a:gd name="connsiteX126" fmla="*/ 5996647 w 6128435"/>
              <a:gd name="connsiteY126" fmla="*/ 5185640 h 6858000"/>
              <a:gd name="connsiteX127" fmla="*/ 5998514 w 6128435"/>
              <a:gd name="connsiteY127" fmla="*/ 5189673 h 6858000"/>
              <a:gd name="connsiteX128" fmla="*/ 5995970 w 6128435"/>
              <a:gd name="connsiteY128" fmla="*/ 5221547 h 6858000"/>
              <a:gd name="connsiteX129" fmla="*/ 5997218 w 6128435"/>
              <a:gd name="connsiteY129" fmla="*/ 5222031 h 6858000"/>
              <a:gd name="connsiteX130" fmla="*/ 6002116 w 6128435"/>
              <a:gd name="connsiteY130" fmla="*/ 5231223 h 6858000"/>
              <a:gd name="connsiteX131" fmla="*/ 6008541 w 6128435"/>
              <a:gd name="connsiteY131" fmla="*/ 5248680 h 6858000"/>
              <a:gd name="connsiteX132" fmla="*/ 6039260 w 6128435"/>
              <a:gd name="connsiteY132" fmla="*/ 5289518 h 6858000"/>
              <a:gd name="connsiteX133" fmla="*/ 6036748 w 6128435"/>
              <a:gd name="connsiteY133" fmla="*/ 5322752 h 6858000"/>
              <a:gd name="connsiteX134" fmla="*/ 6036943 w 6128435"/>
              <a:gd name="connsiteY134" fmla="*/ 5329480 h 6858000"/>
              <a:gd name="connsiteX135" fmla="*/ 6037236 w 6128435"/>
              <a:gd name="connsiteY135" fmla="*/ 5329634 h 6858000"/>
              <a:gd name="connsiteX136" fmla="*/ 6038019 w 6128435"/>
              <a:gd name="connsiteY136" fmla="*/ 5336764 h 6858000"/>
              <a:gd name="connsiteX137" fmla="*/ 6037298 w 6128435"/>
              <a:gd name="connsiteY137" fmla="*/ 5341753 h 6858000"/>
              <a:gd name="connsiteX138" fmla="*/ 6037677 w 6128435"/>
              <a:gd name="connsiteY138" fmla="*/ 5354807 h 6858000"/>
              <a:gd name="connsiteX139" fmla="*/ 6039728 w 6128435"/>
              <a:gd name="connsiteY139" fmla="*/ 5359416 h 6858000"/>
              <a:gd name="connsiteX140" fmla="*/ 6043311 w 6128435"/>
              <a:gd name="connsiteY140" fmla="*/ 5361407 h 6858000"/>
              <a:gd name="connsiteX141" fmla="*/ 6042954 w 6128435"/>
              <a:gd name="connsiteY141" fmla="*/ 5362576 h 6858000"/>
              <a:gd name="connsiteX142" fmla="*/ 6053435 w 6128435"/>
              <a:gd name="connsiteY142" fmla="*/ 5387547 h 6858000"/>
              <a:gd name="connsiteX143" fmla="*/ 6065933 w 6128435"/>
              <a:gd name="connsiteY143" fmla="*/ 5443002 h 6858000"/>
              <a:gd name="connsiteX144" fmla="*/ 6068640 w 6128435"/>
              <a:gd name="connsiteY144" fmla="*/ 5474503 h 6858000"/>
              <a:gd name="connsiteX145" fmla="*/ 6080922 w 6128435"/>
              <a:gd name="connsiteY145" fmla="*/ 5561070 h 6858000"/>
              <a:gd name="connsiteX146" fmla="*/ 6096949 w 6128435"/>
              <a:gd name="connsiteY146" fmla="*/ 5648179 h 6858000"/>
              <a:gd name="connsiteX147" fmla="*/ 6125703 w 6128435"/>
              <a:gd name="connsiteY147" fmla="*/ 5692894 h 6858000"/>
              <a:gd name="connsiteX148" fmla="*/ 6126670 w 6128435"/>
              <a:gd name="connsiteY148" fmla="*/ 5697882 h 6858000"/>
              <a:gd name="connsiteX149" fmla="*/ 6124061 w 6128435"/>
              <a:gd name="connsiteY149" fmla="*/ 5710294 h 6858000"/>
              <a:gd name="connsiteX150" fmla="*/ 6122213 w 6128435"/>
              <a:gd name="connsiteY150" fmla="*/ 5714762 h 6858000"/>
              <a:gd name="connsiteX151" fmla="*/ 6121353 w 6128435"/>
              <a:gd name="connsiteY151" fmla="*/ 5721725 h 6858000"/>
              <a:gd name="connsiteX152" fmla="*/ 6121607 w 6128435"/>
              <a:gd name="connsiteY152" fmla="*/ 5721959 h 6858000"/>
              <a:gd name="connsiteX153" fmla="*/ 6120262 w 6128435"/>
              <a:gd name="connsiteY153" fmla="*/ 5728358 h 6858000"/>
              <a:gd name="connsiteX154" fmla="*/ 6110194 w 6128435"/>
              <a:gd name="connsiteY154" fmla="*/ 5758853 h 6858000"/>
              <a:gd name="connsiteX155" fmla="*/ 6127519 w 6128435"/>
              <a:gd name="connsiteY155" fmla="*/ 5865775 h 6858000"/>
              <a:gd name="connsiteX156" fmla="*/ 6128435 w 6128435"/>
              <a:gd name="connsiteY156" fmla="*/ 5870164 h 6858000"/>
              <a:gd name="connsiteX157" fmla="*/ 6119217 w 6128435"/>
              <a:gd name="connsiteY157" fmla="*/ 5888542 h 6858000"/>
              <a:gd name="connsiteX158" fmla="*/ 6115966 w 6128435"/>
              <a:gd name="connsiteY158" fmla="*/ 5898387 h 6858000"/>
              <a:gd name="connsiteX159" fmla="*/ 6111924 w 6128435"/>
              <a:gd name="connsiteY159" fmla="*/ 5900444 h 6858000"/>
              <a:gd name="connsiteX160" fmla="*/ 6108716 w 6128435"/>
              <a:gd name="connsiteY160" fmla="*/ 5915345 h 6858000"/>
              <a:gd name="connsiteX161" fmla="*/ 6109524 w 6128435"/>
              <a:gd name="connsiteY161" fmla="*/ 5917328 h 6858000"/>
              <a:gd name="connsiteX162" fmla="*/ 6102493 w 6128435"/>
              <a:gd name="connsiteY162" fmla="*/ 5928602 h 6858000"/>
              <a:gd name="connsiteX163" fmla="*/ 6056863 w 6128435"/>
              <a:gd name="connsiteY163" fmla="*/ 6000643 h 6858000"/>
              <a:gd name="connsiteX164" fmla="*/ 6045436 w 6128435"/>
              <a:gd name="connsiteY164" fmla="*/ 6124480 h 6858000"/>
              <a:gd name="connsiteX165" fmla="*/ 6030489 w 6128435"/>
              <a:gd name="connsiteY165" fmla="*/ 6317666 h 6858000"/>
              <a:gd name="connsiteX166" fmla="*/ 6007492 w 6128435"/>
              <a:gd name="connsiteY166" fmla="*/ 6440818 h 6858000"/>
              <a:gd name="connsiteX167" fmla="*/ 6009467 w 6128435"/>
              <a:gd name="connsiteY167" fmla="*/ 6487076 h 6858000"/>
              <a:gd name="connsiteX168" fmla="*/ 5995064 w 6128435"/>
              <a:gd name="connsiteY168" fmla="*/ 6540791 h 6858000"/>
              <a:gd name="connsiteX169" fmla="*/ 5996309 w 6128435"/>
              <a:gd name="connsiteY169" fmla="*/ 6543961 h 6858000"/>
              <a:gd name="connsiteX170" fmla="*/ 5996048 w 6128435"/>
              <a:gd name="connsiteY170" fmla="*/ 6555444 h 6858000"/>
              <a:gd name="connsiteX171" fmla="*/ 6002524 w 6128435"/>
              <a:gd name="connsiteY171" fmla="*/ 6560188 h 6858000"/>
              <a:gd name="connsiteX172" fmla="*/ 6006823 w 6128435"/>
              <a:gd name="connsiteY172" fmla="*/ 6578546 h 6858000"/>
              <a:gd name="connsiteX173" fmla="*/ 6004510 w 6128435"/>
              <a:gd name="connsiteY173" fmla="*/ 6599256 h 6858000"/>
              <a:gd name="connsiteX174" fmla="*/ 5986207 w 6128435"/>
              <a:gd name="connsiteY174" fmla="*/ 6695855 h 6858000"/>
              <a:gd name="connsiteX175" fmla="*/ 5979428 w 6128435"/>
              <a:gd name="connsiteY175" fmla="*/ 6754678 h 6858000"/>
              <a:gd name="connsiteX176" fmla="*/ 5983398 w 6128435"/>
              <a:gd name="connsiteY176" fmla="*/ 6778641 h 6858000"/>
              <a:gd name="connsiteX177" fmla="*/ 5984543 w 6128435"/>
              <a:gd name="connsiteY177" fmla="*/ 6811016 h 6858000"/>
              <a:gd name="connsiteX178" fmla="*/ 5981802 w 6128435"/>
              <a:gd name="connsiteY178" fmla="*/ 6838578 h 6858000"/>
              <a:gd name="connsiteX179" fmla="*/ 5979671 w 6128435"/>
              <a:gd name="connsiteY179" fmla="*/ 6858000 h 6858000"/>
              <a:gd name="connsiteX180" fmla="*/ 0 w 6128435"/>
              <a:gd name="connsiteY180" fmla="*/ 6858000 h 6858000"/>
              <a:gd name="connsiteX181" fmla="*/ 0 w 6128435"/>
              <a:gd name="connsiteY18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307538 w 6128435"/>
              <a:gd name="connsiteY54" fmla="*/ 2514685 h 6858000"/>
              <a:gd name="connsiteX55" fmla="*/ 5337604 w 6128435"/>
              <a:gd name="connsiteY55" fmla="*/ 2597632 h 6858000"/>
              <a:gd name="connsiteX56" fmla="*/ 5407503 w 6128435"/>
              <a:gd name="connsiteY56" fmla="*/ 2786290 h 6858000"/>
              <a:gd name="connsiteX57" fmla="*/ 5407356 w 6128435"/>
              <a:gd name="connsiteY57" fmla="*/ 2787545 h 6858000"/>
              <a:gd name="connsiteX58" fmla="*/ 5411130 w 6128435"/>
              <a:gd name="connsiteY58" fmla="*/ 2788640 h 6858000"/>
              <a:gd name="connsiteX59" fmla="*/ 5416439 w 6128435"/>
              <a:gd name="connsiteY59" fmla="*/ 2805666 h 6858000"/>
              <a:gd name="connsiteX60" fmla="*/ 5416589 w 6128435"/>
              <a:gd name="connsiteY60" fmla="*/ 2810822 h 6858000"/>
              <a:gd name="connsiteX61" fmla="*/ 5418542 w 6128435"/>
              <a:gd name="connsiteY61" fmla="*/ 2817745 h 6858000"/>
              <a:gd name="connsiteX62" fmla="*/ 5418847 w 6128435"/>
              <a:gd name="connsiteY62" fmla="*/ 2817825 h 6858000"/>
              <a:gd name="connsiteX63" fmla="*/ 5423364 w 6128435"/>
              <a:gd name="connsiteY63" fmla="*/ 2858292 h 6858000"/>
              <a:gd name="connsiteX64" fmla="*/ 5479298 w 6128435"/>
              <a:gd name="connsiteY64" fmla="*/ 2947791 h 6858000"/>
              <a:gd name="connsiteX65" fmla="*/ 5481770 w 6128435"/>
              <a:gd name="connsiteY65" fmla="*/ 2951352 h 6858000"/>
              <a:gd name="connsiteX66" fmla="*/ 5481013 w 6128435"/>
              <a:gd name="connsiteY66" fmla="*/ 2973461 h 6858000"/>
              <a:gd name="connsiteX67" fmla="*/ 5482045 w 6128435"/>
              <a:gd name="connsiteY67" fmla="*/ 2984371 h 6858000"/>
              <a:gd name="connsiteX68" fmla="*/ 5479405 w 6128435"/>
              <a:gd name="connsiteY68" fmla="*/ 2988507 h 6858000"/>
              <a:gd name="connsiteX69" fmla="*/ 5482415 w 6128435"/>
              <a:gd name="connsiteY69" fmla="*/ 3004079 h 6858000"/>
              <a:gd name="connsiteX70" fmla="*/ 5483865 w 6128435"/>
              <a:gd name="connsiteY70" fmla="*/ 3005467 h 6858000"/>
              <a:gd name="connsiteX71" fmla="*/ 5482236 w 6128435"/>
              <a:gd name="connsiteY71" fmla="*/ 3019791 h 6858000"/>
              <a:gd name="connsiteX72" fmla="*/ 5475895 w 6128435"/>
              <a:gd name="connsiteY72" fmla="*/ 3033578 h 6858000"/>
              <a:gd name="connsiteX73" fmla="*/ 5477595 w 6128435"/>
              <a:gd name="connsiteY73" fmla="*/ 3250534 h 6858000"/>
              <a:gd name="connsiteX74" fmla="*/ 5532836 w 6128435"/>
              <a:gd name="connsiteY74" fmla="*/ 3353840 h 6858000"/>
              <a:gd name="connsiteX75" fmla="*/ 5561229 w 6128435"/>
              <a:gd name="connsiteY75" fmla="*/ 3395784 h 6858000"/>
              <a:gd name="connsiteX76" fmla="*/ 5589758 w 6128435"/>
              <a:gd name="connsiteY76" fmla="*/ 3506453 h 6858000"/>
              <a:gd name="connsiteX77" fmla="*/ 5596144 w 6128435"/>
              <a:gd name="connsiteY77" fmla="*/ 3534624 h 6858000"/>
              <a:gd name="connsiteX78" fmla="*/ 5597750 w 6128435"/>
              <a:gd name="connsiteY78" fmla="*/ 3534129 h 6858000"/>
              <a:gd name="connsiteX79" fmla="*/ 5599700 w 6128435"/>
              <a:gd name="connsiteY79" fmla="*/ 3547221 h 6858000"/>
              <a:gd name="connsiteX80" fmla="*/ 5615031 w 6128435"/>
              <a:gd name="connsiteY80" fmla="*/ 3557482 h 6858000"/>
              <a:gd name="connsiteX81" fmla="*/ 5618377 w 6128435"/>
              <a:gd name="connsiteY81" fmla="*/ 3588431 h 6858000"/>
              <a:gd name="connsiteX82" fmla="*/ 5612155 w 6128435"/>
              <a:gd name="connsiteY82" fmla="*/ 3589869 h 6858000"/>
              <a:gd name="connsiteX83" fmla="*/ 5620843 w 6128435"/>
              <a:gd name="connsiteY83" fmla="*/ 3606745 h 6858000"/>
              <a:gd name="connsiteX84" fmla="*/ 5655472 w 6128435"/>
              <a:gd name="connsiteY84" fmla="*/ 3678877 h 6858000"/>
              <a:gd name="connsiteX85" fmla="*/ 5680448 w 6128435"/>
              <a:gd name="connsiteY85" fmla="*/ 3717760 h 6858000"/>
              <a:gd name="connsiteX86" fmla="*/ 5683015 w 6128435"/>
              <a:gd name="connsiteY86" fmla="*/ 3762025 h 6858000"/>
              <a:gd name="connsiteX87" fmla="*/ 5696643 w 6128435"/>
              <a:gd name="connsiteY87" fmla="*/ 3773888 h 6858000"/>
              <a:gd name="connsiteX88" fmla="*/ 5699203 w 6128435"/>
              <a:gd name="connsiteY88" fmla="*/ 3775823 h 6858000"/>
              <a:gd name="connsiteX89" fmla="*/ 5704824 w 6128435"/>
              <a:gd name="connsiteY89" fmla="*/ 3785966 h 6858000"/>
              <a:gd name="connsiteX90" fmla="*/ 5712204 w 6128435"/>
              <a:gd name="connsiteY90" fmla="*/ 3785830 h 6858000"/>
              <a:gd name="connsiteX91" fmla="*/ 5724816 w 6128435"/>
              <a:gd name="connsiteY91" fmla="*/ 3798949 h 6858000"/>
              <a:gd name="connsiteX92" fmla="*/ 5733539 w 6128435"/>
              <a:gd name="connsiteY92" fmla="*/ 3818457 h 6858000"/>
              <a:gd name="connsiteX93" fmla="*/ 5768491 w 6128435"/>
              <a:gd name="connsiteY93" fmla="*/ 3914399 h 6858000"/>
              <a:gd name="connsiteX94" fmla="*/ 5793123 w 6128435"/>
              <a:gd name="connsiteY94" fmla="*/ 3969952 h 6858000"/>
              <a:gd name="connsiteX95" fmla="*/ 5808321 w 6128435"/>
              <a:gd name="connsiteY95" fmla="*/ 3988153 h 6858000"/>
              <a:gd name="connsiteX96" fmla="*/ 5825621 w 6128435"/>
              <a:gd name="connsiteY96" fmla="*/ 4015525 h 6858000"/>
              <a:gd name="connsiteX97" fmla="*/ 5860672 w 6128435"/>
              <a:gd name="connsiteY97" fmla="*/ 4061579 h 6858000"/>
              <a:gd name="connsiteX98" fmla="*/ 5872173 w 6128435"/>
              <a:gd name="connsiteY98" fmla="*/ 4088497 h 6858000"/>
              <a:gd name="connsiteX99" fmla="*/ 5883705 w 6128435"/>
              <a:gd name="connsiteY99" fmla="*/ 4101899 h 6858000"/>
              <a:gd name="connsiteX100" fmla="*/ 5885314 w 6128435"/>
              <a:gd name="connsiteY100" fmla="*/ 4108387 h 6858000"/>
              <a:gd name="connsiteX101" fmla="*/ 5894095 w 6128435"/>
              <a:gd name="connsiteY101" fmla="*/ 4128857 h 6858000"/>
              <a:gd name="connsiteX102" fmla="*/ 5898339 w 6128435"/>
              <a:gd name="connsiteY102" fmla="*/ 4140800 h 6858000"/>
              <a:gd name="connsiteX103" fmla="*/ 5899734 w 6128435"/>
              <a:gd name="connsiteY103" fmla="*/ 4145632 h 6858000"/>
              <a:gd name="connsiteX104" fmla="*/ 5897098 w 6128435"/>
              <a:gd name="connsiteY104" fmla="*/ 4157819 h 6858000"/>
              <a:gd name="connsiteX105" fmla="*/ 5903513 w 6128435"/>
              <a:gd name="connsiteY105" fmla="*/ 4187661 h 6858000"/>
              <a:gd name="connsiteX106" fmla="*/ 5917114 w 6128435"/>
              <a:gd name="connsiteY106" fmla="*/ 4213096 h 6858000"/>
              <a:gd name="connsiteX107" fmla="*/ 5921153 w 6128435"/>
              <a:gd name="connsiteY107" fmla="*/ 4236222 h 6858000"/>
              <a:gd name="connsiteX108" fmla="*/ 5924233 w 6128435"/>
              <a:gd name="connsiteY108" fmla="*/ 4242060 h 6858000"/>
              <a:gd name="connsiteX109" fmla="*/ 5928910 w 6128435"/>
              <a:gd name="connsiteY109" fmla="*/ 4300973 h 6858000"/>
              <a:gd name="connsiteX110" fmla="*/ 5939320 w 6128435"/>
              <a:gd name="connsiteY110" fmla="*/ 4340435 h 6858000"/>
              <a:gd name="connsiteX111" fmla="*/ 5946705 w 6128435"/>
              <a:gd name="connsiteY111" fmla="*/ 4428051 h 6858000"/>
              <a:gd name="connsiteX112" fmla="*/ 5949261 w 6128435"/>
              <a:gd name="connsiteY112" fmla="*/ 4449185 h 6858000"/>
              <a:gd name="connsiteX113" fmla="*/ 5957504 w 6128435"/>
              <a:gd name="connsiteY113" fmla="*/ 4465911 h 6858000"/>
              <a:gd name="connsiteX114" fmla="*/ 5964689 w 6128435"/>
              <a:gd name="connsiteY114" fmla="*/ 4468532 h 6858000"/>
              <a:gd name="connsiteX115" fmla="*/ 5967062 w 6128435"/>
              <a:gd name="connsiteY115" fmla="*/ 4479923 h 6858000"/>
              <a:gd name="connsiteX116" fmla="*/ 5968960 w 6128435"/>
              <a:gd name="connsiteY116" fmla="*/ 4482655 h 6858000"/>
              <a:gd name="connsiteX117" fmla="*/ 5978567 w 6128435"/>
              <a:gd name="connsiteY117" fmla="*/ 4498605 h 6858000"/>
              <a:gd name="connsiteX118" fmla="*/ 5980106 w 6128435"/>
              <a:gd name="connsiteY118" fmla="*/ 4585087 h 6858000"/>
              <a:gd name="connsiteX119" fmla="*/ 5998138 w 6128435"/>
              <a:gd name="connsiteY119" fmla="*/ 4697518 h 6858000"/>
              <a:gd name="connsiteX120" fmla="*/ 6013516 w 6128435"/>
              <a:gd name="connsiteY120" fmla="*/ 4786619 h 6858000"/>
              <a:gd name="connsiteX121" fmla="*/ 6025404 w 6128435"/>
              <a:gd name="connsiteY121" fmla="*/ 4858148 h 6858000"/>
              <a:gd name="connsiteX122" fmla="*/ 6007749 w 6128435"/>
              <a:gd name="connsiteY122" fmla="*/ 4964715 h 6858000"/>
              <a:gd name="connsiteX123" fmla="*/ 6005269 w 6128435"/>
              <a:gd name="connsiteY123" fmla="*/ 5150567 h 6858000"/>
              <a:gd name="connsiteX124" fmla="*/ 6001127 w 6128435"/>
              <a:gd name="connsiteY124" fmla="*/ 5164609 h 6858000"/>
              <a:gd name="connsiteX125" fmla="*/ 5996647 w 6128435"/>
              <a:gd name="connsiteY125" fmla="*/ 5185640 h 6858000"/>
              <a:gd name="connsiteX126" fmla="*/ 5998514 w 6128435"/>
              <a:gd name="connsiteY126" fmla="*/ 5189673 h 6858000"/>
              <a:gd name="connsiteX127" fmla="*/ 5995970 w 6128435"/>
              <a:gd name="connsiteY127" fmla="*/ 5221547 h 6858000"/>
              <a:gd name="connsiteX128" fmla="*/ 5997218 w 6128435"/>
              <a:gd name="connsiteY128" fmla="*/ 5222031 h 6858000"/>
              <a:gd name="connsiteX129" fmla="*/ 6002116 w 6128435"/>
              <a:gd name="connsiteY129" fmla="*/ 5231223 h 6858000"/>
              <a:gd name="connsiteX130" fmla="*/ 6008541 w 6128435"/>
              <a:gd name="connsiteY130" fmla="*/ 5248680 h 6858000"/>
              <a:gd name="connsiteX131" fmla="*/ 6039260 w 6128435"/>
              <a:gd name="connsiteY131" fmla="*/ 5289518 h 6858000"/>
              <a:gd name="connsiteX132" fmla="*/ 6036748 w 6128435"/>
              <a:gd name="connsiteY132" fmla="*/ 5322752 h 6858000"/>
              <a:gd name="connsiteX133" fmla="*/ 6036943 w 6128435"/>
              <a:gd name="connsiteY133" fmla="*/ 5329480 h 6858000"/>
              <a:gd name="connsiteX134" fmla="*/ 6037236 w 6128435"/>
              <a:gd name="connsiteY134" fmla="*/ 5329634 h 6858000"/>
              <a:gd name="connsiteX135" fmla="*/ 6038019 w 6128435"/>
              <a:gd name="connsiteY135" fmla="*/ 5336764 h 6858000"/>
              <a:gd name="connsiteX136" fmla="*/ 6037298 w 6128435"/>
              <a:gd name="connsiteY136" fmla="*/ 5341753 h 6858000"/>
              <a:gd name="connsiteX137" fmla="*/ 6037677 w 6128435"/>
              <a:gd name="connsiteY137" fmla="*/ 5354807 h 6858000"/>
              <a:gd name="connsiteX138" fmla="*/ 6039728 w 6128435"/>
              <a:gd name="connsiteY138" fmla="*/ 5359416 h 6858000"/>
              <a:gd name="connsiteX139" fmla="*/ 6043311 w 6128435"/>
              <a:gd name="connsiteY139" fmla="*/ 5361407 h 6858000"/>
              <a:gd name="connsiteX140" fmla="*/ 6042954 w 6128435"/>
              <a:gd name="connsiteY140" fmla="*/ 5362576 h 6858000"/>
              <a:gd name="connsiteX141" fmla="*/ 6053435 w 6128435"/>
              <a:gd name="connsiteY141" fmla="*/ 5387547 h 6858000"/>
              <a:gd name="connsiteX142" fmla="*/ 6065933 w 6128435"/>
              <a:gd name="connsiteY142" fmla="*/ 5443002 h 6858000"/>
              <a:gd name="connsiteX143" fmla="*/ 6068640 w 6128435"/>
              <a:gd name="connsiteY143" fmla="*/ 5474503 h 6858000"/>
              <a:gd name="connsiteX144" fmla="*/ 6080922 w 6128435"/>
              <a:gd name="connsiteY144" fmla="*/ 5561070 h 6858000"/>
              <a:gd name="connsiteX145" fmla="*/ 6096949 w 6128435"/>
              <a:gd name="connsiteY145" fmla="*/ 5648179 h 6858000"/>
              <a:gd name="connsiteX146" fmla="*/ 6125703 w 6128435"/>
              <a:gd name="connsiteY146" fmla="*/ 5692894 h 6858000"/>
              <a:gd name="connsiteX147" fmla="*/ 6126670 w 6128435"/>
              <a:gd name="connsiteY147" fmla="*/ 5697882 h 6858000"/>
              <a:gd name="connsiteX148" fmla="*/ 6124061 w 6128435"/>
              <a:gd name="connsiteY148" fmla="*/ 5710294 h 6858000"/>
              <a:gd name="connsiteX149" fmla="*/ 6122213 w 6128435"/>
              <a:gd name="connsiteY149" fmla="*/ 5714762 h 6858000"/>
              <a:gd name="connsiteX150" fmla="*/ 6121353 w 6128435"/>
              <a:gd name="connsiteY150" fmla="*/ 5721725 h 6858000"/>
              <a:gd name="connsiteX151" fmla="*/ 6121607 w 6128435"/>
              <a:gd name="connsiteY151" fmla="*/ 5721959 h 6858000"/>
              <a:gd name="connsiteX152" fmla="*/ 6120262 w 6128435"/>
              <a:gd name="connsiteY152" fmla="*/ 5728358 h 6858000"/>
              <a:gd name="connsiteX153" fmla="*/ 6110194 w 6128435"/>
              <a:gd name="connsiteY153" fmla="*/ 5758853 h 6858000"/>
              <a:gd name="connsiteX154" fmla="*/ 6127519 w 6128435"/>
              <a:gd name="connsiteY154" fmla="*/ 5865775 h 6858000"/>
              <a:gd name="connsiteX155" fmla="*/ 6128435 w 6128435"/>
              <a:gd name="connsiteY155" fmla="*/ 5870164 h 6858000"/>
              <a:gd name="connsiteX156" fmla="*/ 6119217 w 6128435"/>
              <a:gd name="connsiteY156" fmla="*/ 5888542 h 6858000"/>
              <a:gd name="connsiteX157" fmla="*/ 6115966 w 6128435"/>
              <a:gd name="connsiteY157" fmla="*/ 5898387 h 6858000"/>
              <a:gd name="connsiteX158" fmla="*/ 6111924 w 6128435"/>
              <a:gd name="connsiteY158" fmla="*/ 5900444 h 6858000"/>
              <a:gd name="connsiteX159" fmla="*/ 6108716 w 6128435"/>
              <a:gd name="connsiteY159" fmla="*/ 5915345 h 6858000"/>
              <a:gd name="connsiteX160" fmla="*/ 6109524 w 6128435"/>
              <a:gd name="connsiteY160" fmla="*/ 5917328 h 6858000"/>
              <a:gd name="connsiteX161" fmla="*/ 6102493 w 6128435"/>
              <a:gd name="connsiteY161" fmla="*/ 5928602 h 6858000"/>
              <a:gd name="connsiteX162" fmla="*/ 6056863 w 6128435"/>
              <a:gd name="connsiteY162" fmla="*/ 6000643 h 6858000"/>
              <a:gd name="connsiteX163" fmla="*/ 6045436 w 6128435"/>
              <a:gd name="connsiteY163" fmla="*/ 6124480 h 6858000"/>
              <a:gd name="connsiteX164" fmla="*/ 6030489 w 6128435"/>
              <a:gd name="connsiteY164" fmla="*/ 6317666 h 6858000"/>
              <a:gd name="connsiteX165" fmla="*/ 6007492 w 6128435"/>
              <a:gd name="connsiteY165" fmla="*/ 6440818 h 6858000"/>
              <a:gd name="connsiteX166" fmla="*/ 6009467 w 6128435"/>
              <a:gd name="connsiteY166" fmla="*/ 6487076 h 6858000"/>
              <a:gd name="connsiteX167" fmla="*/ 5995064 w 6128435"/>
              <a:gd name="connsiteY167" fmla="*/ 6540791 h 6858000"/>
              <a:gd name="connsiteX168" fmla="*/ 5996309 w 6128435"/>
              <a:gd name="connsiteY168" fmla="*/ 6543961 h 6858000"/>
              <a:gd name="connsiteX169" fmla="*/ 5996048 w 6128435"/>
              <a:gd name="connsiteY169" fmla="*/ 6555444 h 6858000"/>
              <a:gd name="connsiteX170" fmla="*/ 6002524 w 6128435"/>
              <a:gd name="connsiteY170" fmla="*/ 6560188 h 6858000"/>
              <a:gd name="connsiteX171" fmla="*/ 6006823 w 6128435"/>
              <a:gd name="connsiteY171" fmla="*/ 6578546 h 6858000"/>
              <a:gd name="connsiteX172" fmla="*/ 6004510 w 6128435"/>
              <a:gd name="connsiteY172" fmla="*/ 6599256 h 6858000"/>
              <a:gd name="connsiteX173" fmla="*/ 5986207 w 6128435"/>
              <a:gd name="connsiteY173" fmla="*/ 6695855 h 6858000"/>
              <a:gd name="connsiteX174" fmla="*/ 5979428 w 6128435"/>
              <a:gd name="connsiteY174" fmla="*/ 6754678 h 6858000"/>
              <a:gd name="connsiteX175" fmla="*/ 5983398 w 6128435"/>
              <a:gd name="connsiteY175" fmla="*/ 6778641 h 6858000"/>
              <a:gd name="connsiteX176" fmla="*/ 5984543 w 6128435"/>
              <a:gd name="connsiteY176" fmla="*/ 6811016 h 6858000"/>
              <a:gd name="connsiteX177" fmla="*/ 5981802 w 6128435"/>
              <a:gd name="connsiteY177" fmla="*/ 6838578 h 6858000"/>
              <a:gd name="connsiteX178" fmla="*/ 5979671 w 6128435"/>
              <a:gd name="connsiteY178" fmla="*/ 6858000 h 6858000"/>
              <a:gd name="connsiteX179" fmla="*/ 0 w 6128435"/>
              <a:gd name="connsiteY179" fmla="*/ 6858000 h 6858000"/>
              <a:gd name="connsiteX180" fmla="*/ 0 w 6128435"/>
              <a:gd name="connsiteY18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71650 w 6128435"/>
              <a:gd name="connsiteY48" fmla="*/ 2440467 h 6858000"/>
              <a:gd name="connsiteX49" fmla="*/ 5271438 w 6128435"/>
              <a:gd name="connsiteY49" fmla="*/ 2447186 h 6858000"/>
              <a:gd name="connsiteX50" fmla="*/ 5271722 w 6128435"/>
              <a:gd name="connsiteY50" fmla="*/ 2447359 h 6858000"/>
              <a:gd name="connsiteX51" fmla="*/ 5272069 w 6128435"/>
              <a:gd name="connsiteY51" fmla="*/ 2454523 h 6858000"/>
              <a:gd name="connsiteX52" fmla="*/ 5271049 w 6128435"/>
              <a:gd name="connsiteY52" fmla="*/ 2459442 h 6858000"/>
              <a:gd name="connsiteX53" fmla="*/ 5307538 w 6128435"/>
              <a:gd name="connsiteY53" fmla="*/ 2514685 h 6858000"/>
              <a:gd name="connsiteX54" fmla="*/ 5337604 w 6128435"/>
              <a:gd name="connsiteY54" fmla="*/ 2597632 h 6858000"/>
              <a:gd name="connsiteX55" fmla="*/ 5407503 w 6128435"/>
              <a:gd name="connsiteY55" fmla="*/ 2786290 h 6858000"/>
              <a:gd name="connsiteX56" fmla="*/ 5407356 w 6128435"/>
              <a:gd name="connsiteY56" fmla="*/ 2787545 h 6858000"/>
              <a:gd name="connsiteX57" fmla="*/ 5411130 w 6128435"/>
              <a:gd name="connsiteY57" fmla="*/ 2788640 h 6858000"/>
              <a:gd name="connsiteX58" fmla="*/ 5416439 w 6128435"/>
              <a:gd name="connsiteY58" fmla="*/ 2805666 h 6858000"/>
              <a:gd name="connsiteX59" fmla="*/ 5416589 w 6128435"/>
              <a:gd name="connsiteY59" fmla="*/ 2810822 h 6858000"/>
              <a:gd name="connsiteX60" fmla="*/ 5418542 w 6128435"/>
              <a:gd name="connsiteY60" fmla="*/ 2817745 h 6858000"/>
              <a:gd name="connsiteX61" fmla="*/ 5418847 w 6128435"/>
              <a:gd name="connsiteY61" fmla="*/ 2817825 h 6858000"/>
              <a:gd name="connsiteX62" fmla="*/ 5423364 w 6128435"/>
              <a:gd name="connsiteY62" fmla="*/ 2858292 h 6858000"/>
              <a:gd name="connsiteX63" fmla="*/ 5479298 w 6128435"/>
              <a:gd name="connsiteY63" fmla="*/ 2947791 h 6858000"/>
              <a:gd name="connsiteX64" fmla="*/ 5481770 w 6128435"/>
              <a:gd name="connsiteY64" fmla="*/ 2951352 h 6858000"/>
              <a:gd name="connsiteX65" fmla="*/ 5481013 w 6128435"/>
              <a:gd name="connsiteY65" fmla="*/ 2973461 h 6858000"/>
              <a:gd name="connsiteX66" fmla="*/ 5482045 w 6128435"/>
              <a:gd name="connsiteY66" fmla="*/ 2984371 h 6858000"/>
              <a:gd name="connsiteX67" fmla="*/ 5479405 w 6128435"/>
              <a:gd name="connsiteY67" fmla="*/ 2988507 h 6858000"/>
              <a:gd name="connsiteX68" fmla="*/ 5482415 w 6128435"/>
              <a:gd name="connsiteY68" fmla="*/ 3004079 h 6858000"/>
              <a:gd name="connsiteX69" fmla="*/ 5483865 w 6128435"/>
              <a:gd name="connsiteY69" fmla="*/ 3005467 h 6858000"/>
              <a:gd name="connsiteX70" fmla="*/ 5482236 w 6128435"/>
              <a:gd name="connsiteY70" fmla="*/ 3019791 h 6858000"/>
              <a:gd name="connsiteX71" fmla="*/ 5475895 w 6128435"/>
              <a:gd name="connsiteY71" fmla="*/ 3033578 h 6858000"/>
              <a:gd name="connsiteX72" fmla="*/ 5477595 w 6128435"/>
              <a:gd name="connsiteY72" fmla="*/ 3250534 h 6858000"/>
              <a:gd name="connsiteX73" fmla="*/ 5532836 w 6128435"/>
              <a:gd name="connsiteY73" fmla="*/ 3353840 h 6858000"/>
              <a:gd name="connsiteX74" fmla="*/ 5561229 w 6128435"/>
              <a:gd name="connsiteY74" fmla="*/ 3395784 h 6858000"/>
              <a:gd name="connsiteX75" fmla="*/ 5589758 w 6128435"/>
              <a:gd name="connsiteY75" fmla="*/ 3506453 h 6858000"/>
              <a:gd name="connsiteX76" fmla="*/ 5596144 w 6128435"/>
              <a:gd name="connsiteY76" fmla="*/ 3534624 h 6858000"/>
              <a:gd name="connsiteX77" fmla="*/ 5597750 w 6128435"/>
              <a:gd name="connsiteY77" fmla="*/ 3534129 h 6858000"/>
              <a:gd name="connsiteX78" fmla="*/ 5599700 w 6128435"/>
              <a:gd name="connsiteY78" fmla="*/ 3547221 h 6858000"/>
              <a:gd name="connsiteX79" fmla="*/ 5615031 w 6128435"/>
              <a:gd name="connsiteY79" fmla="*/ 3557482 h 6858000"/>
              <a:gd name="connsiteX80" fmla="*/ 5618377 w 6128435"/>
              <a:gd name="connsiteY80" fmla="*/ 3588431 h 6858000"/>
              <a:gd name="connsiteX81" fmla="*/ 5612155 w 6128435"/>
              <a:gd name="connsiteY81" fmla="*/ 3589869 h 6858000"/>
              <a:gd name="connsiteX82" fmla="*/ 5620843 w 6128435"/>
              <a:gd name="connsiteY82" fmla="*/ 3606745 h 6858000"/>
              <a:gd name="connsiteX83" fmla="*/ 5655472 w 6128435"/>
              <a:gd name="connsiteY83" fmla="*/ 3678877 h 6858000"/>
              <a:gd name="connsiteX84" fmla="*/ 5680448 w 6128435"/>
              <a:gd name="connsiteY84" fmla="*/ 3717760 h 6858000"/>
              <a:gd name="connsiteX85" fmla="*/ 5683015 w 6128435"/>
              <a:gd name="connsiteY85" fmla="*/ 3762025 h 6858000"/>
              <a:gd name="connsiteX86" fmla="*/ 5696643 w 6128435"/>
              <a:gd name="connsiteY86" fmla="*/ 3773888 h 6858000"/>
              <a:gd name="connsiteX87" fmla="*/ 5699203 w 6128435"/>
              <a:gd name="connsiteY87" fmla="*/ 3775823 h 6858000"/>
              <a:gd name="connsiteX88" fmla="*/ 5704824 w 6128435"/>
              <a:gd name="connsiteY88" fmla="*/ 3785966 h 6858000"/>
              <a:gd name="connsiteX89" fmla="*/ 5712204 w 6128435"/>
              <a:gd name="connsiteY89" fmla="*/ 3785830 h 6858000"/>
              <a:gd name="connsiteX90" fmla="*/ 5724816 w 6128435"/>
              <a:gd name="connsiteY90" fmla="*/ 3798949 h 6858000"/>
              <a:gd name="connsiteX91" fmla="*/ 5733539 w 6128435"/>
              <a:gd name="connsiteY91" fmla="*/ 3818457 h 6858000"/>
              <a:gd name="connsiteX92" fmla="*/ 5768491 w 6128435"/>
              <a:gd name="connsiteY92" fmla="*/ 3914399 h 6858000"/>
              <a:gd name="connsiteX93" fmla="*/ 5793123 w 6128435"/>
              <a:gd name="connsiteY93" fmla="*/ 3969952 h 6858000"/>
              <a:gd name="connsiteX94" fmla="*/ 5808321 w 6128435"/>
              <a:gd name="connsiteY94" fmla="*/ 3988153 h 6858000"/>
              <a:gd name="connsiteX95" fmla="*/ 5825621 w 6128435"/>
              <a:gd name="connsiteY95" fmla="*/ 4015525 h 6858000"/>
              <a:gd name="connsiteX96" fmla="*/ 5860672 w 6128435"/>
              <a:gd name="connsiteY96" fmla="*/ 4061579 h 6858000"/>
              <a:gd name="connsiteX97" fmla="*/ 5872173 w 6128435"/>
              <a:gd name="connsiteY97" fmla="*/ 4088497 h 6858000"/>
              <a:gd name="connsiteX98" fmla="*/ 5883705 w 6128435"/>
              <a:gd name="connsiteY98" fmla="*/ 4101899 h 6858000"/>
              <a:gd name="connsiteX99" fmla="*/ 5885314 w 6128435"/>
              <a:gd name="connsiteY99" fmla="*/ 4108387 h 6858000"/>
              <a:gd name="connsiteX100" fmla="*/ 5894095 w 6128435"/>
              <a:gd name="connsiteY100" fmla="*/ 4128857 h 6858000"/>
              <a:gd name="connsiteX101" fmla="*/ 5898339 w 6128435"/>
              <a:gd name="connsiteY101" fmla="*/ 4140800 h 6858000"/>
              <a:gd name="connsiteX102" fmla="*/ 5899734 w 6128435"/>
              <a:gd name="connsiteY102" fmla="*/ 4145632 h 6858000"/>
              <a:gd name="connsiteX103" fmla="*/ 5897098 w 6128435"/>
              <a:gd name="connsiteY103" fmla="*/ 4157819 h 6858000"/>
              <a:gd name="connsiteX104" fmla="*/ 5903513 w 6128435"/>
              <a:gd name="connsiteY104" fmla="*/ 4187661 h 6858000"/>
              <a:gd name="connsiteX105" fmla="*/ 5917114 w 6128435"/>
              <a:gd name="connsiteY105" fmla="*/ 4213096 h 6858000"/>
              <a:gd name="connsiteX106" fmla="*/ 5921153 w 6128435"/>
              <a:gd name="connsiteY106" fmla="*/ 4236222 h 6858000"/>
              <a:gd name="connsiteX107" fmla="*/ 5924233 w 6128435"/>
              <a:gd name="connsiteY107" fmla="*/ 4242060 h 6858000"/>
              <a:gd name="connsiteX108" fmla="*/ 5928910 w 6128435"/>
              <a:gd name="connsiteY108" fmla="*/ 4300973 h 6858000"/>
              <a:gd name="connsiteX109" fmla="*/ 5939320 w 6128435"/>
              <a:gd name="connsiteY109" fmla="*/ 4340435 h 6858000"/>
              <a:gd name="connsiteX110" fmla="*/ 5946705 w 6128435"/>
              <a:gd name="connsiteY110" fmla="*/ 4428051 h 6858000"/>
              <a:gd name="connsiteX111" fmla="*/ 5949261 w 6128435"/>
              <a:gd name="connsiteY111" fmla="*/ 4449185 h 6858000"/>
              <a:gd name="connsiteX112" fmla="*/ 5957504 w 6128435"/>
              <a:gd name="connsiteY112" fmla="*/ 4465911 h 6858000"/>
              <a:gd name="connsiteX113" fmla="*/ 5964689 w 6128435"/>
              <a:gd name="connsiteY113" fmla="*/ 4468532 h 6858000"/>
              <a:gd name="connsiteX114" fmla="*/ 5967062 w 6128435"/>
              <a:gd name="connsiteY114" fmla="*/ 4479923 h 6858000"/>
              <a:gd name="connsiteX115" fmla="*/ 5968960 w 6128435"/>
              <a:gd name="connsiteY115" fmla="*/ 4482655 h 6858000"/>
              <a:gd name="connsiteX116" fmla="*/ 5978567 w 6128435"/>
              <a:gd name="connsiteY116" fmla="*/ 4498605 h 6858000"/>
              <a:gd name="connsiteX117" fmla="*/ 5980106 w 6128435"/>
              <a:gd name="connsiteY117" fmla="*/ 4585087 h 6858000"/>
              <a:gd name="connsiteX118" fmla="*/ 5998138 w 6128435"/>
              <a:gd name="connsiteY118" fmla="*/ 4697518 h 6858000"/>
              <a:gd name="connsiteX119" fmla="*/ 6013516 w 6128435"/>
              <a:gd name="connsiteY119" fmla="*/ 4786619 h 6858000"/>
              <a:gd name="connsiteX120" fmla="*/ 6025404 w 6128435"/>
              <a:gd name="connsiteY120" fmla="*/ 4858148 h 6858000"/>
              <a:gd name="connsiteX121" fmla="*/ 6007749 w 6128435"/>
              <a:gd name="connsiteY121" fmla="*/ 4964715 h 6858000"/>
              <a:gd name="connsiteX122" fmla="*/ 6005269 w 6128435"/>
              <a:gd name="connsiteY122" fmla="*/ 5150567 h 6858000"/>
              <a:gd name="connsiteX123" fmla="*/ 6001127 w 6128435"/>
              <a:gd name="connsiteY123" fmla="*/ 5164609 h 6858000"/>
              <a:gd name="connsiteX124" fmla="*/ 5996647 w 6128435"/>
              <a:gd name="connsiteY124" fmla="*/ 5185640 h 6858000"/>
              <a:gd name="connsiteX125" fmla="*/ 5998514 w 6128435"/>
              <a:gd name="connsiteY125" fmla="*/ 5189673 h 6858000"/>
              <a:gd name="connsiteX126" fmla="*/ 5995970 w 6128435"/>
              <a:gd name="connsiteY126" fmla="*/ 5221547 h 6858000"/>
              <a:gd name="connsiteX127" fmla="*/ 5997218 w 6128435"/>
              <a:gd name="connsiteY127" fmla="*/ 5222031 h 6858000"/>
              <a:gd name="connsiteX128" fmla="*/ 6002116 w 6128435"/>
              <a:gd name="connsiteY128" fmla="*/ 5231223 h 6858000"/>
              <a:gd name="connsiteX129" fmla="*/ 6008541 w 6128435"/>
              <a:gd name="connsiteY129" fmla="*/ 5248680 h 6858000"/>
              <a:gd name="connsiteX130" fmla="*/ 6039260 w 6128435"/>
              <a:gd name="connsiteY130" fmla="*/ 5289518 h 6858000"/>
              <a:gd name="connsiteX131" fmla="*/ 6036748 w 6128435"/>
              <a:gd name="connsiteY131" fmla="*/ 5322752 h 6858000"/>
              <a:gd name="connsiteX132" fmla="*/ 6036943 w 6128435"/>
              <a:gd name="connsiteY132" fmla="*/ 5329480 h 6858000"/>
              <a:gd name="connsiteX133" fmla="*/ 6037236 w 6128435"/>
              <a:gd name="connsiteY133" fmla="*/ 5329634 h 6858000"/>
              <a:gd name="connsiteX134" fmla="*/ 6038019 w 6128435"/>
              <a:gd name="connsiteY134" fmla="*/ 5336764 h 6858000"/>
              <a:gd name="connsiteX135" fmla="*/ 6037298 w 6128435"/>
              <a:gd name="connsiteY135" fmla="*/ 5341753 h 6858000"/>
              <a:gd name="connsiteX136" fmla="*/ 6037677 w 6128435"/>
              <a:gd name="connsiteY136" fmla="*/ 5354807 h 6858000"/>
              <a:gd name="connsiteX137" fmla="*/ 6039728 w 6128435"/>
              <a:gd name="connsiteY137" fmla="*/ 5359416 h 6858000"/>
              <a:gd name="connsiteX138" fmla="*/ 6043311 w 6128435"/>
              <a:gd name="connsiteY138" fmla="*/ 5361407 h 6858000"/>
              <a:gd name="connsiteX139" fmla="*/ 6042954 w 6128435"/>
              <a:gd name="connsiteY139" fmla="*/ 5362576 h 6858000"/>
              <a:gd name="connsiteX140" fmla="*/ 6053435 w 6128435"/>
              <a:gd name="connsiteY140" fmla="*/ 5387547 h 6858000"/>
              <a:gd name="connsiteX141" fmla="*/ 6065933 w 6128435"/>
              <a:gd name="connsiteY141" fmla="*/ 5443002 h 6858000"/>
              <a:gd name="connsiteX142" fmla="*/ 6068640 w 6128435"/>
              <a:gd name="connsiteY142" fmla="*/ 5474503 h 6858000"/>
              <a:gd name="connsiteX143" fmla="*/ 6080922 w 6128435"/>
              <a:gd name="connsiteY143" fmla="*/ 5561070 h 6858000"/>
              <a:gd name="connsiteX144" fmla="*/ 6096949 w 6128435"/>
              <a:gd name="connsiteY144" fmla="*/ 5648179 h 6858000"/>
              <a:gd name="connsiteX145" fmla="*/ 6125703 w 6128435"/>
              <a:gd name="connsiteY145" fmla="*/ 5692894 h 6858000"/>
              <a:gd name="connsiteX146" fmla="*/ 6126670 w 6128435"/>
              <a:gd name="connsiteY146" fmla="*/ 5697882 h 6858000"/>
              <a:gd name="connsiteX147" fmla="*/ 6124061 w 6128435"/>
              <a:gd name="connsiteY147" fmla="*/ 5710294 h 6858000"/>
              <a:gd name="connsiteX148" fmla="*/ 6122213 w 6128435"/>
              <a:gd name="connsiteY148" fmla="*/ 5714762 h 6858000"/>
              <a:gd name="connsiteX149" fmla="*/ 6121353 w 6128435"/>
              <a:gd name="connsiteY149" fmla="*/ 5721725 h 6858000"/>
              <a:gd name="connsiteX150" fmla="*/ 6121607 w 6128435"/>
              <a:gd name="connsiteY150" fmla="*/ 5721959 h 6858000"/>
              <a:gd name="connsiteX151" fmla="*/ 6120262 w 6128435"/>
              <a:gd name="connsiteY151" fmla="*/ 5728358 h 6858000"/>
              <a:gd name="connsiteX152" fmla="*/ 6110194 w 6128435"/>
              <a:gd name="connsiteY152" fmla="*/ 5758853 h 6858000"/>
              <a:gd name="connsiteX153" fmla="*/ 6127519 w 6128435"/>
              <a:gd name="connsiteY153" fmla="*/ 5865775 h 6858000"/>
              <a:gd name="connsiteX154" fmla="*/ 6128435 w 6128435"/>
              <a:gd name="connsiteY154" fmla="*/ 5870164 h 6858000"/>
              <a:gd name="connsiteX155" fmla="*/ 6119217 w 6128435"/>
              <a:gd name="connsiteY155" fmla="*/ 5888542 h 6858000"/>
              <a:gd name="connsiteX156" fmla="*/ 6115966 w 6128435"/>
              <a:gd name="connsiteY156" fmla="*/ 5898387 h 6858000"/>
              <a:gd name="connsiteX157" fmla="*/ 6111924 w 6128435"/>
              <a:gd name="connsiteY157" fmla="*/ 5900444 h 6858000"/>
              <a:gd name="connsiteX158" fmla="*/ 6108716 w 6128435"/>
              <a:gd name="connsiteY158" fmla="*/ 5915345 h 6858000"/>
              <a:gd name="connsiteX159" fmla="*/ 6109524 w 6128435"/>
              <a:gd name="connsiteY159" fmla="*/ 5917328 h 6858000"/>
              <a:gd name="connsiteX160" fmla="*/ 6102493 w 6128435"/>
              <a:gd name="connsiteY160" fmla="*/ 5928602 h 6858000"/>
              <a:gd name="connsiteX161" fmla="*/ 6056863 w 6128435"/>
              <a:gd name="connsiteY161" fmla="*/ 6000643 h 6858000"/>
              <a:gd name="connsiteX162" fmla="*/ 6045436 w 6128435"/>
              <a:gd name="connsiteY162" fmla="*/ 6124480 h 6858000"/>
              <a:gd name="connsiteX163" fmla="*/ 6030489 w 6128435"/>
              <a:gd name="connsiteY163" fmla="*/ 6317666 h 6858000"/>
              <a:gd name="connsiteX164" fmla="*/ 6007492 w 6128435"/>
              <a:gd name="connsiteY164" fmla="*/ 6440818 h 6858000"/>
              <a:gd name="connsiteX165" fmla="*/ 6009467 w 6128435"/>
              <a:gd name="connsiteY165" fmla="*/ 6487076 h 6858000"/>
              <a:gd name="connsiteX166" fmla="*/ 5995064 w 6128435"/>
              <a:gd name="connsiteY166" fmla="*/ 6540791 h 6858000"/>
              <a:gd name="connsiteX167" fmla="*/ 5996309 w 6128435"/>
              <a:gd name="connsiteY167" fmla="*/ 6543961 h 6858000"/>
              <a:gd name="connsiteX168" fmla="*/ 5996048 w 6128435"/>
              <a:gd name="connsiteY168" fmla="*/ 6555444 h 6858000"/>
              <a:gd name="connsiteX169" fmla="*/ 6002524 w 6128435"/>
              <a:gd name="connsiteY169" fmla="*/ 6560188 h 6858000"/>
              <a:gd name="connsiteX170" fmla="*/ 6006823 w 6128435"/>
              <a:gd name="connsiteY170" fmla="*/ 6578546 h 6858000"/>
              <a:gd name="connsiteX171" fmla="*/ 6004510 w 6128435"/>
              <a:gd name="connsiteY171" fmla="*/ 6599256 h 6858000"/>
              <a:gd name="connsiteX172" fmla="*/ 5986207 w 6128435"/>
              <a:gd name="connsiteY172" fmla="*/ 6695855 h 6858000"/>
              <a:gd name="connsiteX173" fmla="*/ 5979428 w 6128435"/>
              <a:gd name="connsiteY173" fmla="*/ 6754678 h 6858000"/>
              <a:gd name="connsiteX174" fmla="*/ 5983398 w 6128435"/>
              <a:gd name="connsiteY174" fmla="*/ 6778641 h 6858000"/>
              <a:gd name="connsiteX175" fmla="*/ 5984543 w 6128435"/>
              <a:gd name="connsiteY175" fmla="*/ 6811016 h 6858000"/>
              <a:gd name="connsiteX176" fmla="*/ 5981802 w 6128435"/>
              <a:gd name="connsiteY176" fmla="*/ 6838578 h 6858000"/>
              <a:gd name="connsiteX177" fmla="*/ 5979671 w 6128435"/>
              <a:gd name="connsiteY177" fmla="*/ 6858000 h 6858000"/>
              <a:gd name="connsiteX178" fmla="*/ 0 w 6128435"/>
              <a:gd name="connsiteY178" fmla="*/ 6858000 h 6858000"/>
              <a:gd name="connsiteX179" fmla="*/ 0 w 6128435"/>
              <a:gd name="connsiteY17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71650 w 6128435"/>
              <a:gd name="connsiteY47" fmla="*/ 2440467 h 6858000"/>
              <a:gd name="connsiteX48" fmla="*/ 5271438 w 6128435"/>
              <a:gd name="connsiteY48" fmla="*/ 2447186 h 6858000"/>
              <a:gd name="connsiteX49" fmla="*/ 5271722 w 6128435"/>
              <a:gd name="connsiteY49" fmla="*/ 2447359 h 6858000"/>
              <a:gd name="connsiteX50" fmla="*/ 5272069 w 6128435"/>
              <a:gd name="connsiteY50" fmla="*/ 2454523 h 6858000"/>
              <a:gd name="connsiteX51" fmla="*/ 5271049 w 6128435"/>
              <a:gd name="connsiteY51" fmla="*/ 2459442 h 6858000"/>
              <a:gd name="connsiteX52" fmla="*/ 5307538 w 6128435"/>
              <a:gd name="connsiteY52" fmla="*/ 2514685 h 6858000"/>
              <a:gd name="connsiteX53" fmla="*/ 5337604 w 6128435"/>
              <a:gd name="connsiteY53" fmla="*/ 2597632 h 6858000"/>
              <a:gd name="connsiteX54" fmla="*/ 5407503 w 6128435"/>
              <a:gd name="connsiteY54" fmla="*/ 2786290 h 6858000"/>
              <a:gd name="connsiteX55" fmla="*/ 5407356 w 6128435"/>
              <a:gd name="connsiteY55" fmla="*/ 2787545 h 6858000"/>
              <a:gd name="connsiteX56" fmla="*/ 5411130 w 6128435"/>
              <a:gd name="connsiteY56" fmla="*/ 2788640 h 6858000"/>
              <a:gd name="connsiteX57" fmla="*/ 5416439 w 6128435"/>
              <a:gd name="connsiteY57" fmla="*/ 2805666 h 6858000"/>
              <a:gd name="connsiteX58" fmla="*/ 5416589 w 6128435"/>
              <a:gd name="connsiteY58" fmla="*/ 2810822 h 6858000"/>
              <a:gd name="connsiteX59" fmla="*/ 5418542 w 6128435"/>
              <a:gd name="connsiteY59" fmla="*/ 2817745 h 6858000"/>
              <a:gd name="connsiteX60" fmla="*/ 5418847 w 6128435"/>
              <a:gd name="connsiteY60" fmla="*/ 2817825 h 6858000"/>
              <a:gd name="connsiteX61" fmla="*/ 5423364 w 6128435"/>
              <a:gd name="connsiteY61" fmla="*/ 2858292 h 6858000"/>
              <a:gd name="connsiteX62" fmla="*/ 5479298 w 6128435"/>
              <a:gd name="connsiteY62" fmla="*/ 2947791 h 6858000"/>
              <a:gd name="connsiteX63" fmla="*/ 5481770 w 6128435"/>
              <a:gd name="connsiteY63" fmla="*/ 2951352 h 6858000"/>
              <a:gd name="connsiteX64" fmla="*/ 5481013 w 6128435"/>
              <a:gd name="connsiteY64" fmla="*/ 2973461 h 6858000"/>
              <a:gd name="connsiteX65" fmla="*/ 5482045 w 6128435"/>
              <a:gd name="connsiteY65" fmla="*/ 2984371 h 6858000"/>
              <a:gd name="connsiteX66" fmla="*/ 5479405 w 6128435"/>
              <a:gd name="connsiteY66" fmla="*/ 2988507 h 6858000"/>
              <a:gd name="connsiteX67" fmla="*/ 5482415 w 6128435"/>
              <a:gd name="connsiteY67" fmla="*/ 3004079 h 6858000"/>
              <a:gd name="connsiteX68" fmla="*/ 5483865 w 6128435"/>
              <a:gd name="connsiteY68" fmla="*/ 3005467 h 6858000"/>
              <a:gd name="connsiteX69" fmla="*/ 5482236 w 6128435"/>
              <a:gd name="connsiteY69" fmla="*/ 3019791 h 6858000"/>
              <a:gd name="connsiteX70" fmla="*/ 5475895 w 6128435"/>
              <a:gd name="connsiteY70" fmla="*/ 3033578 h 6858000"/>
              <a:gd name="connsiteX71" fmla="*/ 5477595 w 6128435"/>
              <a:gd name="connsiteY71" fmla="*/ 3250534 h 6858000"/>
              <a:gd name="connsiteX72" fmla="*/ 5532836 w 6128435"/>
              <a:gd name="connsiteY72" fmla="*/ 3353840 h 6858000"/>
              <a:gd name="connsiteX73" fmla="*/ 5561229 w 6128435"/>
              <a:gd name="connsiteY73" fmla="*/ 3395784 h 6858000"/>
              <a:gd name="connsiteX74" fmla="*/ 5589758 w 6128435"/>
              <a:gd name="connsiteY74" fmla="*/ 3506453 h 6858000"/>
              <a:gd name="connsiteX75" fmla="*/ 5596144 w 6128435"/>
              <a:gd name="connsiteY75" fmla="*/ 3534624 h 6858000"/>
              <a:gd name="connsiteX76" fmla="*/ 5597750 w 6128435"/>
              <a:gd name="connsiteY76" fmla="*/ 3534129 h 6858000"/>
              <a:gd name="connsiteX77" fmla="*/ 5599700 w 6128435"/>
              <a:gd name="connsiteY77" fmla="*/ 3547221 h 6858000"/>
              <a:gd name="connsiteX78" fmla="*/ 5615031 w 6128435"/>
              <a:gd name="connsiteY78" fmla="*/ 3557482 h 6858000"/>
              <a:gd name="connsiteX79" fmla="*/ 5618377 w 6128435"/>
              <a:gd name="connsiteY79" fmla="*/ 3588431 h 6858000"/>
              <a:gd name="connsiteX80" fmla="*/ 5612155 w 6128435"/>
              <a:gd name="connsiteY80" fmla="*/ 3589869 h 6858000"/>
              <a:gd name="connsiteX81" fmla="*/ 5620843 w 6128435"/>
              <a:gd name="connsiteY81" fmla="*/ 3606745 h 6858000"/>
              <a:gd name="connsiteX82" fmla="*/ 5655472 w 6128435"/>
              <a:gd name="connsiteY82" fmla="*/ 3678877 h 6858000"/>
              <a:gd name="connsiteX83" fmla="*/ 5680448 w 6128435"/>
              <a:gd name="connsiteY83" fmla="*/ 3717760 h 6858000"/>
              <a:gd name="connsiteX84" fmla="*/ 5683015 w 6128435"/>
              <a:gd name="connsiteY84" fmla="*/ 3762025 h 6858000"/>
              <a:gd name="connsiteX85" fmla="*/ 5696643 w 6128435"/>
              <a:gd name="connsiteY85" fmla="*/ 3773888 h 6858000"/>
              <a:gd name="connsiteX86" fmla="*/ 5699203 w 6128435"/>
              <a:gd name="connsiteY86" fmla="*/ 3775823 h 6858000"/>
              <a:gd name="connsiteX87" fmla="*/ 5704824 w 6128435"/>
              <a:gd name="connsiteY87" fmla="*/ 3785966 h 6858000"/>
              <a:gd name="connsiteX88" fmla="*/ 5712204 w 6128435"/>
              <a:gd name="connsiteY88" fmla="*/ 3785830 h 6858000"/>
              <a:gd name="connsiteX89" fmla="*/ 5724816 w 6128435"/>
              <a:gd name="connsiteY89" fmla="*/ 3798949 h 6858000"/>
              <a:gd name="connsiteX90" fmla="*/ 5733539 w 6128435"/>
              <a:gd name="connsiteY90" fmla="*/ 3818457 h 6858000"/>
              <a:gd name="connsiteX91" fmla="*/ 5768491 w 6128435"/>
              <a:gd name="connsiteY91" fmla="*/ 3914399 h 6858000"/>
              <a:gd name="connsiteX92" fmla="*/ 5793123 w 6128435"/>
              <a:gd name="connsiteY92" fmla="*/ 3969952 h 6858000"/>
              <a:gd name="connsiteX93" fmla="*/ 5808321 w 6128435"/>
              <a:gd name="connsiteY93" fmla="*/ 3988153 h 6858000"/>
              <a:gd name="connsiteX94" fmla="*/ 5825621 w 6128435"/>
              <a:gd name="connsiteY94" fmla="*/ 4015525 h 6858000"/>
              <a:gd name="connsiteX95" fmla="*/ 5860672 w 6128435"/>
              <a:gd name="connsiteY95" fmla="*/ 4061579 h 6858000"/>
              <a:gd name="connsiteX96" fmla="*/ 5872173 w 6128435"/>
              <a:gd name="connsiteY96" fmla="*/ 4088497 h 6858000"/>
              <a:gd name="connsiteX97" fmla="*/ 5883705 w 6128435"/>
              <a:gd name="connsiteY97" fmla="*/ 4101899 h 6858000"/>
              <a:gd name="connsiteX98" fmla="*/ 5885314 w 6128435"/>
              <a:gd name="connsiteY98" fmla="*/ 4108387 h 6858000"/>
              <a:gd name="connsiteX99" fmla="*/ 5894095 w 6128435"/>
              <a:gd name="connsiteY99" fmla="*/ 4128857 h 6858000"/>
              <a:gd name="connsiteX100" fmla="*/ 5898339 w 6128435"/>
              <a:gd name="connsiteY100" fmla="*/ 4140800 h 6858000"/>
              <a:gd name="connsiteX101" fmla="*/ 5899734 w 6128435"/>
              <a:gd name="connsiteY101" fmla="*/ 4145632 h 6858000"/>
              <a:gd name="connsiteX102" fmla="*/ 5897098 w 6128435"/>
              <a:gd name="connsiteY102" fmla="*/ 4157819 h 6858000"/>
              <a:gd name="connsiteX103" fmla="*/ 5903513 w 6128435"/>
              <a:gd name="connsiteY103" fmla="*/ 4187661 h 6858000"/>
              <a:gd name="connsiteX104" fmla="*/ 5917114 w 6128435"/>
              <a:gd name="connsiteY104" fmla="*/ 4213096 h 6858000"/>
              <a:gd name="connsiteX105" fmla="*/ 5921153 w 6128435"/>
              <a:gd name="connsiteY105" fmla="*/ 4236222 h 6858000"/>
              <a:gd name="connsiteX106" fmla="*/ 5924233 w 6128435"/>
              <a:gd name="connsiteY106" fmla="*/ 4242060 h 6858000"/>
              <a:gd name="connsiteX107" fmla="*/ 5928910 w 6128435"/>
              <a:gd name="connsiteY107" fmla="*/ 4300973 h 6858000"/>
              <a:gd name="connsiteX108" fmla="*/ 5939320 w 6128435"/>
              <a:gd name="connsiteY108" fmla="*/ 4340435 h 6858000"/>
              <a:gd name="connsiteX109" fmla="*/ 5946705 w 6128435"/>
              <a:gd name="connsiteY109" fmla="*/ 4428051 h 6858000"/>
              <a:gd name="connsiteX110" fmla="*/ 5949261 w 6128435"/>
              <a:gd name="connsiteY110" fmla="*/ 4449185 h 6858000"/>
              <a:gd name="connsiteX111" fmla="*/ 5957504 w 6128435"/>
              <a:gd name="connsiteY111" fmla="*/ 4465911 h 6858000"/>
              <a:gd name="connsiteX112" fmla="*/ 5964689 w 6128435"/>
              <a:gd name="connsiteY112" fmla="*/ 4468532 h 6858000"/>
              <a:gd name="connsiteX113" fmla="*/ 5967062 w 6128435"/>
              <a:gd name="connsiteY113" fmla="*/ 4479923 h 6858000"/>
              <a:gd name="connsiteX114" fmla="*/ 5968960 w 6128435"/>
              <a:gd name="connsiteY114" fmla="*/ 4482655 h 6858000"/>
              <a:gd name="connsiteX115" fmla="*/ 5978567 w 6128435"/>
              <a:gd name="connsiteY115" fmla="*/ 4498605 h 6858000"/>
              <a:gd name="connsiteX116" fmla="*/ 5980106 w 6128435"/>
              <a:gd name="connsiteY116" fmla="*/ 4585087 h 6858000"/>
              <a:gd name="connsiteX117" fmla="*/ 5998138 w 6128435"/>
              <a:gd name="connsiteY117" fmla="*/ 4697518 h 6858000"/>
              <a:gd name="connsiteX118" fmla="*/ 6013516 w 6128435"/>
              <a:gd name="connsiteY118" fmla="*/ 4786619 h 6858000"/>
              <a:gd name="connsiteX119" fmla="*/ 6025404 w 6128435"/>
              <a:gd name="connsiteY119" fmla="*/ 4858148 h 6858000"/>
              <a:gd name="connsiteX120" fmla="*/ 6007749 w 6128435"/>
              <a:gd name="connsiteY120" fmla="*/ 4964715 h 6858000"/>
              <a:gd name="connsiteX121" fmla="*/ 6005269 w 6128435"/>
              <a:gd name="connsiteY121" fmla="*/ 5150567 h 6858000"/>
              <a:gd name="connsiteX122" fmla="*/ 6001127 w 6128435"/>
              <a:gd name="connsiteY122" fmla="*/ 5164609 h 6858000"/>
              <a:gd name="connsiteX123" fmla="*/ 5996647 w 6128435"/>
              <a:gd name="connsiteY123" fmla="*/ 5185640 h 6858000"/>
              <a:gd name="connsiteX124" fmla="*/ 5998514 w 6128435"/>
              <a:gd name="connsiteY124" fmla="*/ 5189673 h 6858000"/>
              <a:gd name="connsiteX125" fmla="*/ 5995970 w 6128435"/>
              <a:gd name="connsiteY125" fmla="*/ 5221547 h 6858000"/>
              <a:gd name="connsiteX126" fmla="*/ 5997218 w 6128435"/>
              <a:gd name="connsiteY126" fmla="*/ 5222031 h 6858000"/>
              <a:gd name="connsiteX127" fmla="*/ 6002116 w 6128435"/>
              <a:gd name="connsiteY127" fmla="*/ 5231223 h 6858000"/>
              <a:gd name="connsiteX128" fmla="*/ 6008541 w 6128435"/>
              <a:gd name="connsiteY128" fmla="*/ 5248680 h 6858000"/>
              <a:gd name="connsiteX129" fmla="*/ 6039260 w 6128435"/>
              <a:gd name="connsiteY129" fmla="*/ 5289518 h 6858000"/>
              <a:gd name="connsiteX130" fmla="*/ 6036748 w 6128435"/>
              <a:gd name="connsiteY130" fmla="*/ 5322752 h 6858000"/>
              <a:gd name="connsiteX131" fmla="*/ 6036943 w 6128435"/>
              <a:gd name="connsiteY131" fmla="*/ 5329480 h 6858000"/>
              <a:gd name="connsiteX132" fmla="*/ 6037236 w 6128435"/>
              <a:gd name="connsiteY132" fmla="*/ 5329634 h 6858000"/>
              <a:gd name="connsiteX133" fmla="*/ 6038019 w 6128435"/>
              <a:gd name="connsiteY133" fmla="*/ 5336764 h 6858000"/>
              <a:gd name="connsiteX134" fmla="*/ 6037298 w 6128435"/>
              <a:gd name="connsiteY134" fmla="*/ 5341753 h 6858000"/>
              <a:gd name="connsiteX135" fmla="*/ 6037677 w 6128435"/>
              <a:gd name="connsiteY135" fmla="*/ 5354807 h 6858000"/>
              <a:gd name="connsiteX136" fmla="*/ 6039728 w 6128435"/>
              <a:gd name="connsiteY136" fmla="*/ 5359416 h 6858000"/>
              <a:gd name="connsiteX137" fmla="*/ 6043311 w 6128435"/>
              <a:gd name="connsiteY137" fmla="*/ 5361407 h 6858000"/>
              <a:gd name="connsiteX138" fmla="*/ 6042954 w 6128435"/>
              <a:gd name="connsiteY138" fmla="*/ 5362576 h 6858000"/>
              <a:gd name="connsiteX139" fmla="*/ 6053435 w 6128435"/>
              <a:gd name="connsiteY139" fmla="*/ 5387547 h 6858000"/>
              <a:gd name="connsiteX140" fmla="*/ 6065933 w 6128435"/>
              <a:gd name="connsiteY140" fmla="*/ 5443002 h 6858000"/>
              <a:gd name="connsiteX141" fmla="*/ 6068640 w 6128435"/>
              <a:gd name="connsiteY141" fmla="*/ 5474503 h 6858000"/>
              <a:gd name="connsiteX142" fmla="*/ 6080922 w 6128435"/>
              <a:gd name="connsiteY142" fmla="*/ 5561070 h 6858000"/>
              <a:gd name="connsiteX143" fmla="*/ 6096949 w 6128435"/>
              <a:gd name="connsiteY143" fmla="*/ 5648179 h 6858000"/>
              <a:gd name="connsiteX144" fmla="*/ 6125703 w 6128435"/>
              <a:gd name="connsiteY144" fmla="*/ 5692894 h 6858000"/>
              <a:gd name="connsiteX145" fmla="*/ 6126670 w 6128435"/>
              <a:gd name="connsiteY145" fmla="*/ 5697882 h 6858000"/>
              <a:gd name="connsiteX146" fmla="*/ 6124061 w 6128435"/>
              <a:gd name="connsiteY146" fmla="*/ 5710294 h 6858000"/>
              <a:gd name="connsiteX147" fmla="*/ 6122213 w 6128435"/>
              <a:gd name="connsiteY147" fmla="*/ 5714762 h 6858000"/>
              <a:gd name="connsiteX148" fmla="*/ 6121353 w 6128435"/>
              <a:gd name="connsiteY148" fmla="*/ 5721725 h 6858000"/>
              <a:gd name="connsiteX149" fmla="*/ 6121607 w 6128435"/>
              <a:gd name="connsiteY149" fmla="*/ 5721959 h 6858000"/>
              <a:gd name="connsiteX150" fmla="*/ 6120262 w 6128435"/>
              <a:gd name="connsiteY150" fmla="*/ 5728358 h 6858000"/>
              <a:gd name="connsiteX151" fmla="*/ 6110194 w 6128435"/>
              <a:gd name="connsiteY151" fmla="*/ 5758853 h 6858000"/>
              <a:gd name="connsiteX152" fmla="*/ 6127519 w 6128435"/>
              <a:gd name="connsiteY152" fmla="*/ 5865775 h 6858000"/>
              <a:gd name="connsiteX153" fmla="*/ 6128435 w 6128435"/>
              <a:gd name="connsiteY153" fmla="*/ 5870164 h 6858000"/>
              <a:gd name="connsiteX154" fmla="*/ 6119217 w 6128435"/>
              <a:gd name="connsiteY154" fmla="*/ 5888542 h 6858000"/>
              <a:gd name="connsiteX155" fmla="*/ 6115966 w 6128435"/>
              <a:gd name="connsiteY155" fmla="*/ 5898387 h 6858000"/>
              <a:gd name="connsiteX156" fmla="*/ 6111924 w 6128435"/>
              <a:gd name="connsiteY156" fmla="*/ 5900444 h 6858000"/>
              <a:gd name="connsiteX157" fmla="*/ 6108716 w 6128435"/>
              <a:gd name="connsiteY157" fmla="*/ 5915345 h 6858000"/>
              <a:gd name="connsiteX158" fmla="*/ 6109524 w 6128435"/>
              <a:gd name="connsiteY158" fmla="*/ 5917328 h 6858000"/>
              <a:gd name="connsiteX159" fmla="*/ 6102493 w 6128435"/>
              <a:gd name="connsiteY159" fmla="*/ 5928602 h 6858000"/>
              <a:gd name="connsiteX160" fmla="*/ 6056863 w 6128435"/>
              <a:gd name="connsiteY160" fmla="*/ 6000643 h 6858000"/>
              <a:gd name="connsiteX161" fmla="*/ 6045436 w 6128435"/>
              <a:gd name="connsiteY161" fmla="*/ 6124480 h 6858000"/>
              <a:gd name="connsiteX162" fmla="*/ 6030489 w 6128435"/>
              <a:gd name="connsiteY162" fmla="*/ 6317666 h 6858000"/>
              <a:gd name="connsiteX163" fmla="*/ 6007492 w 6128435"/>
              <a:gd name="connsiteY163" fmla="*/ 6440818 h 6858000"/>
              <a:gd name="connsiteX164" fmla="*/ 6009467 w 6128435"/>
              <a:gd name="connsiteY164" fmla="*/ 6487076 h 6858000"/>
              <a:gd name="connsiteX165" fmla="*/ 5995064 w 6128435"/>
              <a:gd name="connsiteY165" fmla="*/ 6540791 h 6858000"/>
              <a:gd name="connsiteX166" fmla="*/ 5996309 w 6128435"/>
              <a:gd name="connsiteY166" fmla="*/ 6543961 h 6858000"/>
              <a:gd name="connsiteX167" fmla="*/ 5996048 w 6128435"/>
              <a:gd name="connsiteY167" fmla="*/ 6555444 h 6858000"/>
              <a:gd name="connsiteX168" fmla="*/ 6002524 w 6128435"/>
              <a:gd name="connsiteY168" fmla="*/ 6560188 h 6858000"/>
              <a:gd name="connsiteX169" fmla="*/ 6006823 w 6128435"/>
              <a:gd name="connsiteY169" fmla="*/ 6578546 h 6858000"/>
              <a:gd name="connsiteX170" fmla="*/ 6004510 w 6128435"/>
              <a:gd name="connsiteY170" fmla="*/ 6599256 h 6858000"/>
              <a:gd name="connsiteX171" fmla="*/ 5986207 w 6128435"/>
              <a:gd name="connsiteY171" fmla="*/ 6695855 h 6858000"/>
              <a:gd name="connsiteX172" fmla="*/ 5979428 w 6128435"/>
              <a:gd name="connsiteY172" fmla="*/ 6754678 h 6858000"/>
              <a:gd name="connsiteX173" fmla="*/ 5983398 w 6128435"/>
              <a:gd name="connsiteY173" fmla="*/ 6778641 h 6858000"/>
              <a:gd name="connsiteX174" fmla="*/ 5984543 w 6128435"/>
              <a:gd name="connsiteY174" fmla="*/ 6811016 h 6858000"/>
              <a:gd name="connsiteX175" fmla="*/ 5981802 w 6128435"/>
              <a:gd name="connsiteY175" fmla="*/ 6838578 h 6858000"/>
              <a:gd name="connsiteX176" fmla="*/ 5979671 w 6128435"/>
              <a:gd name="connsiteY176" fmla="*/ 6858000 h 6858000"/>
              <a:gd name="connsiteX177" fmla="*/ 0 w 6128435"/>
              <a:gd name="connsiteY177" fmla="*/ 6858000 h 6858000"/>
              <a:gd name="connsiteX178" fmla="*/ 0 w 6128435"/>
              <a:gd name="connsiteY17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98758 w 6128435"/>
              <a:gd name="connsiteY45" fmla="*/ 2375971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8758 w 6128435"/>
              <a:gd name="connsiteY44" fmla="*/ 2375971 h 6858000"/>
              <a:gd name="connsiteX45" fmla="*/ 5271650 w 6128435"/>
              <a:gd name="connsiteY45" fmla="*/ 2440467 h 6858000"/>
              <a:gd name="connsiteX46" fmla="*/ 5271438 w 6128435"/>
              <a:gd name="connsiteY46" fmla="*/ 2447186 h 6858000"/>
              <a:gd name="connsiteX47" fmla="*/ 5271722 w 6128435"/>
              <a:gd name="connsiteY47" fmla="*/ 2447359 h 6858000"/>
              <a:gd name="connsiteX48" fmla="*/ 5272069 w 6128435"/>
              <a:gd name="connsiteY48" fmla="*/ 2454523 h 6858000"/>
              <a:gd name="connsiteX49" fmla="*/ 5271049 w 6128435"/>
              <a:gd name="connsiteY49" fmla="*/ 2459442 h 6858000"/>
              <a:gd name="connsiteX50" fmla="*/ 5307538 w 6128435"/>
              <a:gd name="connsiteY50" fmla="*/ 2514685 h 6858000"/>
              <a:gd name="connsiteX51" fmla="*/ 5337604 w 6128435"/>
              <a:gd name="connsiteY51" fmla="*/ 2597632 h 6858000"/>
              <a:gd name="connsiteX52" fmla="*/ 5407503 w 6128435"/>
              <a:gd name="connsiteY52" fmla="*/ 2786290 h 6858000"/>
              <a:gd name="connsiteX53" fmla="*/ 5407356 w 6128435"/>
              <a:gd name="connsiteY53" fmla="*/ 2787545 h 6858000"/>
              <a:gd name="connsiteX54" fmla="*/ 5411130 w 6128435"/>
              <a:gd name="connsiteY54" fmla="*/ 2788640 h 6858000"/>
              <a:gd name="connsiteX55" fmla="*/ 5416439 w 6128435"/>
              <a:gd name="connsiteY55" fmla="*/ 2805666 h 6858000"/>
              <a:gd name="connsiteX56" fmla="*/ 5416589 w 6128435"/>
              <a:gd name="connsiteY56" fmla="*/ 2810822 h 6858000"/>
              <a:gd name="connsiteX57" fmla="*/ 5418542 w 6128435"/>
              <a:gd name="connsiteY57" fmla="*/ 2817745 h 6858000"/>
              <a:gd name="connsiteX58" fmla="*/ 5418847 w 6128435"/>
              <a:gd name="connsiteY58" fmla="*/ 2817825 h 6858000"/>
              <a:gd name="connsiteX59" fmla="*/ 5423364 w 6128435"/>
              <a:gd name="connsiteY59" fmla="*/ 2858292 h 6858000"/>
              <a:gd name="connsiteX60" fmla="*/ 5479298 w 6128435"/>
              <a:gd name="connsiteY60" fmla="*/ 2947791 h 6858000"/>
              <a:gd name="connsiteX61" fmla="*/ 5481770 w 6128435"/>
              <a:gd name="connsiteY61" fmla="*/ 2951352 h 6858000"/>
              <a:gd name="connsiteX62" fmla="*/ 5481013 w 6128435"/>
              <a:gd name="connsiteY62" fmla="*/ 2973461 h 6858000"/>
              <a:gd name="connsiteX63" fmla="*/ 5482045 w 6128435"/>
              <a:gd name="connsiteY63" fmla="*/ 2984371 h 6858000"/>
              <a:gd name="connsiteX64" fmla="*/ 5479405 w 6128435"/>
              <a:gd name="connsiteY64" fmla="*/ 2988507 h 6858000"/>
              <a:gd name="connsiteX65" fmla="*/ 5482415 w 6128435"/>
              <a:gd name="connsiteY65" fmla="*/ 3004079 h 6858000"/>
              <a:gd name="connsiteX66" fmla="*/ 5483865 w 6128435"/>
              <a:gd name="connsiteY66" fmla="*/ 3005467 h 6858000"/>
              <a:gd name="connsiteX67" fmla="*/ 5482236 w 6128435"/>
              <a:gd name="connsiteY67" fmla="*/ 3019791 h 6858000"/>
              <a:gd name="connsiteX68" fmla="*/ 5475895 w 6128435"/>
              <a:gd name="connsiteY68" fmla="*/ 3033578 h 6858000"/>
              <a:gd name="connsiteX69" fmla="*/ 5477595 w 6128435"/>
              <a:gd name="connsiteY69" fmla="*/ 3250534 h 6858000"/>
              <a:gd name="connsiteX70" fmla="*/ 5532836 w 6128435"/>
              <a:gd name="connsiteY70" fmla="*/ 3353840 h 6858000"/>
              <a:gd name="connsiteX71" fmla="*/ 5561229 w 6128435"/>
              <a:gd name="connsiteY71" fmla="*/ 3395784 h 6858000"/>
              <a:gd name="connsiteX72" fmla="*/ 5589758 w 6128435"/>
              <a:gd name="connsiteY72" fmla="*/ 3506453 h 6858000"/>
              <a:gd name="connsiteX73" fmla="*/ 5596144 w 6128435"/>
              <a:gd name="connsiteY73" fmla="*/ 3534624 h 6858000"/>
              <a:gd name="connsiteX74" fmla="*/ 5597750 w 6128435"/>
              <a:gd name="connsiteY74" fmla="*/ 3534129 h 6858000"/>
              <a:gd name="connsiteX75" fmla="*/ 5599700 w 6128435"/>
              <a:gd name="connsiteY75" fmla="*/ 3547221 h 6858000"/>
              <a:gd name="connsiteX76" fmla="*/ 5615031 w 6128435"/>
              <a:gd name="connsiteY76" fmla="*/ 3557482 h 6858000"/>
              <a:gd name="connsiteX77" fmla="*/ 5618377 w 6128435"/>
              <a:gd name="connsiteY77" fmla="*/ 3588431 h 6858000"/>
              <a:gd name="connsiteX78" fmla="*/ 5612155 w 6128435"/>
              <a:gd name="connsiteY78" fmla="*/ 3589869 h 6858000"/>
              <a:gd name="connsiteX79" fmla="*/ 5620843 w 6128435"/>
              <a:gd name="connsiteY79" fmla="*/ 3606745 h 6858000"/>
              <a:gd name="connsiteX80" fmla="*/ 5655472 w 6128435"/>
              <a:gd name="connsiteY80" fmla="*/ 3678877 h 6858000"/>
              <a:gd name="connsiteX81" fmla="*/ 5680448 w 6128435"/>
              <a:gd name="connsiteY81" fmla="*/ 3717760 h 6858000"/>
              <a:gd name="connsiteX82" fmla="*/ 5683015 w 6128435"/>
              <a:gd name="connsiteY82" fmla="*/ 3762025 h 6858000"/>
              <a:gd name="connsiteX83" fmla="*/ 5696643 w 6128435"/>
              <a:gd name="connsiteY83" fmla="*/ 3773888 h 6858000"/>
              <a:gd name="connsiteX84" fmla="*/ 5699203 w 6128435"/>
              <a:gd name="connsiteY84" fmla="*/ 3775823 h 6858000"/>
              <a:gd name="connsiteX85" fmla="*/ 5704824 w 6128435"/>
              <a:gd name="connsiteY85" fmla="*/ 3785966 h 6858000"/>
              <a:gd name="connsiteX86" fmla="*/ 5712204 w 6128435"/>
              <a:gd name="connsiteY86" fmla="*/ 3785830 h 6858000"/>
              <a:gd name="connsiteX87" fmla="*/ 5724816 w 6128435"/>
              <a:gd name="connsiteY87" fmla="*/ 3798949 h 6858000"/>
              <a:gd name="connsiteX88" fmla="*/ 5733539 w 6128435"/>
              <a:gd name="connsiteY88" fmla="*/ 3818457 h 6858000"/>
              <a:gd name="connsiteX89" fmla="*/ 5768491 w 6128435"/>
              <a:gd name="connsiteY89" fmla="*/ 3914399 h 6858000"/>
              <a:gd name="connsiteX90" fmla="*/ 5793123 w 6128435"/>
              <a:gd name="connsiteY90" fmla="*/ 3969952 h 6858000"/>
              <a:gd name="connsiteX91" fmla="*/ 5808321 w 6128435"/>
              <a:gd name="connsiteY91" fmla="*/ 3988153 h 6858000"/>
              <a:gd name="connsiteX92" fmla="*/ 5825621 w 6128435"/>
              <a:gd name="connsiteY92" fmla="*/ 4015525 h 6858000"/>
              <a:gd name="connsiteX93" fmla="*/ 5860672 w 6128435"/>
              <a:gd name="connsiteY93" fmla="*/ 4061579 h 6858000"/>
              <a:gd name="connsiteX94" fmla="*/ 5872173 w 6128435"/>
              <a:gd name="connsiteY94" fmla="*/ 4088497 h 6858000"/>
              <a:gd name="connsiteX95" fmla="*/ 5883705 w 6128435"/>
              <a:gd name="connsiteY95" fmla="*/ 4101899 h 6858000"/>
              <a:gd name="connsiteX96" fmla="*/ 5885314 w 6128435"/>
              <a:gd name="connsiteY96" fmla="*/ 4108387 h 6858000"/>
              <a:gd name="connsiteX97" fmla="*/ 5894095 w 6128435"/>
              <a:gd name="connsiteY97" fmla="*/ 4128857 h 6858000"/>
              <a:gd name="connsiteX98" fmla="*/ 5898339 w 6128435"/>
              <a:gd name="connsiteY98" fmla="*/ 4140800 h 6858000"/>
              <a:gd name="connsiteX99" fmla="*/ 5899734 w 6128435"/>
              <a:gd name="connsiteY99" fmla="*/ 4145632 h 6858000"/>
              <a:gd name="connsiteX100" fmla="*/ 5897098 w 6128435"/>
              <a:gd name="connsiteY100" fmla="*/ 4157819 h 6858000"/>
              <a:gd name="connsiteX101" fmla="*/ 5903513 w 6128435"/>
              <a:gd name="connsiteY101" fmla="*/ 4187661 h 6858000"/>
              <a:gd name="connsiteX102" fmla="*/ 5917114 w 6128435"/>
              <a:gd name="connsiteY102" fmla="*/ 4213096 h 6858000"/>
              <a:gd name="connsiteX103" fmla="*/ 5921153 w 6128435"/>
              <a:gd name="connsiteY103" fmla="*/ 4236222 h 6858000"/>
              <a:gd name="connsiteX104" fmla="*/ 5924233 w 6128435"/>
              <a:gd name="connsiteY104" fmla="*/ 4242060 h 6858000"/>
              <a:gd name="connsiteX105" fmla="*/ 5928910 w 6128435"/>
              <a:gd name="connsiteY105" fmla="*/ 4300973 h 6858000"/>
              <a:gd name="connsiteX106" fmla="*/ 5939320 w 6128435"/>
              <a:gd name="connsiteY106" fmla="*/ 4340435 h 6858000"/>
              <a:gd name="connsiteX107" fmla="*/ 5946705 w 6128435"/>
              <a:gd name="connsiteY107" fmla="*/ 4428051 h 6858000"/>
              <a:gd name="connsiteX108" fmla="*/ 5949261 w 6128435"/>
              <a:gd name="connsiteY108" fmla="*/ 4449185 h 6858000"/>
              <a:gd name="connsiteX109" fmla="*/ 5957504 w 6128435"/>
              <a:gd name="connsiteY109" fmla="*/ 4465911 h 6858000"/>
              <a:gd name="connsiteX110" fmla="*/ 5964689 w 6128435"/>
              <a:gd name="connsiteY110" fmla="*/ 4468532 h 6858000"/>
              <a:gd name="connsiteX111" fmla="*/ 5967062 w 6128435"/>
              <a:gd name="connsiteY111" fmla="*/ 4479923 h 6858000"/>
              <a:gd name="connsiteX112" fmla="*/ 5968960 w 6128435"/>
              <a:gd name="connsiteY112" fmla="*/ 4482655 h 6858000"/>
              <a:gd name="connsiteX113" fmla="*/ 5978567 w 6128435"/>
              <a:gd name="connsiteY113" fmla="*/ 4498605 h 6858000"/>
              <a:gd name="connsiteX114" fmla="*/ 5980106 w 6128435"/>
              <a:gd name="connsiteY114" fmla="*/ 4585087 h 6858000"/>
              <a:gd name="connsiteX115" fmla="*/ 5998138 w 6128435"/>
              <a:gd name="connsiteY115" fmla="*/ 4697518 h 6858000"/>
              <a:gd name="connsiteX116" fmla="*/ 6013516 w 6128435"/>
              <a:gd name="connsiteY116" fmla="*/ 4786619 h 6858000"/>
              <a:gd name="connsiteX117" fmla="*/ 6025404 w 6128435"/>
              <a:gd name="connsiteY117" fmla="*/ 4858148 h 6858000"/>
              <a:gd name="connsiteX118" fmla="*/ 6007749 w 6128435"/>
              <a:gd name="connsiteY118" fmla="*/ 4964715 h 6858000"/>
              <a:gd name="connsiteX119" fmla="*/ 6005269 w 6128435"/>
              <a:gd name="connsiteY119" fmla="*/ 5150567 h 6858000"/>
              <a:gd name="connsiteX120" fmla="*/ 6001127 w 6128435"/>
              <a:gd name="connsiteY120" fmla="*/ 5164609 h 6858000"/>
              <a:gd name="connsiteX121" fmla="*/ 5996647 w 6128435"/>
              <a:gd name="connsiteY121" fmla="*/ 5185640 h 6858000"/>
              <a:gd name="connsiteX122" fmla="*/ 5998514 w 6128435"/>
              <a:gd name="connsiteY122" fmla="*/ 5189673 h 6858000"/>
              <a:gd name="connsiteX123" fmla="*/ 5995970 w 6128435"/>
              <a:gd name="connsiteY123" fmla="*/ 5221547 h 6858000"/>
              <a:gd name="connsiteX124" fmla="*/ 5997218 w 6128435"/>
              <a:gd name="connsiteY124" fmla="*/ 5222031 h 6858000"/>
              <a:gd name="connsiteX125" fmla="*/ 6002116 w 6128435"/>
              <a:gd name="connsiteY125" fmla="*/ 5231223 h 6858000"/>
              <a:gd name="connsiteX126" fmla="*/ 6008541 w 6128435"/>
              <a:gd name="connsiteY126" fmla="*/ 5248680 h 6858000"/>
              <a:gd name="connsiteX127" fmla="*/ 6039260 w 6128435"/>
              <a:gd name="connsiteY127" fmla="*/ 5289518 h 6858000"/>
              <a:gd name="connsiteX128" fmla="*/ 6036748 w 6128435"/>
              <a:gd name="connsiteY128" fmla="*/ 5322752 h 6858000"/>
              <a:gd name="connsiteX129" fmla="*/ 6036943 w 6128435"/>
              <a:gd name="connsiteY129" fmla="*/ 5329480 h 6858000"/>
              <a:gd name="connsiteX130" fmla="*/ 6037236 w 6128435"/>
              <a:gd name="connsiteY130" fmla="*/ 5329634 h 6858000"/>
              <a:gd name="connsiteX131" fmla="*/ 6038019 w 6128435"/>
              <a:gd name="connsiteY131" fmla="*/ 5336764 h 6858000"/>
              <a:gd name="connsiteX132" fmla="*/ 6037298 w 6128435"/>
              <a:gd name="connsiteY132" fmla="*/ 5341753 h 6858000"/>
              <a:gd name="connsiteX133" fmla="*/ 6037677 w 6128435"/>
              <a:gd name="connsiteY133" fmla="*/ 5354807 h 6858000"/>
              <a:gd name="connsiteX134" fmla="*/ 6039728 w 6128435"/>
              <a:gd name="connsiteY134" fmla="*/ 5359416 h 6858000"/>
              <a:gd name="connsiteX135" fmla="*/ 6043311 w 6128435"/>
              <a:gd name="connsiteY135" fmla="*/ 5361407 h 6858000"/>
              <a:gd name="connsiteX136" fmla="*/ 6042954 w 6128435"/>
              <a:gd name="connsiteY136" fmla="*/ 5362576 h 6858000"/>
              <a:gd name="connsiteX137" fmla="*/ 6053435 w 6128435"/>
              <a:gd name="connsiteY137" fmla="*/ 5387547 h 6858000"/>
              <a:gd name="connsiteX138" fmla="*/ 6065933 w 6128435"/>
              <a:gd name="connsiteY138" fmla="*/ 5443002 h 6858000"/>
              <a:gd name="connsiteX139" fmla="*/ 6068640 w 6128435"/>
              <a:gd name="connsiteY139" fmla="*/ 5474503 h 6858000"/>
              <a:gd name="connsiteX140" fmla="*/ 6080922 w 6128435"/>
              <a:gd name="connsiteY140" fmla="*/ 5561070 h 6858000"/>
              <a:gd name="connsiteX141" fmla="*/ 6096949 w 6128435"/>
              <a:gd name="connsiteY141" fmla="*/ 5648179 h 6858000"/>
              <a:gd name="connsiteX142" fmla="*/ 6125703 w 6128435"/>
              <a:gd name="connsiteY142" fmla="*/ 5692894 h 6858000"/>
              <a:gd name="connsiteX143" fmla="*/ 6126670 w 6128435"/>
              <a:gd name="connsiteY143" fmla="*/ 5697882 h 6858000"/>
              <a:gd name="connsiteX144" fmla="*/ 6124061 w 6128435"/>
              <a:gd name="connsiteY144" fmla="*/ 5710294 h 6858000"/>
              <a:gd name="connsiteX145" fmla="*/ 6122213 w 6128435"/>
              <a:gd name="connsiteY145" fmla="*/ 5714762 h 6858000"/>
              <a:gd name="connsiteX146" fmla="*/ 6121353 w 6128435"/>
              <a:gd name="connsiteY146" fmla="*/ 5721725 h 6858000"/>
              <a:gd name="connsiteX147" fmla="*/ 6121607 w 6128435"/>
              <a:gd name="connsiteY147" fmla="*/ 5721959 h 6858000"/>
              <a:gd name="connsiteX148" fmla="*/ 6120262 w 6128435"/>
              <a:gd name="connsiteY148" fmla="*/ 5728358 h 6858000"/>
              <a:gd name="connsiteX149" fmla="*/ 6110194 w 6128435"/>
              <a:gd name="connsiteY149" fmla="*/ 5758853 h 6858000"/>
              <a:gd name="connsiteX150" fmla="*/ 6127519 w 6128435"/>
              <a:gd name="connsiteY150" fmla="*/ 5865775 h 6858000"/>
              <a:gd name="connsiteX151" fmla="*/ 6128435 w 6128435"/>
              <a:gd name="connsiteY151" fmla="*/ 5870164 h 6858000"/>
              <a:gd name="connsiteX152" fmla="*/ 6119217 w 6128435"/>
              <a:gd name="connsiteY152" fmla="*/ 5888542 h 6858000"/>
              <a:gd name="connsiteX153" fmla="*/ 6115966 w 6128435"/>
              <a:gd name="connsiteY153" fmla="*/ 5898387 h 6858000"/>
              <a:gd name="connsiteX154" fmla="*/ 6111924 w 6128435"/>
              <a:gd name="connsiteY154" fmla="*/ 5900444 h 6858000"/>
              <a:gd name="connsiteX155" fmla="*/ 6108716 w 6128435"/>
              <a:gd name="connsiteY155" fmla="*/ 5915345 h 6858000"/>
              <a:gd name="connsiteX156" fmla="*/ 6109524 w 6128435"/>
              <a:gd name="connsiteY156" fmla="*/ 5917328 h 6858000"/>
              <a:gd name="connsiteX157" fmla="*/ 6102493 w 6128435"/>
              <a:gd name="connsiteY157" fmla="*/ 5928602 h 6858000"/>
              <a:gd name="connsiteX158" fmla="*/ 6056863 w 6128435"/>
              <a:gd name="connsiteY158" fmla="*/ 6000643 h 6858000"/>
              <a:gd name="connsiteX159" fmla="*/ 6045436 w 6128435"/>
              <a:gd name="connsiteY159" fmla="*/ 6124480 h 6858000"/>
              <a:gd name="connsiteX160" fmla="*/ 6030489 w 6128435"/>
              <a:gd name="connsiteY160" fmla="*/ 6317666 h 6858000"/>
              <a:gd name="connsiteX161" fmla="*/ 6007492 w 6128435"/>
              <a:gd name="connsiteY161" fmla="*/ 6440818 h 6858000"/>
              <a:gd name="connsiteX162" fmla="*/ 6009467 w 6128435"/>
              <a:gd name="connsiteY162" fmla="*/ 6487076 h 6858000"/>
              <a:gd name="connsiteX163" fmla="*/ 5995064 w 6128435"/>
              <a:gd name="connsiteY163" fmla="*/ 6540791 h 6858000"/>
              <a:gd name="connsiteX164" fmla="*/ 5996309 w 6128435"/>
              <a:gd name="connsiteY164" fmla="*/ 6543961 h 6858000"/>
              <a:gd name="connsiteX165" fmla="*/ 5996048 w 6128435"/>
              <a:gd name="connsiteY165" fmla="*/ 6555444 h 6858000"/>
              <a:gd name="connsiteX166" fmla="*/ 6002524 w 6128435"/>
              <a:gd name="connsiteY166" fmla="*/ 6560188 h 6858000"/>
              <a:gd name="connsiteX167" fmla="*/ 6006823 w 6128435"/>
              <a:gd name="connsiteY167" fmla="*/ 6578546 h 6858000"/>
              <a:gd name="connsiteX168" fmla="*/ 6004510 w 6128435"/>
              <a:gd name="connsiteY168" fmla="*/ 6599256 h 6858000"/>
              <a:gd name="connsiteX169" fmla="*/ 5986207 w 6128435"/>
              <a:gd name="connsiteY169" fmla="*/ 6695855 h 6858000"/>
              <a:gd name="connsiteX170" fmla="*/ 5979428 w 6128435"/>
              <a:gd name="connsiteY170" fmla="*/ 6754678 h 6858000"/>
              <a:gd name="connsiteX171" fmla="*/ 5983398 w 6128435"/>
              <a:gd name="connsiteY171" fmla="*/ 6778641 h 6858000"/>
              <a:gd name="connsiteX172" fmla="*/ 5984543 w 6128435"/>
              <a:gd name="connsiteY172" fmla="*/ 6811016 h 6858000"/>
              <a:gd name="connsiteX173" fmla="*/ 5981802 w 6128435"/>
              <a:gd name="connsiteY173" fmla="*/ 6838578 h 6858000"/>
              <a:gd name="connsiteX174" fmla="*/ 5979671 w 6128435"/>
              <a:gd name="connsiteY174" fmla="*/ 6858000 h 6858000"/>
              <a:gd name="connsiteX175" fmla="*/ 0 w 6128435"/>
              <a:gd name="connsiteY175" fmla="*/ 6858000 h 6858000"/>
              <a:gd name="connsiteX176" fmla="*/ 0 w 6128435"/>
              <a:gd name="connsiteY17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271049 w 6128435"/>
              <a:gd name="connsiteY48" fmla="*/ 2459442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04120 w 6128435"/>
              <a:gd name="connsiteY45" fmla="*/ 2435967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04120 w 6128435"/>
              <a:gd name="connsiteY44" fmla="*/ 2435967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37604 w 6128435"/>
              <a:gd name="connsiteY47" fmla="*/ 2597632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71263 w 6128435"/>
              <a:gd name="connsiteY47" fmla="*/ 2586413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81505 w 6128435"/>
              <a:gd name="connsiteY63" fmla="*/ 3095286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79405 w 6128435"/>
              <a:gd name="connsiteY58" fmla="*/ 2988507 h 6858000"/>
              <a:gd name="connsiteX59" fmla="*/ 5482415 w 6128435"/>
              <a:gd name="connsiteY59" fmla="*/ 3004079 h 6858000"/>
              <a:gd name="connsiteX60" fmla="*/ 5483865 w 6128435"/>
              <a:gd name="connsiteY60" fmla="*/ 3005467 h 6858000"/>
              <a:gd name="connsiteX61" fmla="*/ 5482236 w 6128435"/>
              <a:gd name="connsiteY61" fmla="*/ 3019791 h 6858000"/>
              <a:gd name="connsiteX62" fmla="*/ 5481505 w 6128435"/>
              <a:gd name="connsiteY62" fmla="*/ 3095286 h 6858000"/>
              <a:gd name="connsiteX63" fmla="*/ 5477595 w 6128435"/>
              <a:gd name="connsiteY63" fmla="*/ 3250534 h 6858000"/>
              <a:gd name="connsiteX64" fmla="*/ 5532836 w 6128435"/>
              <a:gd name="connsiteY64" fmla="*/ 3353840 h 6858000"/>
              <a:gd name="connsiteX65" fmla="*/ 5561229 w 6128435"/>
              <a:gd name="connsiteY65" fmla="*/ 3395784 h 6858000"/>
              <a:gd name="connsiteX66" fmla="*/ 5589758 w 6128435"/>
              <a:gd name="connsiteY66" fmla="*/ 3506453 h 6858000"/>
              <a:gd name="connsiteX67" fmla="*/ 5596144 w 6128435"/>
              <a:gd name="connsiteY67" fmla="*/ 3534624 h 6858000"/>
              <a:gd name="connsiteX68" fmla="*/ 5597750 w 6128435"/>
              <a:gd name="connsiteY68" fmla="*/ 3534129 h 6858000"/>
              <a:gd name="connsiteX69" fmla="*/ 5599700 w 6128435"/>
              <a:gd name="connsiteY69" fmla="*/ 3547221 h 6858000"/>
              <a:gd name="connsiteX70" fmla="*/ 5615031 w 6128435"/>
              <a:gd name="connsiteY70" fmla="*/ 3557482 h 6858000"/>
              <a:gd name="connsiteX71" fmla="*/ 5618377 w 6128435"/>
              <a:gd name="connsiteY71" fmla="*/ 3588431 h 6858000"/>
              <a:gd name="connsiteX72" fmla="*/ 5612155 w 6128435"/>
              <a:gd name="connsiteY72" fmla="*/ 3589869 h 6858000"/>
              <a:gd name="connsiteX73" fmla="*/ 5620843 w 6128435"/>
              <a:gd name="connsiteY73" fmla="*/ 3606745 h 6858000"/>
              <a:gd name="connsiteX74" fmla="*/ 5655472 w 6128435"/>
              <a:gd name="connsiteY74" fmla="*/ 3678877 h 6858000"/>
              <a:gd name="connsiteX75" fmla="*/ 5680448 w 6128435"/>
              <a:gd name="connsiteY75" fmla="*/ 3717760 h 6858000"/>
              <a:gd name="connsiteX76" fmla="*/ 5683015 w 6128435"/>
              <a:gd name="connsiteY76" fmla="*/ 3762025 h 6858000"/>
              <a:gd name="connsiteX77" fmla="*/ 5696643 w 6128435"/>
              <a:gd name="connsiteY77" fmla="*/ 3773888 h 6858000"/>
              <a:gd name="connsiteX78" fmla="*/ 5699203 w 6128435"/>
              <a:gd name="connsiteY78" fmla="*/ 3775823 h 6858000"/>
              <a:gd name="connsiteX79" fmla="*/ 5704824 w 6128435"/>
              <a:gd name="connsiteY79" fmla="*/ 3785966 h 6858000"/>
              <a:gd name="connsiteX80" fmla="*/ 5712204 w 6128435"/>
              <a:gd name="connsiteY80" fmla="*/ 3785830 h 6858000"/>
              <a:gd name="connsiteX81" fmla="*/ 5724816 w 6128435"/>
              <a:gd name="connsiteY81" fmla="*/ 3798949 h 6858000"/>
              <a:gd name="connsiteX82" fmla="*/ 5733539 w 6128435"/>
              <a:gd name="connsiteY82" fmla="*/ 3818457 h 6858000"/>
              <a:gd name="connsiteX83" fmla="*/ 5768491 w 6128435"/>
              <a:gd name="connsiteY83" fmla="*/ 3914399 h 6858000"/>
              <a:gd name="connsiteX84" fmla="*/ 5793123 w 6128435"/>
              <a:gd name="connsiteY84" fmla="*/ 3969952 h 6858000"/>
              <a:gd name="connsiteX85" fmla="*/ 5808321 w 6128435"/>
              <a:gd name="connsiteY85" fmla="*/ 3988153 h 6858000"/>
              <a:gd name="connsiteX86" fmla="*/ 5825621 w 6128435"/>
              <a:gd name="connsiteY86" fmla="*/ 4015525 h 6858000"/>
              <a:gd name="connsiteX87" fmla="*/ 5860672 w 6128435"/>
              <a:gd name="connsiteY87" fmla="*/ 4061579 h 6858000"/>
              <a:gd name="connsiteX88" fmla="*/ 5872173 w 6128435"/>
              <a:gd name="connsiteY88" fmla="*/ 4088497 h 6858000"/>
              <a:gd name="connsiteX89" fmla="*/ 5883705 w 6128435"/>
              <a:gd name="connsiteY89" fmla="*/ 4101899 h 6858000"/>
              <a:gd name="connsiteX90" fmla="*/ 5885314 w 6128435"/>
              <a:gd name="connsiteY90" fmla="*/ 4108387 h 6858000"/>
              <a:gd name="connsiteX91" fmla="*/ 5894095 w 6128435"/>
              <a:gd name="connsiteY91" fmla="*/ 4128857 h 6858000"/>
              <a:gd name="connsiteX92" fmla="*/ 5898339 w 6128435"/>
              <a:gd name="connsiteY92" fmla="*/ 4140800 h 6858000"/>
              <a:gd name="connsiteX93" fmla="*/ 5899734 w 6128435"/>
              <a:gd name="connsiteY93" fmla="*/ 4145632 h 6858000"/>
              <a:gd name="connsiteX94" fmla="*/ 5897098 w 6128435"/>
              <a:gd name="connsiteY94" fmla="*/ 4157819 h 6858000"/>
              <a:gd name="connsiteX95" fmla="*/ 5903513 w 6128435"/>
              <a:gd name="connsiteY95" fmla="*/ 4187661 h 6858000"/>
              <a:gd name="connsiteX96" fmla="*/ 5917114 w 6128435"/>
              <a:gd name="connsiteY96" fmla="*/ 4213096 h 6858000"/>
              <a:gd name="connsiteX97" fmla="*/ 5921153 w 6128435"/>
              <a:gd name="connsiteY97" fmla="*/ 4236222 h 6858000"/>
              <a:gd name="connsiteX98" fmla="*/ 5924233 w 6128435"/>
              <a:gd name="connsiteY98" fmla="*/ 4242060 h 6858000"/>
              <a:gd name="connsiteX99" fmla="*/ 5928910 w 6128435"/>
              <a:gd name="connsiteY99" fmla="*/ 4300973 h 6858000"/>
              <a:gd name="connsiteX100" fmla="*/ 5939320 w 6128435"/>
              <a:gd name="connsiteY100" fmla="*/ 4340435 h 6858000"/>
              <a:gd name="connsiteX101" fmla="*/ 5946705 w 6128435"/>
              <a:gd name="connsiteY101" fmla="*/ 4428051 h 6858000"/>
              <a:gd name="connsiteX102" fmla="*/ 5949261 w 6128435"/>
              <a:gd name="connsiteY102" fmla="*/ 4449185 h 6858000"/>
              <a:gd name="connsiteX103" fmla="*/ 5957504 w 6128435"/>
              <a:gd name="connsiteY103" fmla="*/ 4465911 h 6858000"/>
              <a:gd name="connsiteX104" fmla="*/ 5964689 w 6128435"/>
              <a:gd name="connsiteY104" fmla="*/ 4468532 h 6858000"/>
              <a:gd name="connsiteX105" fmla="*/ 5967062 w 6128435"/>
              <a:gd name="connsiteY105" fmla="*/ 4479923 h 6858000"/>
              <a:gd name="connsiteX106" fmla="*/ 5968960 w 6128435"/>
              <a:gd name="connsiteY106" fmla="*/ 4482655 h 6858000"/>
              <a:gd name="connsiteX107" fmla="*/ 5978567 w 6128435"/>
              <a:gd name="connsiteY107" fmla="*/ 4498605 h 6858000"/>
              <a:gd name="connsiteX108" fmla="*/ 5980106 w 6128435"/>
              <a:gd name="connsiteY108" fmla="*/ 4585087 h 6858000"/>
              <a:gd name="connsiteX109" fmla="*/ 5998138 w 6128435"/>
              <a:gd name="connsiteY109" fmla="*/ 4697518 h 6858000"/>
              <a:gd name="connsiteX110" fmla="*/ 6013516 w 6128435"/>
              <a:gd name="connsiteY110" fmla="*/ 4786619 h 6858000"/>
              <a:gd name="connsiteX111" fmla="*/ 6025404 w 6128435"/>
              <a:gd name="connsiteY111" fmla="*/ 4858148 h 6858000"/>
              <a:gd name="connsiteX112" fmla="*/ 6007749 w 6128435"/>
              <a:gd name="connsiteY112" fmla="*/ 4964715 h 6858000"/>
              <a:gd name="connsiteX113" fmla="*/ 6005269 w 6128435"/>
              <a:gd name="connsiteY113" fmla="*/ 5150567 h 6858000"/>
              <a:gd name="connsiteX114" fmla="*/ 6001127 w 6128435"/>
              <a:gd name="connsiteY114" fmla="*/ 5164609 h 6858000"/>
              <a:gd name="connsiteX115" fmla="*/ 5996647 w 6128435"/>
              <a:gd name="connsiteY115" fmla="*/ 5185640 h 6858000"/>
              <a:gd name="connsiteX116" fmla="*/ 5998514 w 6128435"/>
              <a:gd name="connsiteY116" fmla="*/ 5189673 h 6858000"/>
              <a:gd name="connsiteX117" fmla="*/ 5995970 w 6128435"/>
              <a:gd name="connsiteY117" fmla="*/ 5221547 h 6858000"/>
              <a:gd name="connsiteX118" fmla="*/ 5997218 w 6128435"/>
              <a:gd name="connsiteY118" fmla="*/ 5222031 h 6858000"/>
              <a:gd name="connsiteX119" fmla="*/ 6002116 w 6128435"/>
              <a:gd name="connsiteY119" fmla="*/ 5231223 h 6858000"/>
              <a:gd name="connsiteX120" fmla="*/ 6008541 w 6128435"/>
              <a:gd name="connsiteY120" fmla="*/ 5248680 h 6858000"/>
              <a:gd name="connsiteX121" fmla="*/ 6039260 w 6128435"/>
              <a:gd name="connsiteY121" fmla="*/ 5289518 h 6858000"/>
              <a:gd name="connsiteX122" fmla="*/ 6036748 w 6128435"/>
              <a:gd name="connsiteY122" fmla="*/ 5322752 h 6858000"/>
              <a:gd name="connsiteX123" fmla="*/ 6036943 w 6128435"/>
              <a:gd name="connsiteY123" fmla="*/ 5329480 h 6858000"/>
              <a:gd name="connsiteX124" fmla="*/ 6037236 w 6128435"/>
              <a:gd name="connsiteY124" fmla="*/ 5329634 h 6858000"/>
              <a:gd name="connsiteX125" fmla="*/ 6038019 w 6128435"/>
              <a:gd name="connsiteY125" fmla="*/ 5336764 h 6858000"/>
              <a:gd name="connsiteX126" fmla="*/ 6037298 w 6128435"/>
              <a:gd name="connsiteY126" fmla="*/ 5341753 h 6858000"/>
              <a:gd name="connsiteX127" fmla="*/ 6037677 w 6128435"/>
              <a:gd name="connsiteY127" fmla="*/ 5354807 h 6858000"/>
              <a:gd name="connsiteX128" fmla="*/ 6039728 w 6128435"/>
              <a:gd name="connsiteY128" fmla="*/ 5359416 h 6858000"/>
              <a:gd name="connsiteX129" fmla="*/ 6043311 w 6128435"/>
              <a:gd name="connsiteY129" fmla="*/ 5361407 h 6858000"/>
              <a:gd name="connsiteX130" fmla="*/ 6042954 w 6128435"/>
              <a:gd name="connsiteY130" fmla="*/ 5362576 h 6858000"/>
              <a:gd name="connsiteX131" fmla="*/ 6053435 w 6128435"/>
              <a:gd name="connsiteY131" fmla="*/ 5387547 h 6858000"/>
              <a:gd name="connsiteX132" fmla="*/ 6065933 w 6128435"/>
              <a:gd name="connsiteY132" fmla="*/ 5443002 h 6858000"/>
              <a:gd name="connsiteX133" fmla="*/ 6068640 w 6128435"/>
              <a:gd name="connsiteY133" fmla="*/ 5474503 h 6858000"/>
              <a:gd name="connsiteX134" fmla="*/ 6080922 w 6128435"/>
              <a:gd name="connsiteY134" fmla="*/ 5561070 h 6858000"/>
              <a:gd name="connsiteX135" fmla="*/ 6096949 w 6128435"/>
              <a:gd name="connsiteY135" fmla="*/ 5648179 h 6858000"/>
              <a:gd name="connsiteX136" fmla="*/ 6125703 w 6128435"/>
              <a:gd name="connsiteY136" fmla="*/ 5692894 h 6858000"/>
              <a:gd name="connsiteX137" fmla="*/ 6126670 w 6128435"/>
              <a:gd name="connsiteY137" fmla="*/ 5697882 h 6858000"/>
              <a:gd name="connsiteX138" fmla="*/ 6124061 w 6128435"/>
              <a:gd name="connsiteY138" fmla="*/ 5710294 h 6858000"/>
              <a:gd name="connsiteX139" fmla="*/ 6122213 w 6128435"/>
              <a:gd name="connsiteY139" fmla="*/ 5714762 h 6858000"/>
              <a:gd name="connsiteX140" fmla="*/ 6121353 w 6128435"/>
              <a:gd name="connsiteY140" fmla="*/ 5721725 h 6858000"/>
              <a:gd name="connsiteX141" fmla="*/ 6121607 w 6128435"/>
              <a:gd name="connsiteY141" fmla="*/ 5721959 h 6858000"/>
              <a:gd name="connsiteX142" fmla="*/ 6120262 w 6128435"/>
              <a:gd name="connsiteY142" fmla="*/ 5728358 h 6858000"/>
              <a:gd name="connsiteX143" fmla="*/ 6110194 w 6128435"/>
              <a:gd name="connsiteY143" fmla="*/ 5758853 h 6858000"/>
              <a:gd name="connsiteX144" fmla="*/ 6127519 w 6128435"/>
              <a:gd name="connsiteY144" fmla="*/ 5865775 h 6858000"/>
              <a:gd name="connsiteX145" fmla="*/ 6128435 w 6128435"/>
              <a:gd name="connsiteY145" fmla="*/ 5870164 h 6858000"/>
              <a:gd name="connsiteX146" fmla="*/ 6119217 w 6128435"/>
              <a:gd name="connsiteY146" fmla="*/ 5888542 h 6858000"/>
              <a:gd name="connsiteX147" fmla="*/ 6115966 w 6128435"/>
              <a:gd name="connsiteY147" fmla="*/ 5898387 h 6858000"/>
              <a:gd name="connsiteX148" fmla="*/ 6111924 w 6128435"/>
              <a:gd name="connsiteY148" fmla="*/ 5900444 h 6858000"/>
              <a:gd name="connsiteX149" fmla="*/ 6108716 w 6128435"/>
              <a:gd name="connsiteY149" fmla="*/ 5915345 h 6858000"/>
              <a:gd name="connsiteX150" fmla="*/ 6109524 w 6128435"/>
              <a:gd name="connsiteY150" fmla="*/ 5917328 h 6858000"/>
              <a:gd name="connsiteX151" fmla="*/ 6102493 w 6128435"/>
              <a:gd name="connsiteY151" fmla="*/ 5928602 h 6858000"/>
              <a:gd name="connsiteX152" fmla="*/ 6056863 w 6128435"/>
              <a:gd name="connsiteY152" fmla="*/ 6000643 h 6858000"/>
              <a:gd name="connsiteX153" fmla="*/ 6045436 w 6128435"/>
              <a:gd name="connsiteY153" fmla="*/ 6124480 h 6858000"/>
              <a:gd name="connsiteX154" fmla="*/ 6030489 w 6128435"/>
              <a:gd name="connsiteY154" fmla="*/ 6317666 h 6858000"/>
              <a:gd name="connsiteX155" fmla="*/ 6007492 w 6128435"/>
              <a:gd name="connsiteY155" fmla="*/ 6440818 h 6858000"/>
              <a:gd name="connsiteX156" fmla="*/ 6009467 w 6128435"/>
              <a:gd name="connsiteY156" fmla="*/ 6487076 h 6858000"/>
              <a:gd name="connsiteX157" fmla="*/ 5995064 w 6128435"/>
              <a:gd name="connsiteY157" fmla="*/ 6540791 h 6858000"/>
              <a:gd name="connsiteX158" fmla="*/ 5996309 w 6128435"/>
              <a:gd name="connsiteY158" fmla="*/ 6543961 h 6858000"/>
              <a:gd name="connsiteX159" fmla="*/ 5996048 w 6128435"/>
              <a:gd name="connsiteY159" fmla="*/ 6555444 h 6858000"/>
              <a:gd name="connsiteX160" fmla="*/ 6002524 w 6128435"/>
              <a:gd name="connsiteY160" fmla="*/ 6560188 h 6858000"/>
              <a:gd name="connsiteX161" fmla="*/ 6006823 w 6128435"/>
              <a:gd name="connsiteY161" fmla="*/ 6578546 h 6858000"/>
              <a:gd name="connsiteX162" fmla="*/ 6004510 w 6128435"/>
              <a:gd name="connsiteY162" fmla="*/ 6599256 h 6858000"/>
              <a:gd name="connsiteX163" fmla="*/ 5986207 w 6128435"/>
              <a:gd name="connsiteY163" fmla="*/ 6695855 h 6858000"/>
              <a:gd name="connsiteX164" fmla="*/ 5979428 w 6128435"/>
              <a:gd name="connsiteY164" fmla="*/ 6754678 h 6858000"/>
              <a:gd name="connsiteX165" fmla="*/ 5983398 w 6128435"/>
              <a:gd name="connsiteY165" fmla="*/ 6778641 h 6858000"/>
              <a:gd name="connsiteX166" fmla="*/ 5984543 w 6128435"/>
              <a:gd name="connsiteY166" fmla="*/ 6811016 h 6858000"/>
              <a:gd name="connsiteX167" fmla="*/ 5981802 w 6128435"/>
              <a:gd name="connsiteY167" fmla="*/ 6838578 h 6858000"/>
              <a:gd name="connsiteX168" fmla="*/ 5979671 w 6128435"/>
              <a:gd name="connsiteY168" fmla="*/ 6858000 h 6858000"/>
              <a:gd name="connsiteX169" fmla="*/ 0 w 6128435"/>
              <a:gd name="connsiteY169" fmla="*/ 6858000 h 6858000"/>
              <a:gd name="connsiteX170" fmla="*/ 0 w 6128435"/>
              <a:gd name="connsiteY17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903513 w 6128435"/>
              <a:gd name="connsiteY93" fmla="*/ 4187661 h 6858000"/>
              <a:gd name="connsiteX94" fmla="*/ 5917114 w 6128435"/>
              <a:gd name="connsiteY94" fmla="*/ 4213096 h 6858000"/>
              <a:gd name="connsiteX95" fmla="*/ 5921153 w 6128435"/>
              <a:gd name="connsiteY95" fmla="*/ 4236222 h 6858000"/>
              <a:gd name="connsiteX96" fmla="*/ 5924233 w 6128435"/>
              <a:gd name="connsiteY96" fmla="*/ 4242060 h 6858000"/>
              <a:gd name="connsiteX97" fmla="*/ 5928910 w 6128435"/>
              <a:gd name="connsiteY97" fmla="*/ 4300973 h 6858000"/>
              <a:gd name="connsiteX98" fmla="*/ 5939320 w 6128435"/>
              <a:gd name="connsiteY98" fmla="*/ 4340435 h 6858000"/>
              <a:gd name="connsiteX99" fmla="*/ 5946705 w 6128435"/>
              <a:gd name="connsiteY99" fmla="*/ 4428051 h 6858000"/>
              <a:gd name="connsiteX100" fmla="*/ 5949261 w 6128435"/>
              <a:gd name="connsiteY100" fmla="*/ 4449185 h 6858000"/>
              <a:gd name="connsiteX101" fmla="*/ 5957504 w 6128435"/>
              <a:gd name="connsiteY101" fmla="*/ 4465911 h 6858000"/>
              <a:gd name="connsiteX102" fmla="*/ 5964689 w 6128435"/>
              <a:gd name="connsiteY102" fmla="*/ 4468532 h 6858000"/>
              <a:gd name="connsiteX103" fmla="*/ 5967062 w 6128435"/>
              <a:gd name="connsiteY103" fmla="*/ 4479923 h 6858000"/>
              <a:gd name="connsiteX104" fmla="*/ 5968960 w 6128435"/>
              <a:gd name="connsiteY104" fmla="*/ 4482655 h 6858000"/>
              <a:gd name="connsiteX105" fmla="*/ 5978567 w 6128435"/>
              <a:gd name="connsiteY105" fmla="*/ 4498605 h 6858000"/>
              <a:gd name="connsiteX106" fmla="*/ 5980106 w 6128435"/>
              <a:gd name="connsiteY106" fmla="*/ 4585087 h 6858000"/>
              <a:gd name="connsiteX107" fmla="*/ 5998138 w 6128435"/>
              <a:gd name="connsiteY107" fmla="*/ 4697518 h 6858000"/>
              <a:gd name="connsiteX108" fmla="*/ 6013516 w 6128435"/>
              <a:gd name="connsiteY108" fmla="*/ 4786619 h 6858000"/>
              <a:gd name="connsiteX109" fmla="*/ 6025404 w 6128435"/>
              <a:gd name="connsiteY109" fmla="*/ 4858148 h 6858000"/>
              <a:gd name="connsiteX110" fmla="*/ 6007749 w 6128435"/>
              <a:gd name="connsiteY110" fmla="*/ 4964715 h 6858000"/>
              <a:gd name="connsiteX111" fmla="*/ 6005269 w 6128435"/>
              <a:gd name="connsiteY111" fmla="*/ 5150567 h 6858000"/>
              <a:gd name="connsiteX112" fmla="*/ 6001127 w 6128435"/>
              <a:gd name="connsiteY112" fmla="*/ 5164609 h 6858000"/>
              <a:gd name="connsiteX113" fmla="*/ 5996647 w 6128435"/>
              <a:gd name="connsiteY113" fmla="*/ 5185640 h 6858000"/>
              <a:gd name="connsiteX114" fmla="*/ 5998514 w 6128435"/>
              <a:gd name="connsiteY114" fmla="*/ 5189673 h 6858000"/>
              <a:gd name="connsiteX115" fmla="*/ 5995970 w 6128435"/>
              <a:gd name="connsiteY115" fmla="*/ 5221547 h 6858000"/>
              <a:gd name="connsiteX116" fmla="*/ 5997218 w 6128435"/>
              <a:gd name="connsiteY116" fmla="*/ 5222031 h 6858000"/>
              <a:gd name="connsiteX117" fmla="*/ 6002116 w 6128435"/>
              <a:gd name="connsiteY117" fmla="*/ 5231223 h 6858000"/>
              <a:gd name="connsiteX118" fmla="*/ 6008541 w 6128435"/>
              <a:gd name="connsiteY118" fmla="*/ 5248680 h 6858000"/>
              <a:gd name="connsiteX119" fmla="*/ 6039260 w 6128435"/>
              <a:gd name="connsiteY119" fmla="*/ 5289518 h 6858000"/>
              <a:gd name="connsiteX120" fmla="*/ 6036748 w 6128435"/>
              <a:gd name="connsiteY120" fmla="*/ 5322752 h 6858000"/>
              <a:gd name="connsiteX121" fmla="*/ 6036943 w 6128435"/>
              <a:gd name="connsiteY121" fmla="*/ 5329480 h 6858000"/>
              <a:gd name="connsiteX122" fmla="*/ 6037236 w 6128435"/>
              <a:gd name="connsiteY122" fmla="*/ 5329634 h 6858000"/>
              <a:gd name="connsiteX123" fmla="*/ 6038019 w 6128435"/>
              <a:gd name="connsiteY123" fmla="*/ 5336764 h 6858000"/>
              <a:gd name="connsiteX124" fmla="*/ 6037298 w 6128435"/>
              <a:gd name="connsiteY124" fmla="*/ 5341753 h 6858000"/>
              <a:gd name="connsiteX125" fmla="*/ 6037677 w 6128435"/>
              <a:gd name="connsiteY125" fmla="*/ 5354807 h 6858000"/>
              <a:gd name="connsiteX126" fmla="*/ 6039728 w 6128435"/>
              <a:gd name="connsiteY126" fmla="*/ 5359416 h 6858000"/>
              <a:gd name="connsiteX127" fmla="*/ 6043311 w 6128435"/>
              <a:gd name="connsiteY127" fmla="*/ 5361407 h 6858000"/>
              <a:gd name="connsiteX128" fmla="*/ 6042954 w 6128435"/>
              <a:gd name="connsiteY128" fmla="*/ 5362576 h 6858000"/>
              <a:gd name="connsiteX129" fmla="*/ 6053435 w 6128435"/>
              <a:gd name="connsiteY129" fmla="*/ 5387547 h 6858000"/>
              <a:gd name="connsiteX130" fmla="*/ 6065933 w 6128435"/>
              <a:gd name="connsiteY130" fmla="*/ 5443002 h 6858000"/>
              <a:gd name="connsiteX131" fmla="*/ 6068640 w 6128435"/>
              <a:gd name="connsiteY131" fmla="*/ 5474503 h 6858000"/>
              <a:gd name="connsiteX132" fmla="*/ 6080922 w 6128435"/>
              <a:gd name="connsiteY132" fmla="*/ 5561070 h 6858000"/>
              <a:gd name="connsiteX133" fmla="*/ 6096949 w 6128435"/>
              <a:gd name="connsiteY133" fmla="*/ 5648179 h 6858000"/>
              <a:gd name="connsiteX134" fmla="*/ 6125703 w 6128435"/>
              <a:gd name="connsiteY134" fmla="*/ 5692894 h 6858000"/>
              <a:gd name="connsiteX135" fmla="*/ 6126670 w 6128435"/>
              <a:gd name="connsiteY135" fmla="*/ 5697882 h 6858000"/>
              <a:gd name="connsiteX136" fmla="*/ 6124061 w 6128435"/>
              <a:gd name="connsiteY136" fmla="*/ 5710294 h 6858000"/>
              <a:gd name="connsiteX137" fmla="*/ 6122213 w 6128435"/>
              <a:gd name="connsiteY137" fmla="*/ 5714762 h 6858000"/>
              <a:gd name="connsiteX138" fmla="*/ 6121353 w 6128435"/>
              <a:gd name="connsiteY138" fmla="*/ 5721725 h 6858000"/>
              <a:gd name="connsiteX139" fmla="*/ 6121607 w 6128435"/>
              <a:gd name="connsiteY139" fmla="*/ 5721959 h 6858000"/>
              <a:gd name="connsiteX140" fmla="*/ 6120262 w 6128435"/>
              <a:gd name="connsiteY140" fmla="*/ 5728358 h 6858000"/>
              <a:gd name="connsiteX141" fmla="*/ 6110194 w 6128435"/>
              <a:gd name="connsiteY141" fmla="*/ 5758853 h 6858000"/>
              <a:gd name="connsiteX142" fmla="*/ 6127519 w 6128435"/>
              <a:gd name="connsiteY142" fmla="*/ 5865775 h 6858000"/>
              <a:gd name="connsiteX143" fmla="*/ 6128435 w 6128435"/>
              <a:gd name="connsiteY143" fmla="*/ 5870164 h 6858000"/>
              <a:gd name="connsiteX144" fmla="*/ 6119217 w 6128435"/>
              <a:gd name="connsiteY144" fmla="*/ 5888542 h 6858000"/>
              <a:gd name="connsiteX145" fmla="*/ 6115966 w 6128435"/>
              <a:gd name="connsiteY145" fmla="*/ 5898387 h 6858000"/>
              <a:gd name="connsiteX146" fmla="*/ 6111924 w 6128435"/>
              <a:gd name="connsiteY146" fmla="*/ 5900444 h 6858000"/>
              <a:gd name="connsiteX147" fmla="*/ 6108716 w 6128435"/>
              <a:gd name="connsiteY147" fmla="*/ 5915345 h 6858000"/>
              <a:gd name="connsiteX148" fmla="*/ 6109524 w 6128435"/>
              <a:gd name="connsiteY148" fmla="*/ 5917328 h 6858000"/>
              <a:gd name="connsiteX149" fmla="*/ 6102493 w 6128435"/>
              <a:gd name="connsiteY149" fmla="*/ 5928602 h 6858000"/>
              <a:gd name="connsiteX150" fmla="*/ 6056863 w 6128435"/>
              <a:gd name="connsiteY150" fmla="*/ 6000643 h 6858000"/>
              <a:gd name="connsiteX151" fmla="*/ 6045436 w 6128435"/>
              <a:gd name="connsiteY151" fmla="*/ 6124480 h 6858000"/>
              <a:gd name="connsiteX152" fmla="*/ 6030489 w 6128435"/>
              <a:gd name="connsiteY152" fmla="*/ 6317666 h 6858000"/>
              <a:gd name="connsiteX153" fmla="*/ 6007492 w 6128435"/>
              <a:gd name="connsiteY153" fmla="*/ 6440818 h 6858000"/>
              <a:gd name="connsiteX154" fmla="*/ 6009467 w 6128435"/>
              <a:gd name="connsiteY154" fmla="*/ 6487076 h 6858000"/>
              <a:gd name="connsiteX155" fmla="*/ 5995064 w 6128435"/>
              <a:gd name="connsiteY155" fmla="*/ 6540791 h 6858000"/>
              <a:gd name="connsiteX156" fmla="*/ 5996309 w 6128435"/>
              <a:gd name="connsiteY156" fmla="*/ 6543961 h 6858000"/>
              <a:gd name="connsiteX157" fmla="*/ 5996048 w 6128435"/>
              <a:gd name="connsiteY157" fmla="*/ 6555444 h 6858000"/>
              <a:gd name="connsiteX158" fmla="*/ 6002524 w 6128435"/>
              <a:gd name="connsiteY158" fmla="*/ 6560188 h 6858000"/>
              <a:gd name="connsiteX159" fmla="*/ 6006823 w 6128435"/>
              <a:gd name="connsiteY159" fmla="*/ 6578546 h 6858000"/>
              <a:gd name="connsiteX160" fmla="*/ 6004510 w 6128435"/>
              <a:gd name="connsiteY160" fmla="*/ 6599256 h 6858000"/>
              <a:gd name="connsiteX161" fmla="*/ 5986207 w 6128435"/>
              <a:gd name="connsiteY161" fmla="*/ 6695855 h 6858000"/>
              <a:gd name="connsiteX162" fmla="*/ 5979428 w 6128435"/>
              <a:gd name="connsiteY162" fmla="*/ 6754678 h 6858000"/>
              <a:gd name="connsiteX163" fmla="*/ 5983398 w 6128435"/>
              <a:gd name="connsiteY163" fmla="*/ 6778641 h 6858000"/>
              <a:gd name="connsiteX164" fmla="*/ 5984543 w 6128435"/>
              <a:gd name="connsiteY164" fmla="*/ 6811016 h 6858000"/>
              <a:gd name="connsiteX165" fmla="*/ 5981802 w 6128435"/>
              <a:gd name="connsiteY165" fmla="*/ 6838578 h 6858000"/>
              <a:gd name="connsiteX166" fmla="*/ 5979671 w 6128435"/>
              <a:gd name="connsiteY166" fmla="*/ 6858000 h 6858000"/>
              <a:gd name="connsiteX167" fmla="*/ 0 w 6128435"/>
              <a:gd name="connsiteY167" fmla="*/ 6858000 h 6858000"/>
              <a:gd name="connsiteX168" fmla="*/ 0 w 6128435"/>
              <a:gd name="connsiteY16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9051 w 6128435"/>
              <a:gd name="connsiteY13" fmla="*/ 782518 h 6858000"/>
              <a:gd name="connsiteX14" fmla="*/ 5210428 w 6128435"/>
              <a:gd name="connsiteY14" fmla="*/ 815772 h 6858000"/>
              <a:gd name="connsiteX15" fmla="*/ 5221088 w 6128435"/>
              <a:gd name="connsiteY15" fmla="*/ 860193 h 6858000"/>
              <a:gd name="connsiteX16" fmla="*/ 5227653 w 6128435"/>
              <a:gd name="connsiteY16" fmla="*/ 886709 h 6858000"/>
              <a:gd name="connsiteX17" fmla="*/ 5230806 w 6128435"/>
              <a:gd name="connsiteY17" fmla="*/ 961354 h 6858000"/>
              <a:gd name="connsiteX18" fmla="*/ 5201018 w 6128435"/>
              <a:gd name="connsiteY18" fmla="*/ 1095027 h 6858000"/>
              <a:gd name="connsiteX19" fmla="*/ 5202153 w 6128435"/>
              <a:gd name="connsiteY19" fmla="*/ 1133224 h 6858000"/>
              <a:gd name="connsiteX20" fmla="*/ 5207370 w 6128435"/>
              <a:gd name="connsiteY20" fmla="*/ 1138097 h 6858000"/>
              <a:gd name="connsiteX21" fmla="*/ 5189234 w 6128435"/>
              <a:gd name="connsiteY21" fmla="*/ 1193495 h 6858000"/>
              <a:gd name="connsiteX22" fmla="*/ 5202769 w 6128435"/>
              <a:gd name="connsiteY22" fmla="*/ 1269450 h 6858000"/>
              <a:gd name="connsiteX23" fmla="*/ 5225968 w 6128435"/>
              <a:gd name="connsiteY23" fmla="*/ 1357994 h 6858000"/>
              <a:gd name="connsiteX24" fmla="*/ 5233819 w 6128435"/>
              <a:gd name="connsiteY24" fmla="*/ 1380922 h 6858000"/>
              <a:gd name="connsiteX25" fmla="*/ 5237226 w 6128435"/>
              <a:gd name="connsiteY25" fmla="*/ 1441327 h 6858000"/>
              <a:gd name="connsiteX26" fmla="*/ 5244434 w 6128435"/>
              <a:gd name="connsiteY26" fmla="*/ 1580810 h 6858000"/>
              <a:gd name="connsiteX27" fmla="*/ 5251453 w 6128435"/>
              <a:gd name="connsiteY27" fmla="*/ 1583934 h 6858000"/>
              <a:gd name="connsiteX28" fmla="*/ 5253136 w 6128435"/>
              <a:gd name="connsiteY28" fmla="*/ 1595457 h 6858000"/>
              <a:gd name="connsiteX29" fmla="*/ 5254863 w 6128435"/>
              <a:gd name="connsiteY29" fmla="*/ 1598311 h 6858000"/>
              <a:gd name="connsiteX30" fmla="*/ 5263491 w 6128435"/>
              <a:gd name="connsiteY30" fmla="*/ 1642938 h 6858000"/>
              <a:gd name="connsiteX31" fmla="*/ 5261314 w 6128435"/>
              <a:gd name="connsiteY31" fmla="*/ 1689177 h 6858000"/>
              <a:gd name="connsiteX32" fmla="*/ 5259788 w 6128435"/>
              <a:gd name="connsiteY32" fmla="*/ 1768516 h 6858000"/>
              <a:gd name="connsiteX33" fmla="*/ 5255696 w 6128435"/>
              <a:gd name="connsiteY33" fmla="*/ 1953770 h 6858000"/>
              <a:gd name="connsiteX34" fmla="*/ 5252592 w 6128435"/>
              <a:gd name="connsiteY34" fmla="*/ 2092210 h 6858000"/>
              <a:gd name="connsiteX35" fmla="*/ 5264303 w 6128435"/>
              <a:gd name="connsiteY35" fmla="*/ 2225157 h 6858000"/>
              <a:gd name="connsiteX36" fmla="*/ 5254949 w 6128435"/>
              <a:gd name="connsiteY36" fmla="*/ 2236160 h 6858000"/>
              <a:gd name="connsiteX37" fmla="*/ 5250104 w 6128435"/>
              <a:gd name="connsiteY37" fmla="*/ 2249166 h 6858000"/>
              <a:gd name="connsiteX38" fmla="*/ 5251214 w 6128435"/>
              <a:gd name="connsiteY38" fmla="*/ 2250944 h 6858000"/>
              <a:gd name="connsiteX39" fmla="*/ 5250644 w 6128435"/>
              <a:gd name="connsiteY39" fmla="*/ 2266619 h 6858000"/>
              <a:gd name="connsiteX40" fmla="*/ 5247111 w 6128435"/>
              <a:gd name="connsiteY40" fmla="*/ 2269679 h 6858000"/>
              <a:gd name="connsiteX41" fmla="*/ 5279312 w 6128435"/>
              <a:gd name="connsiteY41" fmla="*/ 2302757 h 6858000"/>
              <a:gd name="connsiteX42" fmla="*/ 5293877 w 6128435"/>
              <a:gd name="connsiteY42" fmla="*/ 2368649 h 6858000"/>
              <a:gd name="connsiteX43" fmla="*/ 5311338 w 6128435"/>
              <a:gd name="connsiteY43" fmla="*/ 2404034 h 6858000"/>
              <a:gd name="connsiteX44" fmla="*/ 5338366 w 6128435"/>
              <a:gd name="connsiteY44" fmla="*/ 2465052 h 6858000"/>
              <a:gd name="connsiteX45" fmla="*/ 5371263 w 6128435"/>
              <a:gd name="connsiteY45" fmla="*/ 2586413 h 6858000"/>
              <a:gd name="connsiteX46" fmla="*/ 5407503 w 6128435"/>
              <a:gd name="connsiteY46" fmla="*/ 2786290 h 6858000"/>
              <a:gd name="connsiteX47" fmla="*/ 5407356 w 6128435"/>
              <a:gd name="connsiteY47" fmla="*/ 2787545 h 6858000"/>
              <a:gd name="connsiteX48" fmla="*/ 5411130 w 6128435"/>
              <a:gd name="connsiteY48" fmla="*/ 2788640 h 6858000"/>
              <a:gd name="connsiteX49" fmla="*/ 5416439 w 6128435"/>
              <a:gd name="connsiteY49" fmla="*/ 2805666 h 6858000"/>
              <a:gd name="connsiteX50" fmla="*/ 5416589 w 6128435"/>
              <a:gd name="connsiteY50" fmla="*/ 2810822 h 6858000"/>
              <a:gd name="connsiteX51" fmla="*/ 5418542 w 6128435"/>
              <a:gd name="connsiteY51" fmla="*/ 2817745 h 6858000"/>
              <a:gd name="connsiteX52" fmla="*/ 5418847 w 6128435"/>
              <a:gd name="connsiteY52" fmla="*/ 2817825 h 6858000"/>
              <a:gd name="connsiteX53" fmla="*/ 5457023 w 6128435"/>
              <a:gd name="connsiteY53" fmla="*/ 2858292 h 6858000"/>
              <a:gd name="connsiteX54" fmla="*/ 5479298 w 6128435"/>
              <a:gd name="connsiteY54" fmla="*/ 2947791 h 6858000"/>
              <a:gd name="connsiteX55" fmla="*/ 5481770 w 6128435"/>
              <a:gd name="connsiteY55" fmla="*/ 2951352 h 6858000"/>
              <a:gd name="connsiteX56" fmla="*/ 5482045 w 6128435"/>
              <a:gd name="connsiteY56" fmla="*/ 2984371 h 6858000"/>
              <a:gd name="connsiteX57" fmla="*/ 5482415 w 6128435"/>
              <a:gd name="connsiteY57" fmla="*/ 3004079 h 6858000"/>
              <a:gd name="connsiteX58" fmla="*/ 5483865 w 6128435"/>
              <a:gd name="connsiteY58" fmla="*/ 3005467 h 6858000"/>
              <a:gd name="connsiteX59" fmla="*/ 5482236 w 6128435"/>
              <a:gd name="connsiteY59" fmla="*/ 3019791 h 6858000"/>
              <a:gd name="connsiteX60" fmla="*/ 5481505 w 6128435"/>
              <a:gd name="connsiteY60" fmla="*/ 3095286 h 6858000"/>
              <a:gd name="connsiteX61" fmla="*/ 5477595 w 6128435"/>
              <a:gd name="connsiteY61" fmla="*/ 3250534 h 6858000"/>
              <a:gd name="connsiteX62" fmla="*/ 5532836 w 6128435"/>
              <a:gd name="connsiteY62" fmla="*/ 3353840 h 6858000"/>
              <a:gd name="connsiteX63" fmla="*/ 5561229 w 6128435"/>
              <a:gd name="connsiteY63" fmla="*/ 3395784 h 6858000"/>
              <a:gd name="connsiteX64" fmla="*/ 5589758 w 6128435"/>
              <a:gd name="connsiteY64" fmla="*/ 3506453 h 6858000"/>
              <a:gd name="connsiteX65" fmla="*/ 5596144 w 6128435"/>
              <a:gd name="connsiteY65" fmla="*/ 3534624 h 6858000"/>
              <a:gd name="connsiteX66" fmla="*/ 5597750 w 6128435"/>
              <a:gd name="connsiteY66" fmla="*/ 3534129 h 6858000"/>
              <a:gd name="connsiteX67" fmla="*/ 5599700 w 6128435"/>
              <a:gd name="connsiteY67" fmla="*/ 3547221 h 6858000"/>
              <a:gd name="connsiteX68" fmla="*/ 5615031 w 6128435"/>
              <a:gd name="connsiteY68" fmla="*/ 3557482 h 6858000"/>
              <a:gd name="connsiteX69" fmla="*/ 5618377 w 6128435"/>
              <a:gd name="connsiteY69" fmla="*/ 3588431 h 6858000"/>
              <a:gd name="connsiteX70" fmla="*/ 5612155 w 6128435"/>
              <a:gd name="connsiteY70" fmla="*/ 3589869 h 6858000"/>
              <a:gd name="connsiteX71" fmla="*/ 5620843 w 6128435"/>
              <a:gd name="connsiteY71" fmla="*/ 3606745 h 6858000"/>
              <a:gd name="connsiteX72" fmla="*/ 5655472 w 6128435"/>
              <a:gd name="connsiteY72" fmla="*/ 3678877 h 6858000"/>
              <a:gd name="connsiteX73" fmla="*/ 5680448 w 6128435"/>
              <a:gd name="connsiteY73" fmla="*/ 3717760 h 6858000"/>
              <a:gd name="connsiteX74" fmla="*/ 5683015 w 6128435"/>
              <a:gd name="connsiteY74" fmla="*/ 3762025 h 6858000"/>
              <a:gd name="connsiteX75" fmla="*/ 5696643 w 6128435"/>
              <a:gd name="connsiteY75" fmla="*/ 3773888 h 6858000"/>
              <a:gd name="connsiteX76" fmla="*/ 5699203 w 6128435"/>
              <a:gd name="connsiteY76" fmla="*/ 3775823 h 6858000"/>
              <a:gd name="connsiteX77" fmla="*/ 5704824 w 6128435"/>
              <a:gd name="connsiteY77" fmla="*/ 3785966 h 6858000"/>
              <a:gd name="connsiteX78" fmla="*/ 5712204 w 6128435"/>
              <a:gd name="connsiteY78" fmla="*/ 3785830 h 6858000"/>
              <a:gd name="connsiteX79" fmla="*/ 5724816 w 6128435"/>
              <a:gd name="connsiteY79" fmla="*/ 3798949 h 6858000"/>
              <a:gd name="connsiteX80" fmla="*/ 5733539 w 6128435"/>
              <a:gd name="connsiteY80" fmla="*/ 3818457 h 6858000"/>
              <a:gd name="connsiteX81" fmla="*/ 5768491 w 6128435"/>
              <a:gd name="connsiteY81" fmla="*/ 3914399 h 6858000"/>
              <a:gd name="connsiteX82" fmla="*/ 5793123 w 6128435"/>
              <a:gd name="connsiteY82" fmla="*/ 3969952 h 6858000"/>
              <a:gd name="connsiteX83" fmla="*/ 5808321 w 6128435"/>
              <a:gd name="connsiteY83" fmla="*/ 3988153 h 6858000"/>
              <a:gd name="connsiteX84" fmla="*/ 5825621 w 6128435"/>
              <a:gd name="connsiteY84" fmla="*/ 4015525 h 6858000"/>
              <a:gd name="connsiteX85" fmla="*/ 5860672 w 6128435"/>
              <a:gd name="connsiteY85" fmla="*/ 4061579 h 6858000"/>
              <a:gd name="connsiteX86" fmla="*/ 5872173 w 6128435"/>
              <a:gd name="connsiteY86" fmla="*/ 4088497 h 6858000"/>
              <a:gd name="connsiteX87" fmla="*/ 5883705 w 6128435"/>
              <a:gd name="connsiteY87" fmla="*/ 4101899 h 6858000"/>
              <a:gd name="connsiteX88" fmla="*/ 5885314 w 6128435"/>
              <a:gd name="connsiteY88" fmla="*/ 4108387 h 6858000"/>
              <a:gd name="connsiteX89" fmla="*/ 5894095 w 6128435"/>
              <a:gd name="connsiteY89" fmla="*/ 4128857 h 6858000"/>
              <a:gd name="connsiteX90" fmla="*/ 5898339 w 6128435"/>
              <a:gd name="connsiteY90" fmla="*/ 4140800 h 6858000"/>
              <a:gd name="connsiteX91" fmla="*/ 5899734 w 6128435"/>
              <a:gd name="connsiteY91" fmla="*/ 4145632 h 6858000"/>
              <a:gd name="connsiteX92" fmla="*/ 5903513 w 6128435"/>
              <a:gd name="connsiteY92" fmla="*/ 4187661 h 6858000"/>
              <a:gd name="connsiteX93" fmla="*/ 5917114 w 6128435"/>
              <a:gd name="connsiteY93" fmla="*/ 4213096 h 6858000"/>
              <a:gd name="connsiteX94" fmla="*/ 5921153 w 6128435"/>
              <a:gd name="connsiteY94" fmla="*/ 4236222 h 6858000"/>
              <a:gd name="connsiteX95" fmla="*/ 5924233 w 6128435"/>
              <a:gd name="connsiteY95" fmla="*/ 4242060 h 6858000"/>
              <a:gd name="connsiteX96" fmla="*/ 5928910 w 6128435"/>
              <a:gd name="connsiteY96" fmla="*/ 4300973 h 6858000"/>
              <a:gd name="connsiteX97" fmla="*/ 5939320 w 6128435"/>
              <a:gd name="connsiteY97" fmla="*/ 4340435 h 6858000"/>
              <a:gd name="connsiteX98" fmla="*/ 5946705 w 6128435"/>
              <a:gd name="connsiteY98" fmla="*/ 4428051 h 6858000"/>
              <a:gd name="connsiteX99" fmla="*/ 5949261 w 6128435"/>
              <a:gd name="connsiteY99" fmla="*/ 4449185 h 6858000"/>
              <a:gd name="connsiteX100" fmla="*/ 5957504 w 6128435"/>
              <a:gd name="connsiteY100" fmla="*/ 4465911 h 6858000"/>
              <a:gd name="connsiteX101" fmla="*/ 5964689 w 6128435"/>
              <a:gd name="connsiteY101" fmla="*/ 4468532 h 6858000"/>
              <a:gd name="connsiteX102" fmla="*/ 5967062 w 6128435"/>
              <a:gd name="connsiteY102" fmla="*/ 4479923 h 6858000"/>
              <a:gd name="connsiteX103" fmla="*/ 5968960 w 6128435"/>
              <a:gd name="connsiteY103" fmla="*/ 4482655 h 6858000"/>
              <a:gd name="connsiteX104" fmla="*/ 5978567 w 6128435"/>
              <a:gd name="connsiteY104" fmla="*/ 4498605 h 6858000"/>
              <a:gd name="connsiteX105" fmla="*/ 5980106 w 6128435"/>
              <a:gd name="connsiteY105" fmla="*/ 4585087 h 6858000"/>
              <a:gd name="connsiteX106" fmla="*/ 5998138 w 6128435"/>
              <a:gd name="connsiteY106" fmla="*/ 4697518 h 6858000"/>
              <a:gd name="connsiteX107" fmla="*/ 6013516 w 6128435"/>
              <a:gd name="connsiteY107" fmla="*/ 4786619 h 6858000"/>
              <a:gd name="connsiteX108" fmla="*/ 6025404 w 6128435"/>
              <a:gd name="connsiteY108" fmla="*/ 4858148 h 6858000"/>
              <a:gd name="connsiteX109" fmla="*/ 6007749 w 6128435"/>
              <a:gd name="connsiteY109" fmla="*/ 4964715 h 6858000"/>
              <a:gd name="connsiteX110" fmla="*/ 6005269 w 6128435"/>
              <a:gd name="connsiteY110" fmla="*/ 5150567 h 6858000"/>
              <a:gd name="connsiteX111" fmla="*/ 6001127 w 6128435"/>
              <a:gd name="connsiteY111" fmla="*/ 5164609 h 6858000"/>
              <a:gd name="connsiteX112" fmla="*/ 5996647 w 6128435"/>
              <a:gd name="connsiteY112" fmla="*/ 5185640 h 6858000"/>
              <a:gd name="connsiteX113" fmla="*/ 5998514 w 6128435"/>
              <a:gd name="connsiteY113" fmla="*/ 5189673 h 6858000"/>
              <a:gd name="connsiteX114" fmla="*/ 5995970 w 6128435"/>
              <a:gd name="connsiteY114" fmla="*/ 5221547 h 6858000"/>
              <a:gd name="connsiteX115" fmla="*/ 5997218 w 6128435"/>
              <a:gd name="connsiteY115" fmla="*/ 5222031 h 6858000"/>
              <a:gd name="connsiteX116" fmla="*/ 6002116 w 6128435"/>
              <a:gd name="connsiteY116" fmla="*/ 5231223 h 6858000"/>
              <a:gd name="connsiteX117" fmla="*/ 6008541 w 6128435"/>
              <a:gd name="connsiteY117" fmla="*/ 5248680 h 6858000"/>
              <a:gd name="connsiteX118" fmla="*/ 6039260 w 6128435"/>
              <a:gd name="connsiteY118" fmla="*/ 5289518 h 6858000"/>
              <a:gd name="connsiteX119" fmla="*/ 6036748 w 6128435"/>
              <a:gd name="connsiteY119" fmla="*/ 5322752 h 6858000"/>
              <a:gd name="connsiteX120" fmla="*/ 6036943 w 6128435"/>
              <a:gd name="connsiteY120" fmla="*/ 5329480 h 6858000"/>
              <a:gd name="connsiteX121" fmla="*/ 6037236 w 6128435"/>
              <a:gd name="connsiteY121" fmla="*/ 5329634 h 6858000"/>
              <a:gd name="connsiteX122" fmla="*/ 6038019 w 6128435"/>
              <a:gd name="connsiteY122" fmla="*/ 5336764 h 6858000"/>
              <a:gd name="connsiteX123" fmla="*/ 6037298 w 6128435"/>
              <a:gd name="connsiteY123" fmla="*/ 5341753 h 6858000"/>
              <a:gd name="connsiteX124" fmla="*/ 6037677 w 6128435"/>
              <a:gd name="connsiteY124" fmla="*/ 5354807 h 6858000"/>
              <a:gd name="connsiteX125" fmla="*/ 6039728 w 6128435"/>
              <a:gd name="connsiteY125" fmla="*/ 5359416 h 6858000"/>
              <a:gd name="connsiteX126" fmla="*/ 6043311 w 6128435"/>
              <a:gd name="connsiteY126" fmla="*/ 5361407 h 6858000"/>
              <a:gd name="connsiteX127" fmla="*/ 6042954 w 6128435"/>
              <a:gd name="connsiteY127" fmla="*/ 5362576 h 6858000"/>
              <a:gd name="connsiteX128" fmla="*/ 6053435 w 6128435"/>
              <a:gd name="connsiteY128" fmla="*/ 5387547 h 6858000"/>
              <a:gd name="connsiteX129" fmla="*/ 6065933 w 6128435"/>
              <a:gd name="connsiteY129" fmla="*/ 5443002 h 6858000"/>
              <a:gd name="connsiteX130" fmla="*/ 6068640 w 6128435"/>
              <a:gd name="connsiteY130" fmla="*/ 5474503 h 6858000"/>
              <a:gd name="connsiteX131" fmla="*/ 6080922 w 6128435"/>
              <a:gd name="connsiteY131" fmla="*/ 5561070 h 6858000"/>
              <a:gd name="connsiteX132" fmla="*/ 6096949 w 6128435"/>
              <a:gd name="connsiteY132" fmla="*/ 5648179 h 6858000"/>
              <a:gd name="connsiteX133" fmla="*/ 6125703 w 6128435"/>
              <a:gd name="connsiteY133" fmla="*/ 5692894 h 6858000"/>
              <a:gd name="connsiteX134" fmla="*/ 6126670 w 6128435"/>
              <a:gd name="connsiteY134" fmla="*/ 5697882 h 6858000"/>
              <a:gd name="connsiteX135" fmla="*/ 6124061 w 6128435"/>
              <a:gd name="connsiteY135" fmla="*/ 5710294 h 6858000"/>
              <a:gd name="connsiteX136" fmla="*/ 6122213 w 6128435"/>
              <a:gd name="connsiteY136" fmla="*/ 5714762 h 6858000"/>
              <a:gd name="connsiteX137" fmla="*/ 6121353 w 6128435"/>
              <a:gd name="connsiteY137" fmla="*/ 5721725 h 6858000"/>
              <a:gd name="connsiteX138" fmla="*/ 6121607 w 6128435"/>
              <a:gd name="connsiteY138" fmla="*/ 5721959 h 6858000"/>
              <a:gd name="connsiteX139" fmla="*/ 6120262 w 6128435"/>
              <a:gd name="connsiteY139" fmla="*/ 5728358 h 6858000"/>
              <a:gd name="connsiteX140" fmla="*/ 6110194 w 6128435"/>
              <a:gd name="connsiteY140" fmla="*/ 5758853 h 6858000"/>
              <a:gd name="connsiteX141" fmla="*/ 6127519 w 6128435"/>
              <a:gd name="connsiteY141" fmla="*/ 5865775 h 6858000"/>
              <a:gd name="connsiteX142" fmla="*/ 6128435 w 6128435"/>
              <a:gd name="connsiteY142" fmla="*/ 5870164 h 6858000"/>
              <a:gd name="connsiteX143" fmla="*/ 6119217 w 6128435"/>
              <a:gd name="connsiteY143" fmla="*/ 5888542 h 6858000"/>
              <a:gd name="connsiteX144" fmla="*/ 6115966 w 6128435"/>
              <a:gd name="connsiteY144" fmla="*/ 5898387 h 6858000"/>
              <a:gd name="connsiteX145" fmla="*/ 6111924 w 6128435"/>
              <a:gd name="connsiteY145" fmla="*/ 5900444 h 6858000"/>
              <a:gd name="connsiteX146" fmla="*/ 6108716 w 6128435"/>
              <a:gd name="connsiteY146" fmla="*/ 5915345 h 6858000"/>
              <a:gd name="connsiteX147" fmla="*/ 6109524 w 6128435"/>
              <a:gd name="connsiteY147" fmla="*/ 5917328 h 6858000"/>
              <a:gd name="connsiteX148" fmla="*/ 6102493 w 6128435"/>
              <a:gd name="connsiteY148" fmla="*/ 5928602 h 6858000"/>
              <a:gd name="connsiteX149" fmla="*/ 6056863 w 6128435"/>
              <a:gd name="connsiteY149" fmla="*/ 6000643 h 6858000"/>
              <a:gd name="connsiteX150" fmla="*/ 6045436 w 6128435"/>
              <a:gd name="connsiteY150" fmla="*/ 6124480 h 6858000"/>
              <a:gd name="connsiteX151" fmla="*/ 6030489 w 6128435"/>
              <a:gd name="connsiteY151" fmla="*/ 6317666 h 6858000"/>
              <a:gd name="connsiteX152" fmla="*/ 6007492 w 6128435"/>
              <a:gd name="connsiteY152" fmla="*/ 6440818 h 6858000"/>
              <a:gd name="connsiteX153" fmla="*/ 6009467 w 6128435"/>
              <a:gd name="connsiteY153" fmla="*/ 6487076 h 6858000"/>
              <a:gd name="connsiteX154" fmla="*/ 5995064 w 6128435"/>
              <a:gd name="connsiteY154" fmla="*/ 6540791 h 6858000"/>
              <a:gd name="connsiteX155" fmla="*/ 5996309 w 6128435"/>
              <a:gd name="connsiteY155" fmla="*/ 6543961 h 6858000"/>
              <a:gd name="connsiteX156" fmla="*/ 5996048 w 6128435"/>
              <a:gd name="connsiteY156" fmla="*/ 6555444 h 6858000"/>
              <a:gd name="connsiteX157" fmla="*/ 6002524 w 6128435"/>
              <a:gd name="connsiteY157" fmla="*/ 6560188 h 6858000"/>
              <a:gd name="connsiteX158" fmla="*/ 6006823 w 6128435"/>
              <a:gd name="connsiteY158" fmla="*/ 6578546 h 6858000"/>
              <a:gd name="connsiteX159" fmla="*/ 6004510 w 6128435"/>
              <a:gd name="connsiteY159" fmla="*/ 6599256 h 6858000"/>
              <a:gd name="connsiteX160" fmla="*/ 5986207 w 6128435"/>
              <a:gd name="connsiteY160" fmla="*/ 6695855 h 6858000"/>
              <a:gd name="connsiteX161" fmla="*/ 5979428 w 6128435"/>
              <a:gd name="connsiteY161" fmla="*/ 6754678 h 6858000"/>
              <a:gd name="connsiteX162" fmla="*/ 5983398 w 6128435"/>
              <a:gd name="connsiteY162" fmla="*/ 6778641 h 6858000"/>
              <a:gd name="connsiteX163" fmla="*/ 5984543 w 6128435"/>
              <a:gd name="connsiteY163" fmla="*/ 6811016 h 6858000"/>
              <a:gd name="connsiteX164" fmla="*/ 5981802 w 6128435"/>
              <a:gd name="connsiteY164" fmla="*/ 6838578 h 6858000"/>
              <a:gd name="connsiteX165" fmla="*/ 5979671 w 6128435"/>
              <a:gd name="connsiteY165" fmla="*/ 6858000 h 6858000"/>
              <a:gd name="connsiteX166" fmla="*/ 0 w 6128435"/>
              <a:gd name="connsiteY166" fmla="*/ 6858000 h 6858000"/>
              <a:gd name="connsiteX167" fmla="*/ 0 w 6128435"/>
              <a:gd name="connsiteY16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27653 w 6128435"/>
              <a:gd name="connsiteY15" fmla="*/ 886709 h 6858000"/>
              <a:gd name="connsiteX16" fmla="*/ 5230806 w 6128435"/>
              <a:gd name="connsiteY16" fmla="*/ 961354 h 6858000"/>
              <a:gd name="connsiteX17" fmla="*/ 5201018 w 6128435"/>
              <a:gd name="connsiteY17" fmla="*/ 1095027 h 6858000"/>
              <a:gd name="connsiteX18" fmla="*/ 5202153 w 6128435"/>
              <a:gd name="connsiteY18" fmla="*/ 1133224 h 6858000"/>
              <a:gd name="connsiteX19" fmla="*/ 5207370 w 6128435"/>
              <a:gd name="connsiteY19" fmla="*/ 1138097 h 6858000"/>
              <a:gd name="connsiteX20" fmla="*/ 5189234 w 6128435"/>
              <a:gd name="connsiteY20" fmla="*/ 1193495 h 6858000"/>
              <a:gd name="connsiteX21" fmla="*/ 5202769 w 6128435"/>
              <a:gd name="connsiteY21" fmla="*/ 1269450 h 6858000"/>
              <a:gd name="connsiteX22" fmla="*/ 5225968 w 6128435"/>
              <a:gd name="connsiteY22" fmla="*/ 1357994 h 6858000"/>
              <a:gd name="connsiteX23" fmla="*/ 5233819 w 6128435"/>
              <a:gd name="connsiteY23" fmla="*/ 1380922 h 6858000"/>
              <a:gd name="connsiteX24" fmla="*/ 5237226 w 6128435"/>
              <a:gd name="connsiteY24" fmla="*/ 1441327 h 6858000"/>
              <a:gd name="connsiteX25" fmla="*/ 5244434 w 6128435"/>
              <a:gd name="connsiteY25" fmla="*/ 1580810 h 6858000"/>
              <a:gd name="connsiteX26" fmla="*/ 5251453 w 6128435"/>
              <a:gd name="connsiteY26" fmla="*/ 1583934 h 6858000"/>
              <a:gd name="connsiteX27" fmla="*/ 5253136 w 6128435"/>
              <a:gd name="connsiteY27" fmla="*/ 1595457 h 6858000"/>
              <a:gd name="connsiteX28" fmla="*/ 5254863 w 6128435"/>
              <a:gd name="connsiteY28" fmla="*/ 1598311 h 6858000"/>
              <a:gd name="connsiteX29" fmla="*/ 5263491 w 6128435"/>
              <a:gd name="connsiteY29" fmla="*/ 1642938 h 6858000"/>
              <a:gd name="connsiteX30" fmla="*/ 5261314 w 6128435"/>
              <a:gd name="connsiteY30" fmla="*/ 1689177 h 6858000"/>
              <a:gd name="connsiteX31" fmla="*/ 5259788 w 6128435"/>
              <a:gd name="connsiteY31" fmla="*/ 1768516 h 6858000"/>
              <a:gd name="connsiteX32" fmla="*/ 5255696 w 6128435"/>
              <a:gd name="connsiteY32" fmla="*/ 1953770 h 6858000"/>
              <a:gd name="connsiteX33" fmla="*/ 5252592 w 6128435"/>
              <a:gd name="connsiteY33" fmla="*/ 2092210 h 6858000"/>
              <a:gd name="connsiteX34" fmla="*/ 5264303 w 6128435"/>
              <a:gd name="connsiteY34" fmla="*/ 2225157 h 6858000"/>
              <a:gd name="connsiteX35" fmla="*/ 5254949 w 6128435"/>
              <a:gd name="connsiteY35" fmla="*/ 2236160 h 6858000"/>
              <a:gd name="connsiteX36" fmla="*/ 5250104 w 6128435"/>
              <a:gd name="connsiteY36" fmla="*/ 2249166 h 6858000"/>
              <a:gd name="connsiteX37" fmla="*/ 5251214 w 6128435"/>
              <a:gd name="connsiteY37" fmla="*/ 2250944 h 6858000"/>
              <a:gd name="connsiteX38" fmla="*/ 5250644 w 6128435"/>
              <a:gd name="connsiteY38" fmla="*/ 2266619 h 6858000"/>
              <a:gd name="connsiteX39" fmla="*/ 5247111 w 6128435"/>
              <a:gd name="connsiteY39" fmla="*/ 2269679 h 6858000"/>
              <a:gd name="connsiteX40" fmla="*/ 5279312 w 6128435"/>
              <a:gd name="connsiteY40" fmla="*/ 2302757 h 6858000"/>
              <a:gd name="connsiteX41" fmla="*/ 5293877 w 6128435"/>
              <a:gd name="connsiteY41" fmla="*/ 2368649 h 6858000"/>
              <a:gd name="connsiteX42" fmla="*/ 5311338 w 6128435"/>
              <a:gd name="connsiteY42" fmla="*/ 2404034 h 6858000"/>
              <a:gd name="connsiteX43" fmla="*/ 5338366 w 6128435"/>
              <a:gd name="connsiteY43" fmla="*/ 2465052 h 6858000"/>
              <a:gd name="connsiteX44" fmla="*/ 5371263 w 6128435"/>
              <a:gd name="connsiteY44" fmla="*/ 2586413 h 6858000"/>
              <a:gd name="connsiteX45" fmla="*/ 5407503 w 6128435"/>
              <a:gd name="connsiteY45" fmla="*/ 2786290 h 6858000"/>
              <a:gd name="connsiteX46" fmla="*/ 5407356 w 6128435"/>
              <a:gd name="connsiteY46" fmla="*/ 2787545 h 6858000"/>
              <a:gd name="connsiteX47" fmla="*/ 5411130 w 6128435"/>
              <a:gd name="connsiteY47" fmla="*/ 2788640 h 6858000"/>
              <a:gd name="connsiteX48" fmla="*/ 5416439 w 6128435"/>
              <a:gd name="connsiteY48" fmla="*/ 2805666 h 6858000"/>
              <a:gd name="connsiteX49" fmla="*/ 5416589 w 6128435"/>
              <a:gd name="connsiteY49" fmla="*/ 2810822 h 6858000"/>
              <a:gd name="connsiteX50" fmla="*/ 5418542 w 6128435"/>
              <a:gd name="connsiteY50" fmla="*/ 2817745 h 6858000"/>
              <a:gd name="connsiteX51" fmla="*/ 5418847 w 6128435"/>
              <a:gd name="connsiteY51" fmla="*/ 2817825 h 6858000"/>
              <a:gd name="connsiteX52" fmla="*/ 5457023 w 6128435"/>
              <a:gd name="connsiteY52" fmla="*/ 2858292 h 6858000"/>
              <a:gd name="connsiteX53" fmla="*/ 5479298 w 6128435"/>
              <a:gd name="connsiteY53" fmla="*/ 2947791 h 6858000"/>
              <a:gd name="connsiteX54" fmla="*/ 5481770 w 6128435"/>
              <a:gd name="connsiteY54" fmla="*/ 2951352 h 6858000"/>
              <a:gd name="connsiteX55" fmla="*/ 5482045 w 6128435"/>
              <a:gd name="connsiteY55" fmla="*/ 2984371 h 6858000"/>
              <a:gd name="connsiteX56" fmla="*/ 5482415 w 6128435"/>
              <a:gd name="connsiteY56" fmla="*/ 3004079 h 6858000"/>
              <a:gd name="connsiteX57" fmla="*/ 5483865 w 6128435"/>
              <a:gd name="connsiteY57" fmla="*/ 3005467 h 6858000"/>
              <a:gd name="connsiteX58" fmla="*/ 5482236 w 6128435"/>
              <a:gd name="connsiteY58" fmla="*/ 3019791 h 6858000"/>
              <a:gd name="connsiteX59" fmla="*/ 5481505 w 6128435"/>
              <a:gd name="connsiteY59" fmla="*/ 3095286 h 6858000"/>
              <a:gd name="connsiteX60" fmla="*/ 5477595 w 6128435"/>
              <a:gd name="connsiteY60" fmla="*/ 3250534 h 6858000"/>
              <a:gd name="connsiteX61" fmla="*/ 5532836 w 6128435"/>
              <a:gd name="connsiteY61" fmla="*/ 3353840 h 6858000"/>
              <a:gd name="connsiteX62" fmla="*/ 5561229 w 6128435"/>
              <a:gd name="connsiteY62" fmla="*/ 3395784 h 6858000"/>
              <a:gd name="connsiteX63" fmla="*/ 5589758 w 6128435"/>
              <a:gd name="connsiteY63" fmla="*/ 3506453 h 6858000"/>
              <a:gd name="connsiteX64" fmla="*/ 5596144 w 6128435"/>
              <a:gd name="connsiteY64" fmla="*/ 3534624 h 6858000"/>
              <a:gd name="connsiteX65" fmla="*/ 5597750 w 6128435"/>
              <a:gd name="connsiteY65" fmla="*/ 3534129 h 6858000"/>
              <a:gd name="connsiteX66" fmla="*/ 5599700 w 6128435"/>
              <a:gd name="connsiteY66" fmla="*/ 3547221 h 6858000"/>
              <a:gd name="connsiteX67" fmla="*/ 5615031 w 6128435"/>
              <a:gd name="connsiteY67" fmla="*/ 3557482 h 6858000"/>
              <a:gd name="connsiteX68" fmla="*/ 5618377 w 6128435"/>
              <a:gd name="connsiteY68" fmla="*/ 3588431 h 6858000"/>
              <a:gd name="connsiteX69" fmla="*/ 5612155 w 6128435"/>
              <a:gd name="connsiteY69" fmla="*/ 3589869 h 6858000"/>
              <a:gd name="connsiteX70" fmla="*/ 5620843 w 6128435"/>
              <a:gd name="connsiteY70" fmla="*/ 3606745 h 6858000"/>
              <a:gd name="connsiteX71" fmla="*/ 5655472 w 6128435"/>
              <a:gd name="connsiteY71" fmla="*/ 3678877 h 6858000"/>
              <a:gd name="connsiteX72" fmla="*/ 5680448 w 6128435"/>
              <a:gd name="connsiteY72" fmla="*/ 3717760 h 6858000"/>
              <a:gd name="connsiteX73" fmla="*/ 5683015 w 6128435"/>
              <a:gd name="connsiteY73" fmla="*/ 3762025 h 6858000"/>
              <a:gd name="connsiteX74" fmla="*/ 5696643 w 6128435"/>
              <a:gd name="connsiteY74" fmla="*/ 3773888 h 6858000"/>
              <a:gd name="connsiteX75" fmla="*/ 5699203 w 6128435"/>
              <a:gd name="connsiteY75" fmla="*/ 3775823 h 6858000"/>
              <a:gd name="connsiteX76" fmla="*/ 5704824 w 6128435"/>
              <a:gd name="connsiteY76" fmla="*/ 3785966 h 6858000"/>
              <a:gd name="connsiteX77" fmla="*/ 5712204 w 6128435"/>
              <a:gd name="connsiteY77" fmla="*/ 3785830 h 6858000"/>
              <a:gd name="connsiteX78" fmla="*/ 5724816 w 6128435"/>
              <a:gd name="connsiteY78" fmla="*/ 3798949 h 6858000"/>
              <a:gd name="connsiteX79" fmla="*/ 5733539 w 6128435"/>
              <a:gd name="connsiteY79" fmla="*/ 3818457 h 6858000"/>
              <a:gd name="connsiteX80" fmla="*/ 5768491 w 6128435"/>
              <a:gd name="connsiteY80" fmla="*/ 3914399 h 6858000"/>
              <a:gd name="connsiteX81" fmla="*/ 5793123 w 6128435"/>
              <a:gd name="connsiteY81" fmla="*/ 3969952 h 6858000"/>
              <a:gd name="connsiteX82" fmla="*/ 5808321 w 6128435"/>
              <a:gd name="connsiteY82" fmla="*/ 3988153 h 6858000"/>
              <a:gd name="connsiteX83" fmla="*/ 5825621 w 6128435"/>
              <a:gd name="connsiteY83" fmla="*/ 4015525 h 6858000"/>
              <a:gd name="connsiteX84" fmla="*/ 5860672 w 6128435"/>
              <a:gd name="connsiteY84" fmla="*/ 4061579 h 6858000"/>
              <a:gd name="connsiteX85" fmla="*/ 5872173 w 6128435"/>
              <a:gd name="connsiteY85" fmla="*/ 4088497 h 6858000"/>
              <a:gd name="connsiteX86" fmla="*/ 5883705 w 6128435"/>
              <a:gd name="connsiteY86" fmla="*/ 4101899 h 6858000"/>
              <a:gd name="connsiteX87" fmla="*/ 5885314 w 6128435"/>
              <a:gd name="connsiteY87" fmla="*/ 4108387 h 6858000"/>
              <a:gd name="connsiteX88" fmla="*/ 5894095 w 6128435"/>
              <a:gd name="connsiteY88" fmla="*/ 4128857 h 6858000"/>
              <a:gd name="connsiteX89" fmla="*/ 5898339 w 6128435"/>
              <a:gd name="connsiteY89" fmla="*/ 4140800 h 6858000"/>
              <a:gd name="connsiteX90" fmla="*/ 5899734 w 6128435"/>
              <a:gd name="connsiteY90" fmla="*/ 4145632 h 6858000"/>
              <a:gd name="connsiteX91" fmla="*/ 5903513 w 6128435"/>
              <a:gd name="connsiteY91" fmla="*/ 4187661 h 6858000"/>
              <a:gd name="connsiteX92" fmla="*/ 5917114 w 6128435"/>
              <a:gd name="connsiteY92" fmla="*/ 4213096 h 6858000"/>
              <a:gd name="connsiteX93" fmla="*/ 5921153 w 6128435"/>
              <a:gd name="connsiteY93" fmla="*/ 4236222 h 6858000"/>
              <a:gd name="connsiteX94" fmla="*/ 5924233 w 6128435"/>
              <a:gd name="connsiteY94" fmla="*/ 4242060 h 6858000"/>
              <a:gd name="connsiteX95" fmla="*/ 5928910 w 6128435"/>
              <a:gd name="connsiteY95" fmla="*/ 4300973 h 6858000"/>
              <a:gd name="connsiteX96" fmla="*/ 5939320 w 6128435"/>
              <a:gd name="connsiteY96" fmla="*/ 4340435 h 6858000"/>
              <a:gd name="connsiteX97" fmla="*/ 5946705 w 6128435"/>
              <a:gd name="connsiteY97" fmla="*/ 4428051 h 6858000"/>
              <a:gd name="connsiteX98" fmla="*/ 5949261 w 6128435"/>
              <a:gd name="connsiteY98" fmla="*/ 4449185 h 6858000"/>
              <a:gd name="connsiteX99" fmla="*/ 5957504 w 6128435"/>
              <a:gd name="connsiteY99" fmla="*/ 4465911 h 6858000"/>
              <a:gd name="connsiteX100" fmla="*/ 5964689 w 6128435"/>
              <a:gd name="connsiteY100" fmla="*/ 4468532 h 6858000"/>
              <a:gd name="connsiteX101" fmla="*/ 5967062 w 6128435"/>
              <a:gd name="connsiteY101" fmla="*/ 4479923 h 6858000"/>
              <a:gd name="connsiteX102" fmla="*/ 5968960 w 6128435"/>
              <a:gd name="connsiteY102" fmla="*/ 4482655 h 6858000"/>
              <a:gd name="connsiteX103" fmla="*/ 5978567 w 6128435"/>
              <a:gd name="connsiteY103" fmla="*/ 4498605 h 6858000"/>
              <a:gd name="connsiteX104" fmla="*/ 5980106 w 6128435"/>
              <a:gd name="connsiteY104" fmla="*/ 4585087 h 6858000"/>
              <a:gd name="connsiteX105" fmla="*/ 5998138 w 6128435"/>
              <a:gd name="connsiteY105" fmla="*/ 4697518 h 6858000"/>
              <a:gd name="connsiteX106" fmla="*/ 6013516 w 6128435"/>
              <a:gd name="connsiteY106" fmla="*/ 4786619 h 6858000"/>
              <a:gd name="connsiteX107" fmla="*/ 6025404 w 6128435"/>
              <a:gd name="connsiteY107" fmla="*/ 4858148 h 6858000"/>
              <a:gd name="connsiteX108" fmla="*/ 6007749 w 6128435"/>
              <a:gd name="connsiteY108" fmla="*/ 4964715 h 6858000"/>
              <a:gd name="connsiteX109" fmla="*/ 6005269 w 6128435"/>
              <a:gd name="connsiteY109" fmla="*/ 5150567 h 6858000"/>
              <a:gd name="connsiteX110" fmla="*/ 6001127 w 6128435"/>
              <a:gd name="connsiteY110" fmla="*/ 5164609 h 6858000"/>
              <a:gd name="connsiteX111" fmla="*/ 5996647 w 6128435"/>
              <a:gd name="connsiteY111" fmla="*/ 5185640 h 6858000"/>
              <a:gd name="connsiteX112" fmla="*/ 5998514 w 6128435"/>
              <a:gd name="connsiteY112" fmla="*/ 5189673 h 6858000"/>
              <a:gd name="connsiteX113" fmla="*/ 5995970 w 6128435"/>
              <a:gd name="connsiteY113" fmla="*/ 5221547 h 6858000"/>
              <a:gd name="connsiteX114" fmla="*/ 5997218 w 6128435"/>
              <a:gd name="connsiteY114" fmla="*/ 5222031 h 6858000"/>
              <a:gd name="connsiteX115" fmla="*/ 6002116 w 6128435"/>
              <a:gd name="connsiteY115" fmla="*/ 5231223 h 6858000"/>
              <a:gd name="connsiteX116" fmla="*/ 6008541 w 6128435"/>
              <a:gd name="connsiteY116" fmla="*/ 5248680 h 6858000"/>
              <a:gd name="connsiteX117" fmla="*/ 6039260 w 6128435"/>
              <a:gd name="connsiteY117" fmla="*/ 5289518 h 6858000"/>
              <a:gd name="connsiteX118" fmla="*/ 6036748 w 6128435"/>
              <a:gd name="connsiteY118" fmla="*/ 5322752 h 6858000"/>
              <a:gd name="connsiteX119" fmla="*/ 6036943 w 6128435"/>
              <a:gd name="connsiteY119" fmla="*/ 5329480 h 6858000"/>
              <a:gd name="connsiteX120" fmla="*/ 6037236 w 6128435"/>
              <a:gd name="connsiteY120" fmla="*/ 5329634 h 6858000"/>
              <a:gd name="connsiteX121" fmla="*/ 6038019 w 6128435"/>
              <a:gd name="connsiteY121" fmla="*/ 5336764 h 6858000"/>
              <a:gd name="connsiteX122" fmla="*/ 6037298 w 6128435"/>
              <a:gd name="connsiteY122" fmla="*/ 5341753 h 6858000"/>
              <a:gd name="connsiteX123" fmla="*/ 6037677 w 6128435"/>
              <a:gd name="connsiteY123" fmla="*/ 5354807 h 6858000"/>
              <a:gd name="connsiteX124" fmla="*/ 6039728 w 6128435"/>
              <a:gd name="connsiteY124" fmla="*/ 5359416 h 6858000"/>
              <a:gd name="connsiteX125" fmla="*/ 6043311 w 6128435"/>
              <a:gd name="connsiteY125" fmla="*/ 5361407 h 6858000"/>
              <a:gd name="connsiteX126" fmla="*/ 6042954 w 6128435"/>
              <a:gd name="connsiteY126" fmla="*/ 5362576 h 6858000"/>
              <a:gd name="connsiteX127" fmla="*/ 6053435 w 6128435"/>
              <a:gd name="connsiteY127" fmla="*/ 5387547 h 6858000"/>
              <a:gd name="connsiteX128" fmla="*/ 6065933 w 6128435"/>
              <a:gd name="connsiteY128" fmla="*/ 5443002 h 6858000"/>
              <a:gd name="connsiteX129" fmla="*/ 6068640 w 6128435"/>
              <a:gd name="connsiteY129" fmla="*/ 5474503 h 6858000"/>
              <a:gd name="connsiteX130" fmla="*/ 6080922 w 6128435"/>
              <a:gd name="connsiteY130" fmla="*/ 5561070 h 6858000"/>
              <a:gd name="connsiteX131" fmla="*/ 6096949 w 6128435"/>
              <a:gd name="connsiteY131" fmla="*/ 5648179 h 6858000"/>
              <a:gd name="connsiteX132" fmla="*/ 6125703 w 6128435"/>
              <a:gd name="connsiteY132" fmla="*/ 5692894 h 6858000"/>
              <a:gd name="connsiteX133" fmla="*/ 6126670 w 6128435"/>
              <a:gd name="connsiteY133" fmla="*/ 5697882 h 6858000"/>
              <a:gd name="connsiteX134" fmla="*/ 6124061 w 6128435"/>
              <a:gd name="connsiteY134" fmla="*/ 5710294 h 6858000"/>
              <a:gd name="connsiteX135" fmla="*/ 6122213 w 6128435"/>
              <a:gd name="connsiteY135" fmla="*/ 5714762 h 6858000"/>
              <a:gd name="connsiteX136" fmla="*/ 6121353 w 6128435"/>
              <a:gd name="connsiteY136" fmla="*/ 5721725 h 6858000"/>
              <a:gd name="connsiteX137" fmla="*/ 6121607 w 6128435"/>
              <a:gd name="connsiteY137" fmla="*/ 5721959 h 6858000"/>
              <a:gd name="connsiteX138" fmla="*/ 6120262 w 6128435"/>
              <a:gd name="connsiteY138" fmla="*/ 5728358 h 6858000"/>
              <a:gd name="connsiteX139" fmla="*/ 6110194 w 6128435"/>
              <a:gd name="connsiteY139" fmla="*/ 5758853 h 6858000"/>
              <a:gd name="connsiteX140" fmla="*/ 6127519 w 6128435"/>
              <a:gd name="connsiteY140" fmla="*/ 5865775 h 6858000"/>
              <a:gd name="connsiteX141" fmla="*/ 6128435 w 6128435"/>
              <a:gd name="connsiteY141" fmla="*/ 5870164 h 6858000"/>
              <a:gd name="connsiteX142" fmla="*/ 6119217 w 6128435"/>
              <a:gd name="connsiteY142" fmla="*/ 5888542 h 6858000"/>
              <a:gd name="connsiteX143" fmla="*/ 6115966 w 6128435"/>
              <a:gd name="connsiteY143" fmla="*/ 5898387 h 6858000"/>
              <a:gd name="connsiteX144" fmla="*/ 6111924 w 6128435"/>
              <a:gd name="connsiteY144" fmla="*/ 5900444 h 6858000"/>
              <a:gd name="connsiteX145" fmla="*/ 6108716 w 6128435"/>
              <a:gd name="connsiteY145" fmla="*/ 5915345 h 6858000"/>
              <a:gd name="connsiteX146" fmla="*/ 6109524 w 6128435"/>
              <a:gd name="connsiteY146" fmla="*/ 5917328 h 6858000"/>
              <a:gd name="connsiteX147" fmla="*/ 6102493 w 6128435"/>
              <a:gd name="connsiteY147" fmla="*/ 5928602 h 6858000"/>
              <a:gd name="connsiteX148" fmla="*/ 6056863 w 6128435"/>
              <a:gd name="connsiteY148" fmla="*/ 6000643 h 6858000"/>
              <a:gd name="connsiteX149" fmla="*/ 6045436 w 6128435"/>
              <a:gd name="connsiteY149" fmla="*/ 6124480 h 6858000"/>
              <a:gd name="connsiteX150" fmla="*/ 6030489 w 6128435"/>
              <a:gd name="connsiteY150" fmla="*/ 6317666 h 6858000"/>
              <a:gd name="connsiteX151" fmla="*/ 6007492 w 6128435"/>
              <a:gd name="connsiteY151" fmla="*/ 6440818 h 6858000"/>
              <a:gd name="connsiteX152" fmla="*/ 6009467 w 6128435"/>
              <a:gd name="connsiteY152" fmla="*/ 6487076 h 6858000"/>
              <a:gd name="connsiteX153" fmla="*/ 5995064 w 6128435"/>
              <a:gd name="connsiteY153" fmla="*/ 6540791 h 6858000"/>
              <a:gd name="connsiteX154" fmla="*/ 5996309 w 6128435"/>
              <a:gd name="connsiteY154" fmla="*/ 6543961 h 6858000"/>
              <a:gd name="connsiteX155" fmla="*/ 5996048 w 6128435"/>
              <a:gd name="connsiteY155" fmla="*/ 6555444 h 6858000"/>
              <a:gd name="connsiteX156" fmla="*/ 6002524 w 6128435"/>
              <a:gd name="connsiteY156" fmla="*/ 6560188 h 6858000"/>
              <a:gd name="connsiteX157" fmla="*/ 6006823 w 6128435"/>
              <a:gd name="connsiteY157" fmla="*/ 6578546 h 6858000"/>
              <a:gd name="connsiteX158" fmla="*/ 6004510 w 6128435"/>
              <a:gd name="connsiteY158" fmla="*/ 6599256 h 6858000"/>
              <a:gd name="connsiteX159" fmla="*/ 5986207 w 6128435"/>
              <a:gd name="connsiteY159" fmla="*/ 6695855 h 6858000"/>
              <a:gd name="connsiteX160" fmla="*/ 5979428 w 6128435"/>
              <a:gd name="connsiteY160" fmla="*/ 6754678 h 6858000"/>
              <a:gd name="connsiteX161" fmla="*/ 5983398 w 6128435"/>
              <a:gd name="connsiteY161" fmla="*/ 6778641 h 6858000"/>
              <a:gd name="connsiteX162" fmla="*/ 5984543 w 6128435"/>
              <a:gd name="connsiteY162" fmla="*/ 6811016 h 6858000"/>
              <a:gd name="connsiteX163" fmla="*/ 5981802 w 6128435"/>
              <a:gd name="connsiteY163" fmla="*/ 6838578 h 6858000"/>
              <a:gd name="connsiteX164" fmla="*/ 5979671 w 6128435"/>
              <a:gd name="connsiteY164" fmla="*/ 6858000 h 6858000"/>
              <a:gd name="connsiteX165" fmla="*/ 0 w 6128435"/>
              <a:gd name="connsiteY165" fmla="*/ 6858000 h 6858000"/>
              <a:gd name="connsiteX166" fmla="*/ 0 w 6128435"/>
              <a:gd name="connsiteY16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54863 w 6128435"/>
              <a:gd name="connsiteY27" fmla="*/ 1598311 h 6858000"/>
              <a:gd name="connsiteX28" fmla="*/ 5263491 w 6128435"/>
              <a:gd name="connsiteY28" fmla="*/ 1642938 h 6858000"/>
              <a:gd name="connsiteX29" fmla="*/ 5261314 w 6128435"/>
              <a:gd name="connsiteY29" fmla="*/ 1689177 h 6858000"/>
              <a:gd name="connsiteX30" fmla="*/ 5259788 w 6128435"/>
              <a:gd name="connsiteY30" fmla="*/ 1768516 h 6858000"/>
              <a:gd name="connsiteX31" fmla="*/ 5255696 w 6128435"/>
              <a:gd name="connsiteY31" fmla="*/ 1953770 h 6858000"/>
              <a:gd name="connsiteX32" fmla="*/ 5252592 w 6128435"/>
              <a:gd name="connsiteY32" fmla="*/ 2092210 h 6858000"/>
              <a:gd name="connsiteX33" fmla="*/ 5264303 w 6128435"/>
              <a:gd name="connsiteY33" fmla="*/ 2225157 h 6858000"/>
              <a:gd name="connsiteX34" fmla="*/ 5254949 w 6128435"/>
              <a:gd name="connsiteY34" fmla="*/ 2236160 h 6858000"/>
              <a:gd name="connsiteX35" fmla="*/ 5250104 w 6128435"/>
              <a:gd name="connsiteY35" fmla="*/ 2249166 h 6858000"/>
              <a:gd name="connsiteX36" fmla="*/ 5251214 w 6128435"/>
              <a:gd name="connsiteY36" fmla="*/ 2250944 h 6858000"/>
              <a:gd name="connsiteX37" fmla="*/ 5250644 w 6128435"/>
              <a:gd name="connsiteY37" fmla="*/ 2266619 h 6858000"/>
              <a:gd name="connsiteX38" fmla="*/ 5247111 w 6128435"/>
              <a:gd name="connsiteY38" fmla="*/ 2269679 h 6858000"/>
              <a:gd name="connsiteX39" fmla="*/ 5279312 w 6128435"/>
              <a:gd name="connsiteY39" fmla="*/ 2302757 h 6858000"/>
              <a:gd name="connsiteX40" fmla="*/ 5293877 w 6128435"/>
              <a:gd name="connsiteY40" fmla="*/ 2368649 h 6858000"/>
              <a:gd name="connsiteX41" fmla="*/ 5311338 w 6128435"/>
              <a:gd name="connsiteY41" fmla="*/ 2404034 h 6858000"/>
              <a:gd name="connsiteX42" fmla="*/ 5338366 w 6128435"/>
              <a:gd name="connsiteY42" fmla="*/ 2465052 h 6858000"/>
              <a:gd name="connsiteX43" fmla="*/ 5371263 w 6128435"/>
              <a:gd name="connsiteY43" fmla="*/ 2586413 h 6858000"/>
              <a:gd name="connsiteX44" fmla="*/ 5407503 w 6128435"/>
              <a:gd name="connsiteY44" fmla="*/ 2786290 h 6858000"/>
              <a:gd name="connsiteX45" fmla="*/ 5407356 w 6128435"/>
              <a:gd name="connsiteY45" fmla="*/ 2787545 h 6858000"/>
              <a:gd name="connsiteX46" fmla="*/ 5411130 w 6128435"/>
              <a:gd name="connsiteY46" fmla="*/ 2788640 h 6858000"/>
              <a:gd name="connsiteX47" fmla="*/ 5416439 w 6128435"/>
              <a:gd name="connsiteY47" fmla="*/ 2805666 h 6858000"/>
              <a:gd name="connsiteX48" fmla="*/ 5416589 w 6128435"/>
              <a:gd name="connsiteY48" fmla="*/ 2810822 h 6858000"/>
              <a:gd name="connsiteX49" fmla="*/ 5418542 w 6128435"/>
              <a:gd name="connsiteY49" fmla="*/ 2817745 h 6858000"/>
              <a:gd name="connsiteX50" fmla="*/ 5418847 w 6128435"/>
              <a:gd name="connsiteY50" fmla="*/ 2817825 h 6858000"/>
              <a:gd name="connsiteX51" fmla="*/ 5457023 w 6128435"/>
              <a:gd name="connsiteY51" fmla="*/ 2858292 h 6858000"/>
              <a:gd name="connsiteX52" fmla="*/ 5479298 w 6128435"/>
              <a:gd name="connsiteY52" fmla="*/ 2947791 h 6858000"/>
              <a:gd name="connsiteX53" fmla="*/ 5481770 w 6128435"/>
              <a:gd name="connsiteY53" fmla="*/ 2951352 h 6858000"/>
              <a:gd name="connsiteX54" fmla="*/ 5482045 w 6128435"/>
              <a:gd name="connsiteY54" fmla="*/ 2984371 h 6858000"/>
              <a:gd name="connsiteX55" fmla="*/ 5482415 w 6128435"/>
              <a:gd name="connsiteY55" fmla="*/ 3004079 h 6858000"/>
              <a:gd name="connsiteX56" fmla="*/ 5483865 w 6128435"/>
              <a:gd name="connsiteY56" fmla="*/ 3005467 h 6858000"/>
              <a:gd name="connsiteX57" fmla="*/ 5482236 w 6128435"/>
              <a:gd name="connsiteY57" fmla="*/ 3019791 h 6858000"/>
              <a:gd name="connsiteX58" fmla="*/ 5481505 w 6128435"/>
              <a:gd name="connsiteY58" fmla="*/ 3095286 h 6858000"/>
              <a:gd name="connsiteX59" fmla="*/ 5477595 w 6128435"/>
              <a:gd name="connsiteY59" fmla="*/ 3250534 h 6858000"/>
              <a:gd name="connsiteX60" fmla="*/ 5532836 w 6128435"/>
              <a:gd name="connsiteY60" fmla="*/ 3353840 h 6858000"/>
              <a:gd name="connsiteX61" fmla="*/ 5561229 w 6128435"/>
              <a:gd name="connsiteY61" fmla="*/ 3395784 h 6858000"/>
              <a:gd name="connsiteX62" fmla="*/ 5589758 w 6128435"/>
              <a:gd name="connsiteY62" fmla="*/ 3506453 h 6858000"/>
              <a:gd name="connsiteX63" fmla="*/ 5596144 w 6128435"/>
              <a:gd name="connsiteY63" fmla="*/ 3534624 h 6858000"/>
              <a:gd name="connsiteX64" fmla="*/ 5597750 w 6128435"/>
              <a:gd name="connsiteY64" fmla="*/ 3534129 h 6858000"/>
              <a:gd name="connsiteX65" fmla="*/ 5599700 w 6128435"/>
              <a:gd name="connsiteY65" fmla="*/ 3547221 h 6858000"/>
              <a:gd name="connsiteX66" fmla="*/ 5615031 w 6128435"/>
              <a:gd name="connsiteY66" fmla="*/ 3557482 h 6858000"/>
              <a:gd name="connsiteX67" fmla="*/ 5618377 w 6128435"/>
              <a:gd name="connsiteY67" fmla="*/ 3588431 h 6858000"/>
              <a:gd name="connsiteX68" fmla="*/ 5612155 w 6128435"/>
              <a:gd name="connsiteY68" fmla="*/ 3589869 h 6858000"/>
              <a:gd name="connsiteX69" fmla="*/ 5620843 w 6128435"/>
              <a:gd name="connsiteY69" fmla="*/ 3606745 h 6858000"/>
              <a:gd name="connsiteX70" fmla="*/ 5655472 w 6128435"/>
              <a:gd name="connsiteY70" fmla="*/ 3678877 h 6858000"/>
              <a:gd name="connsiteX71" fmla="*/ 5680448 w 6128435"/>
              <a:gd name="connsiteY71" fmla="*/ 3717760 h 6858000"/>
              <a:gd name="connsiteX72" fmla="*/ 5683015 w 6128435"/>
              <a:gd name="connsiteY72" fmla="*/ 3762025 h 6858000"/>
              <a:gd name="connsiteX73" fmla="*/ 5696643 w 6128435"/>
              <a:gd name="connsiteY73" fmla="*/ 3773888 h 6858000"/>
              <a:gd name="connsiteX74" fmla="*/ 5699203 w 6128435"/>
              <a:gd name="connsiteY74" fmla="*/ 3775823 h 6858000"/>
              <a:gd name="connsiteX75" fmla="*/ 5704824 w 6128435"/>
              <a:gd name="connsiteY75" fmla="*/ 3785966 h 6858000"/>
              <a:gd name="connsiteX76" fmla="*/ 5712204 w 6128435"/>
              <a:gd name="connsiteY76" fmla="*/ 3785830 h 6858000"/>
              <a:gd name="connsiteX77" fmla="*/ 5724816 w 6128435"/>
              <a:gd name="connsiteY77" fmla="*/ 3798949 h 6858000"/>
              <a:gd name="connsiteX78" fmla="*/ 5733539 w 6128435"/>
              <a:gd name="connsiteY78" fmla="*/ 3818457 h 6858000"/>
              <a:gd name="connsiteX79" fmla="*/ 5768491 w 6128435"/>
              <a:gd name="connsiteY79" fmla="*/ 3914399 h 6858000"/>
              <a:gd name="connsiteX80" fmla="*/ 5793123 w 6128435"/>
              <a:gd name="connsiteY80" fmla="*/ 3969952 h 6858000"/>
              <a:gd name="connsiteX81" fmla="*/ 5808321 w 6128435"/>
              <a:gd name="connsiteY81" fmla="*/ 3988153 h 6858000"/>
              <a:gd name="connsiteX82" fmla="*/ 5825621 w 6128435"/>
              <a:gd name="connsiteY82" fmla="*/ 4015525 h 6858000"/>
              <a:gd name="connsiteX83" fmla="*/ 5860672 w 6128435"/>
              <a:gd name="connsiteY83" fmla="*/ 4061579 h 6858000"/>
              <a:gd name="connsiteX84" fmla="*/ 5872173 w 6128435"/>
              <a:gd name="connsiteY84" fmla="*/ 4088497 h 6858000"/>
              <a:gd name="connsiteX85" fmla="*/ 5883705 w 6128435"/>
              <a:gd name="connsiteY85" fmla="*/ 4101899 h 6858000"/>
              <a:gd name="connsiteX86" fmla="*/ 5885314 w 6128435"/>
              <a:gd name="connsiteY86" fmla="*/ 4108387 h 6858000"/>
              <a:gd name="connsiteX87" fmla="*/ 5894095 w 6128435"/>
              <a:gd name="connsiteY87" fmla="*/ 4128857 h 6858000"/>
              <a:gd name="connsiteX88" fmla="*/ 5898339 w 6128435"/>
              <a:gd name="connsiteY88" fmla="*/ 4140800 h 6858000"/>
              <a:gd name="connsiteX89" fmla="*/ 5899734 w 6128435"/>
              <a:gd name="connsiteY89" fmla="*/ 4145632 h 6858000"/>
              <a:gd name="connsiteX90" fmla="*/ 5903513 w 6128435"/>
              <a:gd name="connsiteY90" fmla="*/ 4187661 h 6858000"/>
              <a:gd name="connsiteX91" fmla="*/ 5917114 w 6128435"/>
              <a:gd name="connsiteY91" fmla="*/ 4213096 h 6858000"/>
              <a:gd name="connsiteX92" fmla="*/ 5921153 w 6128435"/>
              <a:gd name="connsiteY92" fmla="*/ 4236222 h 6858000"/>
              <a:gd name="connsiteX93" fmla="*/ 5924233 w 6128435"/>
              <a:gd name="connsiteY93" fmla="*/ 4242060 h 6858000"/>
              <a:gd name="connsiteX94" fmla="*/ 5928910 w 6128435"/>
              <a:gd name="connsiteY94" fmla="*/ 4300973 h 6858000"/>
              <a:gd name="connsiteX95" fmla="*/ 5939320 w 6128435"/>
              <a:gd name="connsiteY95" fmla="*/ 4340435 h 6858000"/>
              <a:gd name="connsiteX96" fmla="*/ 5946705 w 6128435"/>
              <a:gd name="connsiteY96" fmla="*/ 4428051 h 6858000"/>
              <a:gd name="connsiteX97" fmla="*/ 5949261 w 6128435"/>
              <a:gd name="connsiteY97" fmla="*/ 4449185 h 6858000"/>
              <a:gd name="connsiteX98" fmla="*/ 5957504 w 6128435"/>
              <a:gd name="connsiteY98" fmla="*/ 4465911 h 6858000"/>
              <a:gd name="connsiteX99" fmla="*/ 5964689 w 6128435"/>
              <a:gd name="connsiteY99" fmla="*/ 4468532 h 6858000"/>
              <a:gd name="connsiteX100" fmla="*/ 5967062 w 6128435"/>
              <a:gd name="connsiteY100" fmla="*/ 4479923 h 6858000"/>
              <a:gd name="connsiteX101" fmla="*/ 5968960 w 6128435"/>
              <a:gd name="connsiteY101" fmla="*/ 4482655 h 6858000"/>
              <a:gd name="connsiteX102" fmla="*/ 5978567 w 6128435"/>
              <a:gd name="connsiteY102" fmla="*/ 4498605 h 6858000"/>
              <a:gd name="connsiteX103" fmla="*/ 5980106 w 6128435"/>
              <a:gd name="connsiteY103" fmla="*/ 4585087 h 6858000"/>
              <a:gd name="connsiteX104" fmla="*/ 5998138 w 6128435"/>
              <a:gd name="connsiteY104" fmla="*/ 4697518 h 6858000"/>
              <a:gd name="connsiteX105" fmla="*/ 6013516 w 6128435"/>
              <a:gd name="connsiteY105" fmla="*/ 4786619 h 6858000"/>
              <a:gd name="connsiteX106" fmla="*/ 6025404 w 6128435"/>
              <a:gd name="connsiteY106" fmla="*/ 4858148 h 6858000"/>
              <a:gd name="connsiteX107" fmla="*/ 6007749 w 6128435"/>
              <a:gd name="connsiteY107" fmla="*/ 4964715 h 6858000"/>
              <a:gd name="connsiteX108" fmla="*/ 6005269 w 6128435"/>
              <a:gd name="connsiteY108" fmla="*/ 5150567 h 6858000"/>
              <a:gd name="connsiteX109" fmla="*/ 6001127 w 6128435"/>
              <a:gd name="connsiteY109" fmla="*/ 5164609 h 6858000"/>
              <a:gd name="connsiteX110" fmla="*/ 5996647 w 6128435"/>
              <a:gd name="connsiteY110" fmla="*/ 5185640 h 6858000"/>
              <a:gd name="connsiteX111" fmla="*/ 5998514 w 6128435"/>
              <a:gd name="connsiteY111" fmla="*/ 5189673 h 6858000"/>
              <a:gd name="connsiteX112" fmla="*/ 5995970 w 6128435"/>
              <a:gd name="connsiteY112" fmla="*/ 5221547 h 6858000"/>
              <a:gd name="connsiteX113" fmla="*/ 5997218 w 6128435"/>
              <a:gd name="connsiteY113" fmla="*/ 5222031 h 6858000"/>
              <a:gd name="connsiteX114" fmla="*/ 6002116 w 6128435"/>
              <a:gd name="connsiteY114" fmla="*/ 5231223 h 6858000"/>
              <a:gd name="connsiteX115" fmla="*/ 6008541 w 6128435"/>
              <a:gd name="connsiteY115" fmla="*/ 5248680 h 6858000"/>
              <a:gd name="connsiteX116" fmla="*/ 6039260 w 6128435"/>
              <a:gd name="connsiteY116" fmla="*/ 5289518 h 6858000"/>
              <a:gd name="connsiteX117" fmla="*/ 6036748 w 6128435"/>
              <a:gd name="connsiteY117" fmla="*/ 5322752 h 6858000"/>
              <a:gd name="connsiteX118" fmla="*/ 6036943 w 6128435"/>
              <a:gd name="connsiteY118" fmla="*/ 5329480 h 6858000"/>
              <a:gd name="connsiteX119" fmla="*/ 6037236 w 6128435"/>
              <a:gd name="connsiteY119" fmla="*/ 5329634 h 6858000"/>
              <a:gd name="connsiteX120" fmla="*/ 6038019 w 6128435"/>
              <a:gd name="connsiteY120" fmla="*/ 5336764 h 6858000"/>
              <a:gd name="connsiteX121" fmla="*/ 6037298 w 6128435"/>
              <a:gd name="connsiteY121" fmla="*/ 5341753 h 6858000"/>
              <a:gd name="connsiteX122" fmla="*/ 6037677 w 6128435"/>
              <a:gd name="connsiteY122" fmla="*/ 5354807 h 6858000"/>
              <a:gd name="connsiteX123" fmla="*/ 6039728 w 6128435"/>
              <a:gd name="connsiteY123" fmla="*/ 5359416 h 6858000"/>
              <a:gd name="connsiteX124" fmla="*/ 6043311 w 6128435"/>
              <a:gd name="connsiteY124" fmla="*/ 5361407 h 6858000"/>
              <a:gd name="connsiteX125" fmla="*/ 6042954 w 6128435"/>
              <a:gd name="connsiteY125" fmla="*/ 5362576 h 6858000"/>
              <a:gd name="connsiteX126" fmla="*/ 6053435 w 6128435"/>
              <a:gd name="connsiteY126" fmla="*/ 5387547 h 6858000"/>
              <a:gd name="connsiteX127" fmla="*/ 6065933 w 6128435"/>
              <a:gd name="connsiteY127" fmla="*/ 5443002 h 6858000"/>
              <a:gd name="connsiteX128" fmla="*/ 6068640 w 6128435"/>
              <a:gd name="connsiteY128" fmla="*/ 5474503 h 6858000"/>
              <a:gd name="connsiteX129" fmla="*/ 6080922 w 6128435"/>
              <a:gd name="connsiteY129" fmla="*/ 5561070 h 6858000"/>
              <a:gd name="connsiteX130" fmla="*/ 6096949 w 6128435"/>
              <a:gd name="connsiteY130" fmla="*/ 5648179 h 6858000"/>
              <a:gd name="connsiteX131" fmla="*/ 6125703 w 6128435"/>
              <a:gd name="connsiteY131" fmla="*/ 5692894 h 6858000"/>
              <a:gd name="connsiteX132" fmla="*/ 6126670 w 6128435"/>
              <a:gd name="connsiteY132" fmla="*/ 5697882 h 6858000"/>
              <a:gd name="connsiteX133" fmla="*/ 6124061 w 6128435"/>
              <a:gd name="connsiteY133" fmla="*/ 5710294 h 6858000"/>
              <a:gd name="connsiteX134" fmla="*/ 6122213 w 6128435"/>
              <a:gd name="connsiteY134" fmla="*/ 5714762 h 6858000"/>
              <a:gd name="connsiteX135" fmla="*/ 6121353 w 6128435"/>
              <a:gd name="connsiteY135" fmla="*/ 5721725 h 6858000"/>
              <a:gd name="connsiteX136" fmla="*/ 6121607 w 6128435"/>
              <a:gd name="connsiteY136" fmla="*/ 5721959 h 6858000"/>
              <a:gd name="connsiteX137" fmla="*/ 6120262 w 6128435"/>
              <a:gd name="connsiteY137" fmla="*/ 5728358 h 6858000"/>
              <a:gd name="connsiteX138" fmla="*/ 6110194 w 6128435"/>
              <a:gd name="connsiteY138" fmla="*/ 5758853 h 6858000"/>
              <a:gd name="connsiteX139" fmla="*/ 6127519 w 6128435"/>
              <a:gd name="connsiteY139" fmla="*/ 5865775 h 6858000"/>
              <a:gd name="connsiteX140" fmla="*/ 6128435 w 6128435"/>
              <a:gd name="connsiteY140" fmla="*/ 5870164 h 6858000"/>
              <a:gd name="connsiteX141" fmla="*/ 6119217 w 6128435"/>
              <a:gd name="connsiteY141" fmla="*/ 5888542 h 6858000"/>
              <a:gd name="connsiteX142" fmla="*/ 6115966 w 6128435"/>
              <a:gd name="connsiteY142" fmla="*/ 5898387 h 6858000"/>
              <a:gd name="connsiteX143" fmla="*/ 6111924 w 6128435"/>
              <a:gd name="connsiteY143" fmla="*/ 5900444 h 6858000"/>
              <a:gd name="connsiteX144" fmla="*/ 6108716 w 6128435"/>
              <a:gd name="connsiteY144" fmla="*/ 5915345 h 6858000"/>
              <a:gd name="connsiteX145" fmla="*/ 6109524 w 6128435"/>
              <a:gd name="connsiteY145" fmla="*/ 5917328 h 6858000"/>
              <a:gd name="connsiteX146" fmla="*/ 6102493 w 6128435"/>
              <a:gd name="connsiteY146" fmla="*/ 5928602 h 6858000"/>
              <a:gd name="connsiteX147" fmla="*/ 6056863 w 6128435"/>
              <a:gd name="connsiteY147" fmla="*/ 6000643 h 6858000"/>
              <a:gd name="connsiteX148" fmla="*/ 6045436 w 6128435"/>
              <a:gd name="connsiteY148" fmla="*/ 6124480 h 6858000"/>
              <a:gd name="connsiteX149" fmla="*/ 6030489 w 6128435"/>
              <a:gd name="connsiteY149" fmla="*/ 6317666 h 6858000"/>
              <a:gd name="connsiteX150" fmla="*/ 6007492 w 6128435"/>
              <a:gd name="connsiteY150" fmla="*/ 6440818 h 6858000"/>
              <a:gd name="connsiteX151" fmla="*/ 6009467 w 6128435"/>
              <a:gd name="connsiteY151" fmla="*/ 6487076 h 6858000"/>
              <a:gd name="connsiteX152" fmla="*/ 5995064 w 6128435"/>
              <a:gd name="connsiteY152" fmla="*/ 6540791 h 6858000"/>
              <a:gd name="connsiteX153" fmla="*/ 5996309 w 6128435"/>
              <a:gd name="connsiteY153" fmla="*/ 6543961 h 6858000"/>
              <a:gd name="connsiteX154" fmla="*/ 5996048 w 6128435"/>
              <a:gd name="connsiteY154" fmla="*/ 6555444 h 6858000"/>
              <a:gd name="connsiteX155" fmla="*/ 6002524 w 6128435"/>
              <a:gd name="connsiteY155" fmla="*/ 6560188 h 6858000"/>
              <a:gd name="connsiteX156" fmla="*/ 6006823 w 6128435"/>
              <a:gd name="connsiteY156" fmla="*/ 6578546 h 6858000"/>
              <a:gd name="connsiteX157" fmla="*/ 6004510 w 6128435"/>
              <a:gd name="connsiteY157" fmla="*/ 6599256 h 6858000"/>
              <a:gd name="connsiteX158" fmla="*/ 5986207 w 6128435"/>
              <a:gd name="connsiteY158" fmla="*/ 6695855 h 6858000"/>
              <a:gd name="connsiteX159" fmla="*/ 5979428 w 6128435"/>
              <a:gd name="connsiteY159" fmla="*/ 6754678 h 6858000"/>
              <a:gd name="connsiteX160" fmla="*/ 5983398 w 6128435"/>
              <a:gd name="connsiteY160" fmla="*/ 6778641 h 6858000"/>
              <a:gd name="connsiteX161" fmla="*/ 5984543 w 6128435"/>
              <a:gd name="connsiteY161" fmla="*/ 6811016 h 6858000"/>
              <a:gd name="connsiteX162" fmla="*/ 5981802 w 6128435"/>
              <a:gd name="connsiteY162" fmla="*/ 6838578 h 6858000"/>
              <a:gd name="connsiteX163" fmla="*/ 5979671 w 6128435"/>
              <a:gd name="connsiteY163" fmla="*/ 6858000 h 6858000"/>
              <a:gd name="connsiteX164" fmla="*/ 0 w 6128435"/>
              <a:gd name="connsiteY164" fmla="*/ 6858000 h 6858000"/>
              <a:gd name="connsiteX165" fmla="*/ 0 w 6128435"/>
              <a:gd name="connsiteY16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63491 w 6128435"/>
              <a:gd name="connsiteY27" fmla="*/ 1642938 h 6858000"/>
              <a:gd name="connsiteX28" fmla="*/ 5261314 w 6128435"/>
              <a:gd name="connsiteY28" fmla="*/ 1689177 h 6858000"/>
              <a:gd name="connsiteX29" fmla="*/ 5259788 w 6128435"/>
              <a:gd name="connsiteY29" fmla="*/ 1768516 h 6858000"/>
              <a:gd name="connsiteX30" fmla="*/ 5255696 w 6128435"/>
              <a:gd name="connsiteY30" fmla="*/ 1953770 h 6858000"/>
              <a:gd name="connsiteX31" fmla="*/ 5252592 w 6128435"/>
              <a:gd name="connsiteY31" fmla="*/ 2092210 h 6858000"/>
              <a:gd name="connsiteX32" fmla="*/ 5264303 w 6128435"/>
              <a:gd name="connsiteY32" fmla="*/ 2225157 h 6858000"/>
              <a:gd name="connsiteX33" fmla="*/ 5254949 w 6128435"/>
              <a:gd name="connsiteY33" fmla="*/ 2236160 h 6858000"/>
              <a:gd name="connsiteX34" fmla="*/ 5250104 w 6128435"/>
              <a:gd name="connsiteY34" fmla="*/ 2249166 h 6858000"/>
              <a:gd name="connsiteX35" fmla="*/ 5251214 w 6128435"/>
              <a:gd name="connsiteY35" fmla="*/ 2250944 h 6858000"/>
              <a:gd name="connsiteX36" fmla="*/ 5250644 w 6128435"/>
              <a:gd name="connsiteY36" fmla="*/ 2266619 h 6858000"/>
              <a:gd name="connsiteX37" fmla="*/ 5247111 w 6128435"/>
              <a:gd name="connsiteY37" fmla="*/ 2269679 h 6858000"/>
              <a:gd name="connsiteX38" fmla="*/ 5279312 w 6128435"/>
              <a:gd name="connsiteY38" fmla="*/ 2302757 h 6858000"/>
              <a:gd name="connsiteX39" fmla="*/ 5293877 w 6128435"/>
              <a:gd name="connsiteY39" fmla="*/ 2368649 h 6858000"/>
              <a:gd name="connsiteX40" fmla="*/ 5311338 w 6128435"/>
              <a:gd name="connsiteY40" fmla="*/ 2404034 h 6858000"/>
              <a:gd name="connsiteX41" fmla="*/ 5338366 w 6128435"/>
              <a:gd name="connsiteY41" fmla="*/ 2465052 h 6858000"/>
              <a:gd name="connsiteX42" fmla="*/ 5371263 w 6128435"/>
              <a:gd name="connsiteY42" fmla="*/ 2586413 h 6858000"/>
              <a:gd name="connsiteX43" fmla="*/ 5407503 w 6128435"/>
              <a:gd name="connsiteY43" fmla="*/ 2786290 h 6858000"/>
              <a:gd name="connsiteX44" fmla="*/ 5407356 w 6128435"/>
              <a:gd name="connsiteY44" fmla="*/ 2787545 h 6858000"/>
              <a:gd name="connsiteX45" fmla="*/ 5411130 w 6128435"/>
              <a:gd name="connsiteY45" fmla="*/ 2788640 h 6858000"/>
              <a:gd name="connsiteX46" fmla="*/ 5416439 w 6128435"/>
              <a:gd name="connsiteY46" fmla="*/ 2805666 h 6858000"/>
              <a:gd name="connsiteX47" fmla="*/ 5416589 w 6128435"/>
              <a:gd name="connsiteY47" fmla="*/ 2810822 h 6858000"/>
              <a:gd name="connsiteX48" fmla="*/ 5418542 w 6128435"/>
              <a:gd name="connsiteY48" fmla="*/ 2817745 h 6858000"/>
              <a:gd name="connsiteX49" fmla="*/ 5418847 w 6128435"/>
              <a:gd name="connsiteY49" fmla="*/ 2817825 h 6858000"/>
              <a:gd name="connsiteX50" fmla="*/ 5457023 w 6128435"/>
              <a:gd name="connsiteY50" fmla="*/ 2858292 h 6858000"/>
              <a:gd name="connsiteX51" fmla="*/ 5479298 w 6128435"/>
              <a:gd name="connsiteY51" fmla="*/ 2947791 h 6858000"/>
              <a:gd name="connsiteX52" fmla="*/ 5481770 w 6128435"/>
              <a:gd name="connsiteY52" fmla="*/ 2951352 h 6858000"/>
              <a:gd name="connsiteX53" fmla="*/ 5482045 w 6128435"/>
              <a:gd name="connsiteY53" fmla="*/ 2984371 h 6858000"/>
              <a:gd name="connsiteX54" fmla="*/ 5482415 w 6128435"/>
              <a:gd name="connsiteY54" fmla="*/ 3004079 h 6858000"/>
              <a:gd name="connsiteX55" fmla="*/ 5483865 w 6128435"/>
              <a:gd name="connsiteY55" fmla="*/ 3005467 h 6858000"/>
              <a:gd name="connsiteX56" fmla="*/ 5482236 w 6128435"/>
              <a:gd name="connsiteY56" fmla="*/ 3019791 h 6858000"/>
              <a:gd name="connsiteX57" fmla="*/ 5481505 w 6128435"/>
              <a:gd name="connsiteY57" fmla="*/ 3095286 h 6858000"/>
              <a:gd name="connsiteX58" fmla="*/ 5477595 w 6128435"/>
              <a:gd name="connsiteY58" fmla="*/ 3250534 h 6858000"/>
              <a:gd name="connsiteX59" fmla="*/ 5532836 w 6128435"/>
              <a:gd name="connsiteY59" fmla="*/ 3353840 h 6858000"/>
              <a:gd name="connsiteX60" fmla="*/ 5561229 w 6128435"/>
              <a:gd name="connsiteY60" fmla="*/ 3395784 h 6858000"/>
              <a:gd name="connsiteX61" fmla="*/ 5589758 w 6128435"/>
              <a:gd name="connsiteY61" fmla="*/ 3506453 h 6858000"/>
              <a:gd name="connsiteX62" fmla="*/ 5596144 w 6128435"/>
              <a:gd name="connsiteY62" fmla="*/ 3534624 h 6858000"/>
              <a:gd name="connsiteX63" fmla="*/ 5597750 w 6128435"/>
              <a:gd name="connsiteY63" fmla="*/ 3534129 h 6858000"/>
              <a:gd name="connsiteX64" fmla="*/ 5599700 w 6128435"/>
              <a:gd name="connsiteY64" fmla="*/ 3547221 h 6858000"/>
              <a:gd name="connsiteX65" fmla="*/ 5615031 w 6128435"/>
              <a:gd name="connsiteY65" fmla="*/ 3557482 h 6858000"/>
              <a:gd name="connsiteX66" fmla="*/ 5618377 w 6128435"/>
              <a:gd name="connsiteY66" fmla="*/ 3588431 h 6858000"/>
              <a:gd name="connsiteX67" fmla="*/ 5612155 w 6128435"/>
              <a:gd name="connsiteY67" fmla="*/ 3589869 h 6858000"/>
              <a:gd name="connsiteX68" fmla="*/ 5620843 w 6128435"/>
              <a:gd name="connsiteY68" fmla="*/ 3606745 h 6858000"/>
              <a:gd name="connsiteX69" fmla="*/ 5655472 w 6128435"/>
              <a:gd name="connsiteY69" fmla="*/ 3678877 h 6858000"/>
              <a:gd name="connsiteX70" fmla="*/ 5680448 w 6128435"/>
              <a:gd name="connsiteY70" fmla="*/ 3717760 h 6858000"/>
              <a:gd name="connsiteX71" fmla="*/ 5683015 w 6128435"/>
              <a:gd name="connsiteY71" fmla="*/ 3762025 h 6858000"/>
              <a:gd name="connsiteX72" fmla="*/ 5696643 w 6128435"/>
              <a:gd name="connsiteY72" fmla="*/ 3773888 h 6858000"/>
              <a:gd name="connsiteX73" fmla="*/ 5699203 w 6128435"/>
              <a:gd name="connsiteY73" fmla="*/ 3775823 h 6858000"/>
              <a:gd name="connsiteX74" fmla="*/ 5704824 w 6128435"/>
              <a:gd name="connsiteY74" fmla="*/ 3785966 h 6858000"/>
              <a:gd name="connsiteX75" fmla="*/ 5712204 w 6128435"/>
              <a:gd name="connsiteY75" fmla="*/ 3785830 h 6858000"/>
              <a:gd name="connsiteX76" fmla="*/ 5724816 w 6128435"/>
              <a:gd name="connsiteY76" fmla="*/ 3798949 h 6858000"/>
              <a:gd name="connsiteX77" fmla="*/ 5733539 w 6128435"/>
              <a:gd name="connsiteY77" fmla="*/ 3818457 h 6858000"/>
              <a:gd name="connsiteX78" fmla="*/ 5768491 w 6128435"/>
              <a:gd name="connsiteY78" fmla="*/ 3914399 h 6858000"/>
              <a:gd name="connsiteX79" fmla="*/ 5793123 w 6128435"/>
              <a:gd name="connsiteY79" fmla="*/ 3969952 h 6858000"/>
              <a:gd name="connsiteX80" fmla="*/ 5808321 w 6128435"/>
              <a:gd name="connsiteY80" fmla="*/ 3988153 h 6858000"/>
              <a:gd name="connsiteX81" fmla="*/ 5825621 w 6128435"/>
              <a:gd name="connsiteY81" fmla="*/ 4015525 h 6858000"/>
              <a:gd name="connsiteX82" fmla="*/ 5860672 w 6128435"/>
              <a:gd name="connsiteY82" fmla="*/ 4061579 h 6858000"/>
              <a:gd name="connsiteX83" fmla="*/ 5872173 w 6128435"/>
              <a:gd name="connsiteY83" fmla="*/ 4088497 h 6858000"/>
              <a:gd name="connsiteX84" fmla="*/ 5883705 w 6128435"/>
              <a:gd name="connsiteY84" fmla="*/ 4101899 h 6858000"/>
              <a:gd name="connsiteX85" fmla="*/ 5885314 w 6128435"/>
              <a:gd name="connsiteY85" fmla="*/ 4108387 h 6858000"/>
              <a:gd name="connsiteX86" fmla="*/ 5894095 w 6128435"/>
              <a:gd name="connsiteY86" fmla="*/ 4128857 h 6858000"/>
              <a:gd name="connsiteX87" fmla="*/ 5898339 w 6128435"/>
              <a:gd name="connsiteY87" fmla="*/ 4140800 h 6858000"/>
              <a:gd name="connsiteX88" fmla="*/ 5899734 w 6128435"/>
              <a:gd name="connsiteY88" fmla="*/ 4145632 h 6858000"/>
              <a:gd name="connsiteX89" fmla="*/ 5903513 w 6128435"/>
              <a:gd name="connsiteY89" fmla="*/ 4187661 h 6858000"/>
              <a:gd name="connsiteX90" fmla="*/ 5917114 w 6128435"/>
              <a:gd name="connsiteY90" fmla="*/ 4213096 h 6858000"/>
              <a:gd name="connsiteX91" fmla="*/ 5921153 w 6128435"/>
              <a:gd name="connsiteY91" fmla="*/ 4236222 h 6858000"/>
              <a:gd name="connsiteX92" fmla="*/ 5924233 w 6128435"/>
              <a:gd name="connsiteY92" fmla="*/ 4242060 h 6858000"/>
              <a:gd name="connsiteX93" fmla="*/ 5928910 w 6128435"/>
              <a:gd name="connsiteY93" fmla="*/ 4300973 h 6858000"/>
              <a:gd name="connsiteX94" fmla="*/ 5939320 w 6128435"/>
              <a:gd name="connsiteY94" fmla="*/ 4340435 h 6858000"/>
              <a:gd name="connsiteX95" fmla="*/ 5946705 w 6128435"/>
              <a:gd name="connsiteY95" fmla="*/ 4428051 h 6858000"/>
              <a:gd name="connsiteX96" fmla="*/ 5949261 w 6128435"/>
              <a:gd name="connsiteY96" fmla="*/ 4449185 h 6858000"/>
              <a:gd name="connsiteX97" fmla="*/ 5957504 w 6128435"/>
              <a:gd name="connsiteY97" fmla="*/ 4465911 h 6858000"/>
              <a:gd name="connsiteX98" fmla="*/ 5964689 w 6128435"/>
              <a:gd name="connsiteY98" fmla="*/ 4468532 h 6858000"/>
              <a:gd name="connsiteX99" fmla="*/ 5967062 w 6128435"/>
              <a:gd name="connsiteY99" fmla="*/ 4479923 h 6858000"/>
              <a:gd name="connsiteX100" fmla="*/ 5968960 w 6128435"/>
              <a:gd name="connsiteY100" fmla="*/ 4482655 h 6858000"/>
              <a:gd name="connsiteX101" fmla="*/ 5978567 w 6128435"/>
              <a:gd name="connsiteY101" fmla="*/ 4498605 h 6858000"/>
              <a:gd name="connsiteX102" fmla="*/ 5980106 w 6128435"/>
              <a:gd name="connsiteY102" fmla="*/ 4585087 h 6858000"/>
              <a:gd name="connsiteX103" fmla="*/ 5998138 w 6128435"/>
              <a:gd name="connsiteY103" fmla="*/ 4697518 h 6858000"/>
              <a:gd name="connsiteX104" fmla="*/ 6013516 w 6128435"/>
              <a:gd name="connsiteY104" fmla="*/ 4786619 h 6858000"/>
              <a:gd name="connsiteX105" fmla="*/ 6025404 w 6128435"/>
              <a:gd name="connsiteY105" fmla="*/ 4858148 h 6858000"/>
              <a:gd name="connsiteX106" fmla="*/ 6007749 w 6128435"/>
              <a:gd name="connsiteY106" fmla="*/ 4964715 h 6858000"/>
              <a:gd name="connsiteX107" fmla="*/ 6005269 w 6128435"/>
              <a:gd name="connsiteY107" fmla="*/ 5150567 h 6858000"/>
              <a:gd name="connsiteX108" fmla="*/ 6001127 w 6128435"/>
              <a:gd name="connsiteY108" fmla="*/ 5164609 h 6858000"/>
              <a:gd name="connsiteX109" fmla="*/ 5996647 w 6128435"/>
              <a:gd name="connsiteY109" fmla="*/ 5185640 h 6858000"/>
              <a:gd name="connsiteX110" fmla="*/ 5998514 w 6128435"/>
              <a:gd name="connsiteY110" fmla="*/ 5189673 h 6858000"/>
              <a:gd name="connsiteX111" fmla="*/ 5995970 w 6128435"/>
              <a:gd name="connsiteY111" fmla="*/ 5221547 h 6858000"/>
              <a:gd name="connsiteX112" fmla="*/ 5997218 w 6128435"/>
              <a:gd name="connsiteY112" fmla="*/ 5222031 h 6858000"/>
              <a:gd name="connsiteX113" fmla="*/ 6002116 w 6128435"/>
              <a:gd name="connsiteY113" fmla="*/ 5231223 h 6858000"/>
              <a:gd name="connsiteX114" fmla="*/ 6008541 w 6128435"/>
              <a:gd name="connsiteY114" fmla="*/ 5248680 h 6858000"/>
              <a:gd name="connsiteX115" fmla="*/ 6039260 w 6128435"/>
              <a:gd name="connsiteY115" fmla="*/ 5289518 h 6858000"/>
              <a:gd name="connsiteX116" fmla="*/ 6036748 w 6128435"/>
              <a:gd name="connsiteY116" fmla="*/ 5322752 h 6858000"/>
              <a:gd name="connsiteX117" fmla="*/ 6036943 w 6128435"/>
              <a:gd name="connsiteY117" fmla="*/ 5329480 h 6858000"/>
              <a:gd name="connsiteX118" fmla="*/ 6037236 w 6128435"/>
              <a:gd name="connsiteY118" fmla="*/ 5329634 h 6858000"/>
              <a:gd name="connsiteX119" fmla="*/ 6038019 w 6128435"/>
              <a:gd name="connsiteY119" fmla="*/ 5336764 h 6858000"/>
              <a:gd name="connsiteX120" fmla="*/ 6037298 w 6128435"/>
              <a:gd name="connsiteY120" fmla="*/ 5341753 h 6858000"/>
              <a:gd name="connsiteX121" fmla="*/ 6037677 w 6128435"/>
              <a:gd name="connsiteY121" fmla="*/ 5354807 h 6858000"/>
              <a:gd name="connsiteX122" fmla="*/ 6039728 w 6128435"/>
              <a:gd name="connsiteY122" fmla="*/ 5359416 h 6858000"/>
              <a:gd name="connsiteX123" fmla="*/ 6043311 w 6128435"/>
              <a:gd name="connsiteY123" fmla="*/ 5361407 h 6858000"/>
              <a:gd name="connsiteX124" fmla="*/ 6042954 w 6128435"/>
              <a:gd name="connsiteY124" fmla="*/ 5362576 h 6858000"/>
              <a:gd name="connsiteX125" fmla="*/ 6053435 w 6128435"/>
              <a:gd name="connsiteY125" fmla="*/ 5387547 h 6858000"/>
              <a:gd name="connsiteX126" fmla="*/ 6065933 w 6128435"/>
              <a:gd name="connsiteY126" fmla="*/ 5443002 h 6858000"/>
              <a:gd name="connsiteX127" fmla="*/ 6068640 w 6128435"/>
              <a:gd name="connsiteY127" fmla="*/ 5474503 h 6858000"/>
              <a:gd name="connsiteX128" fmla="*/ 6080922 w 6128435"/>
              <a:gd name="connsiteY128" fmla="*/ 5561070 h 6858000"/>
              <a:gd name="connsiteX129" fmla="*/ 6096949 w 6128435"/>
              <a:gd name="connsiteY129" fmla="*/ 5648179 h 6858000"/>
              <a:gd name="connsiteX130" fmla="*/ 6125703 w 6128435"/>
              <a:gd name="connsiteY130" fmla="*/ 5692894 h 6858000"/>
              <a:gd name="connsiteX131" fmla="*/ 6126670 w 6128435"/>
              <a:gd name="connsiteY131" fmla="*/ 5697882 h 6858000"/>
              <a:gd name="connsiteX132" fmla="*/ 6124061 w 6128435"/>
              <a:gd name="connsiteY132" fmla="*/ 5710294 h 6858000"/>
              <a:gd name="connsiteX133" fmla="*/ 6122213 w 6128435"/>
              <a:gd name="connsiteY133" fmla="*/ 5714762 h 6858000"/>
              <a:gd name="connsiteX134" fmla="*/ 6121353 w 6128435"/>
              <a:gd name="connsiteY134" fmla="*/ 5721725 h 6858000"/>
              <a:gd name="connsiteX135" fmla="*/ 6121607 w 6128435"/>
              <a:gd name="connsiteY135" fmla="*/ 5721959 h 6858000"/>
              <a:gd name="connsiteX136" fmla="*/ 6120262 w 6128435"/>
              <a:gd name="connsiteY136" fmla="*/ 5728358 h 6858000"/>
              <a:gd name="connsiteX137" fmla="*/ 6110194 w 6128435"/>
              <a:gd name="connsiteY137" fmla="*/ 5758853 h 6858000"/>
              <a:gd name="connsiteX138" fmla="*/ 6127519 w 6128435"/>
              <a:gd name="connsiteY138" fmla="*/ 5865775 h 6858000"/>
              <a:gd name="connsiteX139" fmla="*/ 6128435 w 6128435"/>
              <a:gd name="connsiteY139" fmla="*/ 5870164 h 6858000"/>
              <a:gd name="connsiteX140" fmla="*/ 6119217 w 6128435"/>
              <a:gd name="connsiteY140" fmla="*/ 5888542 h 6858000"/>
              <a:gd name="connsiteX141" fmla="*/ 6115966 w 6128435"/>
              <a:gd name="connsiteY141" fmla="*/ 5898387 h 6858000"/>
              <a:gd name="connsiteX142" fmla="*/ 6111924 w 6128435"/>
              <a:gd name="connsiteY142" fmla="*/ 5900444 h 6858000"/>
              <a:gd name="connsiteX143" fmla="*/ 6108716 w 6128435"/>
              <a:gd name="connsiteY143" fmla="*/ 5915345 h 6858000"/>
              <a:gd name="connsiteX144" fmla="*/ 6109524 w 6128435"/>
              <a:gd name="connsiteY144" fmla="*/ 5917328 h 6858000"/>
              <a:gd name="connsiteX145" fmla="*/ 6102493 w 6128435"/>
              <a:gd name="connsiteY145" fmla="*/ 5928602 h 6858000"/>
              <a:gd name="connsiteX146" fmla="*/ 6056863 w 6128435"/>
              <a:gd name="connsiteY146" fmla="*/ 6000643 h 6858000"/>
              <a:gd name="connsiteX147" fmla="*/ 6045436 w 6128435"/>
              <a:gd name="connsiteY147" fmla="*/ 6124480 h 6858000"/>
              <a:gd name="connsiteX148" fmla="*/ 6030489 w 6128435"/>
              <a:gd name="connsiteY148" fmla="*/ 6317666 h 6858000"/>
              <a:gd name="connsiteX149" fmla="*/ 6007492 w 6128435"/>
              <a:gd name="connsiteY149" fmla="*/ 6440818 h 6858000"/>
              <a:gd name="connsiteX150" fmla="*/ 6009467 w 6128435"/>
              <a:gd name="connsiteY150" fmla="*/ 6487076 h 6858000"/>
              <a:gd name="connsiteX151" fmla="*/ 5995064 w 6128435"/>
              <a:gd name="connsiteY151" fmla="*/ 6540791 h 6858000"/>
              <a:gd name="connsiteX152" fmla="*/ 5996309 w 6128435"/>
              <a:gd name="connsiteY152" fmla="*/ 6543961 h 6858000"/>
              <a:gd name="connsiteX153" fmla="*/ 5996048 w 6128435"/>
              <a:gd name="connsiteY153" fmla="*/ 6555444 h 6858000"/>
              <a:gd name="connsiteX154" fmla="*/ 6002524 w 6128435"/>
              <a:gd name="connsiteY154" fmla="*/ 6560188 h 6858000"/>
              <a:gd name="connsiteX155" fmla="*/ 6006823 w 6128435"/>
              <a:gd name="connsiteY155" fmla="*/ 6578546 h 6858000"/>
              <a:gd name="connsiteX156" fmla="*/ 6004510 w 6128435"/>
              <a:gd name="connsiteY156" fmla="*/ 6599256 h 6858000"/>
              <a:gd name="connsiteX157" fmla="*/ 5986207 w 6128435"/>
              <a:gd name="connsiteY157" fmla="*/ 6695855 h 6858000"/>
              <a:gd name="connsiteX158" fmla="*/ 5979428 w 6128435"/>
              <a:gd name="connsiteY158" fmla="*/ 6754678 h 6858000"/>
              <a:gd name="connsiteX159" fmla="*/ 5983398 w 6128435"/>
              <a:gd name="connsiteY159" fmla="*/ 6778641 h 6858000"/>
              <a:gd name="connsiteX160" fmla="*/ 5984543 w 6128435"/>
              <a:gd name="connsiteY160" fmla="*/ 6811016 h 6858000"/>
              <a:gd name="connsiteX161" fmla="*/ 5981802 w 6128435"/>
              <a:gd name="connsiteY161" fmla="*/ 6838578 h 6858000"/>
              <a:gd name="connsiteX162" fmla="*/ 5979671 w 6128435"/>
              <a:gd name="connsiteY162" fmla="*/ 6858000 h 6858000"/>
              <a:gd name="connsiteX163" fmla="*/ 0 w 6128435"/>
              <a:gd name="connsiteY163" fmla="*/ 6858000 h 6858000"/>
              <a:gd name="connsiteX164" fmla="*/ 0 w 6128435"/>
              <a:gd name="connsiteY16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63491 w 6128435"/>
              <a:gd name="connsiteY26" fmla="*/ 1642938 h 6858000"/>
              <a:gd name="connsiteX27" fmla="*/ 5261314 w 6128435"/>
              <a:gd name="connsiteY27" fmla="*/ 1689177 h 6858000"/>
              <a:gd name="connsiteX28" fmla="*/ 5259788 w 6128435"/>
              <a:gd name="connsiteY28" fmla="*/ 1768516 h 6858000"/>
              <a:gd name="connsiteX29" fmla="*/ 5255696 w 6128435"/>
              <a:gd name="connsiteY29" fmla="*/ 1953770 h 6858000"/>
              <a:gd name="connsiteX30" fmla="*/ 5252592 w 6128435"/>
              <a:gd name="connsiteY30" fmla="*/ 2092210 h 6858000"/>
              <a:gd name="connsiteX31" fmla="*/ 5264303 w 6128435"/>
              <a:gd name="connsiteY31" fmla="*/ 2225157 h 6858000"/>
              <a:gd name="connsiteX32" fmla="*/ 5254949 w 6128435"/>
              <a:gd name="connsiteY32" fmla="*/ 2236160 h 6858000"/>
              <a:gd name="connsiteX33" fmla="*/ 5250104 w 6128435"/>
              <a:gd name="connsiteY33" fmla="*/ 2249166 h 6858000"/>
              <a:gd name="connsiteX34" fmla="*/ 5251214 w 6128435"/>
              <a:gd name="connsiteY34" fmla="*/ 2250944 h 6858000"/>
              <a:gd name="connsiteX35" fmla="*/ 5250644 w 6128435"/>
              <a:gd name="connsiteY35" fmla="*/ 2266619 h 6858000"/>
              <a:gd name="connsiteX36" fmla="*/ 5247111 w 6128435"/>
              <a:gd name="connsiteY36" fmla="*/ 2269679 h 6858000"/>
              <a:gd name="connsiteX37" fmla="*/ 5279312 w 6128435"/>
              <a:gd name="connsiteY37" fmla="*/ 2302757 h 6858000"/>
              <a:gd name="connsiteX38" fmla="*/ 5293877 w 6128435"/>
              <a:gd name="connsiteY38" fmla="*/ 2368649 h 6858000"/>
              <a:gd name="connsiteX39" fmla="*/ 5311338 w 6128435"/>
              <a:gd name="connsiteY39" fmla="*/ 2404034 h 6858000"/>
              <a:gd name="connsiteX40" fmla="*/ 5338366 w 6128435"/>
              <a:gd name="connsiteY40" fmla="*/ 2465052 h 6858000"/>
              <a:gd name="connsiteX41" fmla="*/ 5371263 w 6128435"/>
              <a:gd name="connsiteY41" fmla="*/ 2586413 h 6858000"/>
              <a:gd name="connsiteX42" fmla="*/ 5407503 w 6128435"/>
              <a:gd name="connsiteY42" fmla="*/ 2786290 h 6858000"/>
              <a:gd name="connsiteX43" fmla="*/ 5407356 w 6128435"/>
              <a:gd name="connsiteY43" fmla="*/ 2787545 h 6858000"/>
              <a:gd name="connsiteX44" fmla="*/ 5411130 w 6128435"/>
              <a:gd name="connsiteY44" fmla="*/ 2788640 h 6858000"/>
              <a:gd name="connsiteX45" fmla="*/ 5416439 w 6128435"/>
              <a:gd name="connsiteY45" fmla="*/ 2805666 h 6858000"/>
              <a:gd name="connsiteX46" fmla="*/ 5416589 w 6128435"/>
              <a:gd name="connsiteY46" fmla="*/ 2810822 h 6858000"/>
              <a:gd name="connsiteX47" fmla="*/ 5418542 w 6128435"/>
              <a:gd name="connsiteY47" fmla="*/ 2817745 h 6858000"/>
              <a:gd name="connsiteX48" fmla="*/ 5418847 w 6128435"/>
              <a:gd name="connsiteY48" fmla="*/ 2817825 h 6858000"/>
              <a:gd name="connsiteX49" fmla="*/ 5457023 w 6128435"/>
              <a:gd name="connsiteY49" fmla="*/ 2858292 h 6858000"/>
              <a:gd name="connsiteX50" fmla="*/ 5479298 w 6128435"/>
              <a:gd name="connsiteY50" fmla="*/ 2947791 h 6858000"/>
              <a:gd name="connsiteX51" fmla="*/ 5481770 w 6128435"/>
              <a:gd name="connsiteY51" fmla="*/ 2951352 h 6858000"/>
              <a:gd name="connsiteX52" fmla="*/ 5482045 w 6128435"/>
              <a:gd name="connsiteY52" fmla="*/ 2984371 h 6858000"/>
              <a:gd name="connsiteX53" fmla="*/ 5482415 w 6128435"/>
              <a:gd name="connsiteY53" fmla="*/ 3004079 h 6858000"/>
              <a:gd name="connsiteX54" fmla="*/ 5483865 w 6128435"/>
              <a:gd name="connsiteY54" fmla="*/ 3005467 h 6858000"/>
              <a:gd name="connsiteX55" fmla="*/ 5482236 w 6128435"/>
              <a:gd name="connsiteY55" fmla="*/ 3019791 h 6858000"/>
              <a:gd name="connsiteX56" fmla="*/ 5481505 w 6128435"/>
              <a:gd name="connsiteY56" fmla="*/ 3095286 h 6858000"/>
              <a:gd name="connsiteX57" fmla="*/ 5477595 w 6128435"/>
              <a:gd name="connsiteY57" fmla="*/ 3250534 h 6858000"/>
              <a:gd name="connsiteX58" fmla="*/ 5532836 w 6128435"/>
              <a:gd name="connsiteY58" fmla="*/ 3353840 h 6858000"/>
              <a:gd name="connsiteX59" fmla="*/ 5561229 w 6128435"/>
              <a:gd name="connsiteY59" fmla="*/ 3395784 h 6858000"/>
              <a:gd name="connsiteX60" fmla="*/ 5589758 w 6128435"/>
              <a:gd name="connsiteY60" fmla="*/ 3506453 h 6858000"/>
              <a:gd name="connsiteX61" fmla="*/ 5596144 w 6128435"/>
              <a:gd name="connsiteY61" fmla="*/ 3534624 h 6858000"/>
              <a:gd name="connsiteX62" fmla="*/ 5597750 w 6128435"/>
              <a:gd name="connsiteY62" fmla="*/ 3534129 h 6858000"/>
              <a:gd name="connsiteX63" fmla="*/ 5599700 w 6128435"/>
              <a:gd name="connsiteY63" fmla="*/ 3547221 h 6858000"/>
              <a:gd name="connsiteX64" fmla="*/ 5615031 w 6128435"/>
              <a:gd name="connsiteY64" fmla="*/ 3557482 h 6858000"/>
              <a:gd name="connsiteX65" fmla="*/ 5618377 w 6128435"/>
              <a:gd name="connsiteY65" fmla="*/ 3588431 h 6858000"/>
              <a:gd name="connsiteX66" fmla="*/ 5612155 w 6128435"/>
              <a:gd name="connsiteY66" fmla="*/ 3589869 h 6858000"/>
              <a:gd name="connsiteX67" fmla="*/ 5620843 w 6128435"/>
              <a:gd name="connsiteY67" fmla="*/ 3606745 h 6858000"/>
              <a:gd name="connsiteX68" fmla="*/ 5655472 w 6128435"/>
              <a:gd name="connsiteY68" fmla="*/ 3678877 h 6858000"/>
              <a:gd name="connsiteX69" fmla="*/ 5680448 w 6128435"/>
              <a:gd name="connsiteY69" fmla="*/ 3717760 h 6858000"/>
              <a:gd name="connsiteX70" fmla="*/ 5683015 w 6128435"/>
              <a:gd name="connsiteY70" fmla="*/ 3762025 h 6858000"/>
              <a:gd name="connsiteX71" fmla="*/ 5696643 w 6128435"/>
              <a:gd name="connsiteY71" fmla="*/ 3773888 h 6858000"/>
              <a:gd name="connsiteX72" fmla="*/ 5699203 w 6128435"/>
              <a:gd name="connsiteY72" fmla="*/ 3775823 h 6858000"/>
              <a:gd name="connsiteX73" fmla="*/ 5704824 w 6128435"/>
              <a:gd name="connsiteY73" fmla="*/ 3785966 h 6858000"/>
              <a:gd name="connsiteX74" fmla="*/ 5712204 w 6128435"/>
              <a:gd name="connsiteY74" fmla="*/ 3785830 h 6858000"/>
              <a:gd name="connsiteX75" fmla="*/ 5724816 w 6128435"/>
              <a:gd name="connsiteY75" fmla="*/ 3798949 h 6858000"/>
              <a:gd name="connsiteX76" fmla="*/ 5733539 w 6128435"/>
              <a:gd name="connsiteY76" fmla="*/ 3818457 h 6858000"/>
              <a:gd name="connsiteX77" fmla="*/ 5768491 w 6128435"/>
              <a:gd name="connsiteY77" fmla="*/ 3914399 h 6858000"/>
              <a:gd name="connsiteX78" fmla="*/ 5793123 w 6128435"/>
              <a:gd name="connsiteY78" fmla="*/ 3969952 h 6858000"/>
              <a:gd name="connsiteX79" fmla="*/ 5808321 w 6128435"/>
              <a:gd name="connsiteY79" fmla="*/ 3988153 h 6858000"/>
              <a:gd name="connsiteX80" fmla="*/ 5825621 w 6128435"/>
              <a:gd name="connsiteY80" fmla="*/ 4015525 h 6858000"/>
              <a:gd name="connsiteX81" fmla="*/ 5860672 w 6128435"/>
              <a:gd name="connsiteY81" fmla="*/ 4061579 h 6858000"/>
              <a:gd name="connsiteX82" fmla="*/ 5872173 w 6128435"/>
              <a:gd name="connsiteY82" fmla="*/ 4088497 h 6858000"/>
              <a:gd name="connsiteX83" fmla="*/ 5883705 w 6128435"/>
              <a:gd name="connsiteY83" fmla="*/ 4101899 h 6858000"/>
              <a:gd name="connsiteX84" fmla="*/ 5885314 w 6128435"/>
              <a:gd name="connsiteY84" fmla="*/ 4108387 h 6858000"/>
              <a:gd name="connsiteX85" fmla="*/ 5894095 w 6128435"/>
              <a:gd name="connsiteY85" fmla="*/ 4128857 h 6858000"/>
              <a:gd name="connsiteX86" fmla="*/ 5898339 w 6128435"/>
              <a:gd name="connsiteY86" fmla="*/ 4140800 h 6858000"/>
              <a:gd name="connsiteX87" fmla="*/ 5899734 w 6128435"/>
              <a:gd name="connsiteY87" fmla="*/ 4145632 h 6858000"/>
              <a:gd name="connsiteX88" fmla="*/ 5903513 w 6128435"/>
              <a:gd name="connsiteY88" fmla="*/ 4187661 h 6858000"/>
              <a:gd name="connsiteX89" fmla="*/ 5917114 w 6128435"/>
              <a:gd name="connsiteY89" fmla="*/ 4213096 h 6858000"/>
              <a:gd name="connsiteX90" fmla="*/ 5921153 w 6128435"/>
              <a:gd name="connsiteY90" fmla="*/ 4236222 h 6858000"/>
              <a:gd name="connsiteX91" fmla="*/ 5924233 w 6128435"/>
              <a:gd name="connsiteY91" fmla="*/ 4242060 h 6858000"/>
              <a:gd name="connsiteX92" fmla="*/ 5928910 w 6128435"/>
              <a:gd name="connsiteY92" fmla="*/ 4300973 h 6858000"/>
              <a:gd name="connsiteX93" fmla="*/ 5939320 w 6128435"/>
              <a:gd name="connsiteY93" fmla="*/ 4340435 h 6858000"/>
              <a:gd name="connsiteX94" fmla="*/ 5946705 w 6128435"/>
              <a:gd name="connsiteY94" fmla="*/ 4428051 h 6858000"/>
              <a:gd name="connsiteX95" fmla="*/ 5949261 w 6128435"/>
              <a:gd name="connsiteY95" fmla="*/ 4449185 h 6858000"/>
              <a:gd name="connsiteX96" fmla="*/ 5957504 w 6128435"/>
              <a:gd name="connsiteY96" fmla="*/ 4465911 h 6858000"/>
              <a:gd name="connsiteX97" fmla="*/ 5964689 w 6128435"/>
              <a:gd name="connsiteY97" fmla="*/ 4468532 h 6858000"/>
              <a:gd name="connsiteX98" fmla="*/ 5967062 w 6128435"/>
              <a:gd name="connsiteY98" fmla="*/ 4479923 h 6858000"/>
              <a:gd name="connsiteX99" fmla="*/ 5968960 w 6128435"/>
              <a:gd name="connsiteY99" fmla="*/ 4482655 h 6858000"/>
              <a:gd name="connsiteX100" fmla="*/ 5978567 w 6128435"/>
              <a:gd name="connsiteY100" fmla="*/ 4498605 h 6858000"/>
              <a:gd name="connsiteX101" fmla="*/ 5980106 w 6128435"/>
              <a:gd name="connsiteY101" fmla="*/ 4585087 h 6858000"/>
              <a:gd name="connsiteX102" fmla="*/ 5998138 w 6128435"/>
              <a:gd name="connsiteY102" fmla="*/ 4697518 h 6858000"/>
              <a:gd name="connsiteX103" fmla="*/ 6013516 w 6128435"/>
              <a:gd name="connsiteY103" fmla="*/ 4786619 h 6858000"/>
              <a:gd name="connsiteX104" fmla="*/ 6025404 w 6128435"/>
              <a:gd name="connsiteY104" fmla="*/ 4858148 h 6858000"/>
              <a:gd name="connsiteX105" fmla="*/ 6007749 w 6128435"/>
              <a:gd name="connsiteY105" fmla="*/ 4964715 h 6858000"/>
              <a:gd name="connsiteX106" fmla="*/ 6005269 w 6128435"/>
              <a:gd name="connsiteY106" fmla="*/ 5150567 h 6858000"/>
              <a:gd name="connsiteX107" fmla="*/ 6001127 w 6128435"/>
              <a:gd name="connsiteY107" fmla="*/ 5164609 h 6858000"/>
              <a:gd name="connsiteX108" fmla="*/ 5996647 w 6128435"/>
              <a:gd name="connsiteY108" fmla="*/ 5185640 h 6858000"/>
              <a:gd name="connsiteX109" fmla="*/ 5998514 w 6128435"/>
              <a:gd name="connsiteY109" fmla="*/ 5189673 h 6858000"/>
              <a:gd name="connsiteX110" fmla="*/ 5995970 w 6128435"/>
              <a:gd name="connsiteY110" fmla="*/ 5221547 h 6858000"/>
              <a:gd name="connsiteX111" fmla="*/ 5997218 w 6128435"/>
              <a:gd name="connsiteY111" fmla="*/ 5222031 h 6858000"/>
              <a:gd name="connsiteX112" fmla="*/ 6002116 w 6128435"/>
              <a:gd name="connsiteY112" fmla="*/ 5231223 h 6858000"/>
              <a:gd name="connsiteX113" fmla="*/ 6008541 w 6128435"/>
              <a:gd name="connsiteY113" fmla="*/ 5248680 h 6858000"/>
              <a:gd name="connsiteX114" fmla="*/ 6039260 w 6128435"/>
              <a:gd name="connsiteY114" fmla="*/ 5289518 h 6858000"/>
              <a:gd name="connsiteX115" fmla="*/ 6036748 w 6128435"/>
              <a:gd name="connsiteY115" fmla="*/ 5322752 h 6858000"/>
              <a:gd name="connsiteX116" fmla="*/ 6036943 w 6128435"/>
              <a:gd name="connsiteY116" fmla="*/ 5329480 h 6858000"/>
              <a:gd name="connsiteX117" fmla="*/ 6037236 w 6128435"/>
              <a:gd name="connsiteY117" fmla="*/ 5329634 h 6858000"/>
              <a:gd name="connsiteX118" fmla="*/ 6038019 w 6128435"/>
              <a:gd name="connsiteY118" fmla="*/ 5336764 h 6858000"/>
              <a:gd name="connsiteX119" fmla="*/ 6037298 w 6128435"/>
              <a:gd name="connsiteY119" fmla="*/ 5341753 h 6858000"/>
              <a:gd name="connsiteX120" fmla="*/ 6037677 w 6128435"/>
              <a:gd name="connsiteY120" fmla="*/ 5354807 h 6858000"/>
              <a:gd name="connsiteX121" fmla="*/ 6039728 w 6128435"/>
              <a:gd name="connsiteY121" fmla="*/ 5359416 h 6858000"/>
              <a:gd name="connsiteX122" fmla="*/ 6043311 w 6128435"/>
              <a:gd name="connsiteY122" fmla="*/ 5361407 h 6858000"/>
              <a:gd name="connsiteX123" fmla="*/ 6042954 w 6128435"/>
              <a:gd name="connsiteY123" fmla="*/ 5362576 h 6858000"/>
              <a:gd name="connsiteX124" fmla="*/ 6053435 w 6128435"/>
              <a:gd name="connsiteY124" fmla="*/ 5387547 h 6858000"/>
              <a:gd name="connsiteX125" fmla="*/ 6065933 w 6128435"/>
              <a:gd name="connsiteY125" fmla="*/ 5443002 h 6858000"/>
              <a:gd name="connsiteX126" fmla="*/ 6068640 w 6128435"/>
              <a:gd name="connsiteY126" fmla="*/ 5474503 h 6858000"/>
              <a:gd name="connsiteX127" fmla="*/ 6080922 w 6128435"/>
              <a:gd name="connsiteY127" fmla="*/ 5561070 h 6858000"/>
              <a:gd name="connsiteX128" fmla="*/ 6096949 w 6128435"/>
              <a:gd name="connsiteY128" fmla="*/ 5648179 h 6858000"/>
              <a:gd name="connsiteX129" fmla="*/ 6125703 w 6128435"/>
              <a:gd name="connsiteY129" fmla="*/ 5692894 h 6858000"/>
              <a:gd name="connsiteX130" fmla="*/ 6126670 w 6128435"/>
              <a:gd name="connsiteY130" fmla="*/ 5697882 h 6858000"/>
              <a:gd name="connsiteX131" fmla="*/ 6124061 w 6128435"/>
              <a:gd name="connsiteY131" fmla="*/ 5710294 h 6858000"/>
              <a:gd name="connsiteX132" fmla="*/ 6122213 w 6128435"/>
              <a:gd name="connsiteY132" fmla="*/ 5714762 h 6858000"/>
              <a:gd name="connsiteX133" fmla="*/ 6121353 w 6128435"/>
              <a:gd name="connsiteY133" fmla="*/ 5721725 h 6858000"/>
              <a:gd name="connsiteX134" fmla="*/ 6121607 w 6128435"/>
              <a:gd name="connsiteY134" fmla="*/ 5721959 h 6858000"/>
              <a:gd name="connsiteX135" fmla="*/ 6120262 w 6128435"/>
              <a:gd name="connsiteY135" fmla="*/ 5728358 h 6858000"/>
              <a:gd name="connsiteX136" fmla="*/ 6110194 w 6128435"/>
              <a:gd name="connsiteY136" fmla="*/ 5758853 h 6858000"/>
              <a:gd name="connsiteX137" fmla="*/ 6127519 w 6128435"/>
              <a:gd name="connsiteY137" fmla="*/ 5865775 h 6858000"/>
              <a:gd name="connsiteX138" fmla="*/ 6128435 w 6128435"/>
              <a:gd name="connsiteY138" fmla="*/ 5870164 h 6858000"/>
              <a:gd name="connsiteX139" fmla="*/ 6119217 w 6128435"/>
              <a:gd name="connsiteY139" fmla="*/ 5888542 h 6858000"/>
              <a:gd name="connsiteX140" fmla="*/ 6115966 w 6128435"/>
              <a:gd name="connsiteY140" fmla="*/ 5898387 h 6858000"/>
              <a:gd name="connsiteX141" fmla="*/ 6111924 w 6128435"/>
              <a:gd name="connsiteY141" fmla="*/ 5900444 h 6858000"/>
              <a:gd name="connsiteX142" fmla="*/ 6108716 w 6128435"/>
              <a:gd name="connsiteY142" fmla="*/ 5915345 h 6858000"/>
              <a:gd name="connsiteX143" fmla="*/ 6109524 w 6128435"/>
              <a:gd name="connsiteY143" fmla="*/ 5917328 h 6858000"/>
              <a:gd name="connsiteX144" fmla="*/ 6102493 w 6128435"/>
              <a:gd name="connsiteY144" fmla="*/ 5928602 h 6858000"/>
              <a:gd name="connsiteX145" fmla="*/ 6056863 w 6128435"/>
              <a:gd name="connsiteY145" fmla="*/ 6000643 h 6858000"/>
              <a:gd name="connsiteX146" fmla="*/ 6045436 w 6128435"/>
              <a:gd name="connsiteY146" fmla="*/ 6124480 h 6858000"/>
              <a:gd name="connsiteX147" fmla="*/ 6030489 w 6128435"/>
              <a:gd name="connsiteY147" fmla="*/ 6317666 h 6858000"/>
              <a:gd name="connsiteX148" fmla="*/ 6007492 w 6128435"/>
              <a:gd name="connsiteY148" fmla="*/ 6440818 h 6858000"/>
              <a:gd name="connsiteX149" fmla="*/ 6009467 w 6128435"/>
              <a:gd name="connsiteY149" fmla="*/ 6487076 h 6858000"/>
              <a:gd name="connsiteX150" fmla="*/ 5995064 w 6128435"/>
              <a:gd name="connsiteY150" fmla="*/ 6540791 h 6858000"/>
              <a:gd name="connsiteX151" fmla="*/ 5996309 w 6128435"/>
              <a:gd name="connsiteY151" fmla="*/ 6543961 h 6858000"/>
              <a:gd name="connsiteX152" fmla="*/ 5996048 w 6128435"/>
              <a:gd name="connsiteY152" fmla="*/ 6555444 h 6858000"/>
              <a:gd name="connsiteX153" fmla="*/ 6002524 w 6128435"/>
              <a:gd name="connsiteY153" fmla="*/ 6560188 h 6858000"/>
              <a:gd name="connsiteX154" fmla="*/ 6006823 w 6128435"/>
              <a:gd name="connsiteY154" fmla="*/ 6578546 h 6858000"/>
              <a:gd name="connsiteX155" fmla="*/ 6004510 w 6128435"/>
              <a:gd name="connsiteY155" fmla="*/ 6599256 h 6858000"/>
              <a:gd name="connsiteX156" fmla="*/ 5986207 w 6128435"/>
              <a:gd name="connsiteY156" fmla="*/ 6695855 h 6858000"/>
              <a:gd name="connsiteX157" fmla="*/ 5979428 w 6128435"/>
              <a:gd name="connsiteY157" fmla="*/ 6754678 h 6858000"/>
              <a:gd name="connsiteX158" fmla="*/ 5983398 w 6128435"/>
              <a:gd name="connsiteY158" fmla="*/ 6778641 h 6858000"/>
              <a:gd name="connsiteX159" fmla="*/ 5984543 w 6128435"/>
              <a:gd name="connsiteY159" fmla="*/ 6811016 h 6858000"/>
              <a:gd name="connsiteX160" fmla="*/ 5981802 w 6128435"/>
              <a:gd name="connsiteY160" fmla="*/ 6838578 h 6858000"/>
              <a:gd name="connsiteX161" fmla="*/ 5979671 w 6128435"/>
              <a:gd name="connsiteY161" fmla="*/ 6858000 h 6858000"/>
              <a:gd name="connsiteX162" fmla="*/ 0 w 6128435"/>
              <a:gd name="connsiteY162" fmla="*/ 6858000 h 6858000"/>
              <a:gd name="connsiteX163" fmla="*/ 0 w 6128435"/>
              <a:gd name="connsiteY16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79312 w 6128435"/>
              <a:gd name="connsiteY35" fmla="*/ 2302757 h 6858000"/>
              <a:gd name="connsiteX36" fmla="*/ 5293877 w 6128435"/>
              <a:gd name="connsiteY36" fmla="*/ 2368649 h 6858000"/>
              <a:gd name="connsiteX37" fmla="*/ 5311338 w 6128435"/>
              <a:gd name="connsiteY37" fmla="*/ 2404034 h 6858000"/>
              <a:gd name="connsiteX38" fmla="*/ 5338366 w 6128435"/>
              <a:gd name="connsiteY38" fmla="*/ 2465052 h 6858000"/>
              <a:gd name="connsiteX39" fmla="*/ 5371263 w 6128435"/>
              <a:gd name="connsiteY39" fmla="*/ 2586413 h 6858000"/>
              <a:gd name="connsiteX40" fmla="*/ 5407503 w 6128435"/>
              <a:gd name="connsiteY40" fmla="*/ 2786290 h 6858000"/>
              <a:gd name="connsiteX41" fmla="*/ 5407356 w 6128435"/>
              <a:gd name="connsiteY41" fmla="*/ 2787545 h 6858000"/>
              <a:gd name="connsiteX42" fmla="*/ 5411130 w 6128435"/>
              <a:gd name="connsiteY42" fmla="*/ 2788640 h 6858000"/>
              <a:gd name="connsiteX43" fmla="*/ 5416439 w 6128435"/>
              <a:gd name="connsiteY43" fmla="*/ 2805666 h 6858000"/>
              <a:gd name="connsiteX44" fmla="*/ 5416589 w 6128435"/>
              <a:gd name="connsiteY44" fmla="*/ 2810822 h 6858000"/>
              <a:gd name="connsiteX45" fmla="*/ 5418542 w 6128435"/>
              <a:gd name="connsiteY45" fmla="*/ 2817745 h 6858000"/>
              <a:gd name="connsiteX46" fmla="*/ 5418847 w 6128435"/>
              <a:gd name="connsiteY46" fmla="*/ 2817825 h 6858000"/>
              <a:gd name="connsiteX47" fmla="*/ 5457023 w 6128435"/>
              <a:gd name="connsiteY47" fmla="*/ 2858292 h 6858000"/>
              <a:gd name="connsiteX48" fmla="*/ 5479298 w 6128435"/>
              <a:gd name="connsiteY48" fmla="*/ 2947791 h 6858000"/>
              <a:gd name="connsiteX49" fmla="*/ 5481770 w 6128435"/>
              <a:gd name="connsiteY49" fmla="*/ 2951352 h 6858000"/>
              <a:gd name="connsiteX50" fmla="*/ 5482045 w 6128435"/>
              <a:gd name="connsiteY50" fmla="*/ 2984371 h 6858000"/>
              <a:gd name="connsiteX51" fmla="*/ 5482415 w 6128435"/>
              <a:gd name="connsiteY51" fmla="*/ 3004079 h 6858000"/>
              <a:gd name="connsiteX52" fmla="*/ 5483865 w 6128435"/>
              <a:gd name="connsiteY52" fmla="*/ 3005467 h 6858000"/>
              <a:gd name="connsiteX53" fmla="*/ 5482236 w 6128435"/>
              <a:gd name="connsiteY53" fmla="*/ 3019791 h 6858000"/>
              <a:gd name="connsiteX54" fmla="*/ 5481505 w 6128435"/>
              <a:gd name="connsiteY54" fmla="*/ 3095286 h 6858000"/>
              <a:gd name="connsiteX55" fmla="*/ 5477595 w 6128435"/>
              <a:gd name="connsiteY55" fmla="*/ 3250534 h 6858000"/>
              <a:gd name="connsiteX56" fmla="*/ 5532836 w 6128435"/>
              <a:gd name="connsiteY56" fmla="*/ 3353840 h 6858000"/>
              <a:gd name="connsiteX57" fmla="*/ 5561229 w 6128435"/>
              <a:gd name="connsiteY57" fmla="*/ 3395784 h 6858000"/>
              <a:gd name="connsiteX58" fmla="*/ 5589758 w 6128435"/>
              <a:gd name="connsiteY58" fmla="*/ 3506453 h 6858000"/>
              <a:gd name="connsiteX59" fmla="*/ 5596144 w 6128435"/>
              <a:gd name="connsiteY59" fmla="*/ 3534624 h 6858000"/>
              <a:gd name="connsiteX60" fmla="*/ 5597750 w 6128435"/>
              <a:gd name="connsiteY60" fmla="*/ 3534129 h 6858000"/>
              <a:gd name="connsiteX61" fmla="*/ 5599700 w 6128435"/>
              <a:gd name="connsiteY61" fmla="*/ 3547221 h 6858000"/>
              <a:gd name="connsiteX62" fmla="*/ 5615031 w 6128435"/>
              <a:gd name="connsiteY62" fmla="*/ 3557482 h 6858000"/>
              <a:gd name="connsiteX63" fmla="*/ 5618377 w 6128435"/>
              <a:gd name="connsiteY63" fmla="*/ 3588431 h 6858000"/>
              <a:gd name="connsiteX64" fmla="*/ 5612155 w 6128435"/>
              <a:gd name="connsiteY64" fmla="*/ 3589869 h 6858000"/>
              <a:gd name="connsiteX65" fmla="*/ 5620843 w 6128435"/>
              <a:gd name="connsiteY65" fmla="*/ 3606745 h 6858000"/>
              <a:gd name="connsiteX66" fmla="*/ 5655472 w 6128435"/>
              <a:gd name="connsiteY66" fmla="*/ 3678877 h 6858000"/>
              <a:gd name="connsiteX67" fmla="*/ 5680448 w 6128435"/>
              <a:gd name="connsiteY67" fmla="*/ 3717760 h 6858000"/>
              <a:gd name="connsiteX68" fmla="*/ 5683015 w 6128435"/>
              <a:gd name="connsiteY68" fmla="*/ 3762025 h 6858000"/>
              <a:gd name="connsiteX69" fmla="*/ 5696643 w 6128435"/>
              <a:gd name="connsiteY69" fmla="*/ 3773888 h 6858000"/>
              <a:gd name="connsiteX70" fmla="*/ 5699203 w 6128435"/>
              <a:gd name="connsiteY70" fmla="*/ 3775823 h 6858000"/>
              <a:gd name="connsiteX71" fmla="*/ 5704824 w 6128435"/>
              <a:gd name="connsiteY71" fmla="*/ 3785966 h 6858000"/>
              <a:gd name="connsiteX72" fmla="*/ 5712204 w 6128435"/>
              <a:gd name="connsiteY72" fmla="*/ 3785830 h 6858000"/>
              <a:gd name="connsiteX73" fmla="*/ 5724816 w 6128435"/>
              <a:gd name="connsiteY73" fmla="*/ 3798949 h 6858000"/>
              <a:gd name="connsiteX74" fmla="*/ 5733539 w 6128435"/>
              <a:gd name="connsiteY74" fmla="*/ 3818457 h 6858000"/>
              <a:gd name="connsiteX75" fmla="*/ 5768491 w 6128435"/>
              <a:gd name="connsiteY75" fmla="*/ 3914399 h 6858000"/>
              <a:gd name="connsiteX76" fmla="*/ 5793123 w 6128435"/>
              <a:gd name="connsiteY76" fmla="*/ 3969952 h 6858000"/>
              <a:gd name="connsiteX77" fmla="*/ 5808321 w 6128435"/>
              <a:gd name="connsiteY77" fmla="*/ 3988153 h 6858000"/>
              <a:gd name="connsiteX78" fmla="*/ 5825621 w 6128435"/>
              <a:gd name="connsiteY78" fmla="*/ 4015525 h 6858000"/>
              <a:gd name="connsiteX79" fmla="*/ 5860672 w 6128435"/>
              <a:gd name="connsiteY79" fmla="*/ 4061579 h 6858000"/>
              <a:gd name="connsiteX80" fmla="*/ 5872173 w 6128435"/>
              <a:gd name="connsiteY80" fmla="*/ 4088497 h 6858000"/>
              <a:gd name="connsiteX81" fmla="*/ 5883705 w 6128435"/>
              <a:gd name="connsiteY81" fmla="*/ 4101899 h 6858000"/>
              <a:gd name="connsiteX82" fmla="*/ 5885314 w 6128435"/>
              <a:gd name="connsiteY82" fmla="*/ 4108387 h 6858000"/>
              <a:gd name="connsiteX83" fmla="*/ 5894095 w 6128435"/>
              <a:gd name="connsiteY83" fmla="*/ 4128857 h 6858000"/>
              <a:gd name="connsiteX84" fmla="*/ 5898339 w 6128435"/>
              <a:gd name="connsiteY84" fmla="*/ 4140800 h 6858000"/>
              <a:gd name="connsiteX85" fmla="*/ 5899734 w 6128435"/>
              <a:gd name="connsiteY85" fmla="*/ 4145632 h 6858000"/>
              <a:gd name="connsiteX86" fmla="*/ 5903513 w 6128435"/>
              <a:gd name="connsiteY86" fmla="*/ 4187661 h 6858000"/>
              <a:gd name="connsiteX87" fmla="*/ 5917114 w 6128435"/>
              <a:gd name="connsiteY87" fmla="*/ 4213096 h 6858000"/>
              <a:gd name="connsiteX88" fmla="*/ 5921153 w 6128435"/>
              <a:gd name="connsiteY88" fmla="*/ 4236222 h 6858000"/>
              <a:gd name="connsiteX89" fmla="*/ 5924233 w 6128435"/>
              <a:gd name="connsiteY89" fmla="*/ 4242060 h 6858000"/>
              <a:gd name="connsiteX90" fmla="*/ 5928910 w 6128435"/>
              <a:gd name="connsiteY90" fmla="*/ 4300973 h 6858000"/>
              <a:gd name="connsiteX91" fmla="*/ 5939320 w 6128435"/>
              <a:gd name="connsiteY91" fmla="*/ 4340435 h 6858000"/>
              <a:gd name="connsiteX92" fmla="*/ 5946705 w 6128435"/>
              <a:gd name="connsiteY92" fmla="*/ 4428051 h 6858000"/>
              <a:gd name="connsiteX93" fmla="*/ 5949261 w 6128435"/>
              <a:gd name="connsiteY93" fmla="*/ 4449185 h 6858000"/>
              <a:gd name="connsiteX94" fmla="*/ 5957504 w 6128435"/>
              <a:gd name="connsiteY94" fmla="*/ 4465911 h 6858000"/>
              <a:gd name="connsiteX95" fmla="*/ 5964689 w 6128435"/>
              <a:gd name="connsiteY95" fmla="*/ 4468532 h 6858000"/>
              <a:gd name="connsiteX96" fmla="*/ 5967062 w 6128435"/>
              <a:gd name="connsiteY96" fmla="*/ 4479923 h 6858000"/>
              <a:gd name="connsiteX97" fmla="*/ 5968960 w 6128435"/>
              <a:gd name="connsiteY97" fmla="*/ 4482655 h 6858000"/>
              <a:gd name="connsiteX98" fmla="*/ 5978567 w 6128435"/>
              <a:gd name="connsiteY98" fmla="*/ 4498605 h 6858000"/>
              <a:gd name="connsiteX99" fmla="*/ 5980106 w 6128435"/>
              <a:gd name="connsiteY99" fmla="*/ 4585087 h 6858000"/>
              <a:gd name="connsiteX100" fmla="*/ 5998138 w 6128435"/>
              <a:gd name="connsiteY100" fmla="*/ 4697518 h 6858000"/>
              <a:gd name="connsiteX101" fmla="*/ 6013516 w 6128435"/>
              <a:gd name="connsiteY101" fmla="*/ 4786619 h 6858000"/>
              <a:gd name="connsiteX102" fmla="*/ 6025404 w 6128435"/>
              <a:gd name="connsiteY102" fmla="*/ 4858148 h 6858000"/>
              <a:gd name="connsiteX103" fmla="*/ 6007749 w 6128435"/>
              <a:gd name="connsiteY103" fmla="*/ 4964715 h 6858000"/>
              <a:gd name="connsiteX104" fmla="*/ 6005269 w 6128435"/>
              <a:gd name="connsiteY104" fmla="*/ 5150567 h 6858000"/>
              <a:gd name="connsiteX105" fmla="*/ 6001127 w 6128435"/>
              <a:gd name="connsiteY105" fmla="*/ 5164609 h 6858000"/>
              <a:gd name="connsiteX106" fmla="*/ 5996647 w 6128435"/>
              <a:gd name="connsiteY106" fmla="*/ 5185640 h 6858000"/>
              <a:gd name="connsiteX107" fmla="*/ 5998514 w 6128435"/>
              <a:gd name="connsiteY107" fmla="*/ 5189673 h 6858000"/>
              <a:gd name="connsiteX108" fmla="*/ 5995970 w 6128435"/>
              <a:gd name="connsiteY108" fmla="*/ 5221547 h 6858000"/>
              <a:gd name="connsiteX109" fmla="*/ 5997218 w 6128435"/>
              <a:gd name="connsiteY109" fmla="*/ 5222031 h 6858000"/>
              <a:gd name="connsiteX110" fmla="*/ 6002116 w 6128435"/>
              <a:gd name="connsiteY110" fmla="*/ 5231223 h 6858000"/>
              <a:gd name="connsiteX111" fmla="*/ 6008541 w 6128435"/>
              <a:gd name="connsiteY111" fmla="*/ 5248680 h 6858000"/>
              <a:gd name="connsiteX112" fmla="*/ 6039260 w 6128435"/>
              <a:gd name="connsiteY112" fmla="*/ 5289518 h 6858000"/>
              <a:gd name="connsiteX113" fmla="*/ 6036748 w 6128435"/>
              <a:gd name="connsiteY113" fmla="*/ 5322752 h 6858000"/>
              <a:gd name="connsiteX114" fmla="*/ 6036943 w 6128435"/>
              <a:gd name="connsiteY114" fmla="*/ 5329480 h 6858000"/>
              <a:gd name="connsiteX115" fmla="*/ 6037236 w 6128435"/>
              <a:gd name="connsiteY115" fmla="*/ 5329634 h 6858000"/>
              <a:gd name="connsiteX116" fmla="*/ 6038019 w 6128435"/>
              <a:gd name="connsiteY116" fmla="*/ 5336764 h 6858000"/>
              <a:gd name="connsiteX117" fmla="*/ 6037298 w 6128435"/>
              <a:gd name="connsiteY117" fmla="*/ 5341753 h 6858000"/>
              <a:gd name="connsiteX118" fmla="*/ 6037677 w 6128435"/>
              <a:gd name="connsiteY118" fmla="*/ 5354807 h 6858000"/>
              <a:gd name="connsiteX119" fmla="*/ 6039728 w 6128435"/>
              <a:gd name="connsiteY119" fmla="*/ 5359416 h 6858000"/>
              <a:gd name="connsiteX120" fmla="*/ 6043311 w 6128435"/>
              <a:gd name="connsiteY120" fmla="*/ 5361407 h 6858000"/>
              <a:gd name="connsiteX121" fmla="*/ 6042954 w 6128435"/>
              <a:gd name="connsiteY121" fmla="*/ 5362576 h 6858000"/>
              <a:gd name="connsiteX122" fmla="*/ 6053435 w 6128435"/>
              <a:gd name="connsiteY122" fmla="*/ 5387547 h 6858000"/>
              <a:gd name="connsiteX123" fmla="*/ 6065933 w 6128435"/>
              <a:gd name="connsiteY123" fmla="*/ 5443002 h 6858000"/>
              <a:gd name="connsiteX124" fmla="*/ 6068640 w 6128435"/>
              <a:gd name="connsiteY124" fmla="*/ 5474503 h 6858000"/>
              <a:gd name="connsiteX125" fmla="*/ 6080922 w 6128435"/>
              <a:gd name="connsiteY125" fmla="*/ 5561070 h 6858000"/>
              <a:gd name="connsiteX126" fmla="*/ 6096949 w 6128435"/>
              <a:gd name="connsiteY126" fmla="*/ 5648179 h 6858000"/>
              <a:gd name="connsiteX127" fmla="*/ 6125703 w 6128435"/>
              <a:gd name="connsiteY127" fmla="*/ 5692894 h 6858000"/>
              <a:gd name="connsiteX128" fmla="*/ 6126670 w 6128435"/>
              <a:gd name="connsiteY128" fmla="*/ 5697882 h 6858000"/>
              <a:gd name="connsiteX129" fmla="*/ 6124061 w 6128435"/>
              <a:gd name="connsiteY129" fmla="*/ 5710294 h 6858000"/>
              <a:gd name="connsiteX130" fmla="*/ 6122213 w 6128435"/>
              <a:gd name="connsiteY130" fmla="*/ 5714762 h 6858000"/>
              <a:gd name="connsiteX131" fmla="*/ 6121353 w 6128435"/>
              <a:gd name="connsiteY131" fmla="*/ 5721725 h 6858000"/>
              <a:gd name="connsiteX132" fmla="*/ 6121607 w 6128435"/>
              <a:gd name="connsiteY132" fmla="*/ 5721959 h 6858000"/>
              <a:gd name="connsiteX133" fmla="*/ 6120262 w 6128435"/>
              <a:gd name="connsiteY133" fmla="*/ 5728358 h 6858000"/>
              <a:gd name="connsiteX134" fmla="*/ 6110194 w 6128435"/>
              <a:gd name="connsiteY134" fmla="*/ 5758853 h 6858000"/>
              <a:gd name="connsiteX135" fmla="*/ 6127519 w 6128435"/>
              <a:gd name="connsiteY135" fmla="*/ 5865775 h 6858000"/>
              <a:gd name="connsiteX136" fmla="*/ 6128435 w 6128435"/>
              <a:gd name="connsiteY136" fmla="*/ 5870164 h 6858000"/>
              <a:gd name="connsiteX137" fmla="*/ 6119217 w 6128435"/>
              <a:gd name="connsiteY137" fmla="*/ 5888542 h 6858000"/>
              <a:gd name="connsiteX138" fmla="*/ 6115966 w 6128435"/>
              <a:gd name="connsiteY138" fmla="*/ 5898387 h 6858000"/>
              <a:gd name="connsiteX139" fmla="*/ 6111924 w 6128435"/>
              <a:gd name="connsiteY139" fmla="*/ 5900444 h 6858000"/>
              <a:gd name="connsiteX140" fmla="*/ 6108716 w 6128435"/>
              <a:gd name="connsiteY140" fmla="*/ 5915345 h 6858000"/>
              <a:gd name="connsiteX141" fmla="*/ 6109524 w 6128435"/>
              <a:gd name="connsiteY141" fmla="*/ 5917328 h 6858000"/>
              <a:gd name="connsiteX142" fmla="*/ 6102493 w 6128435"/>
              <a:gd name="connsiteY142" fmla="*/ 5928602 h 6858000"/>
              <a:gd name="connsiteX143" fmla="*/ 6056863 w 6128435"/>
              <a:gd name="connsiteY143" fmla="*/ 6000643 h 6858000"/>
              <a:gd name="connsiteX144" fmla="*/ 6045436 w 6128435"/>
              <a:gd name="connsiteY144" fmla="*/ 6124480 h 6858000"/>
              <a:gd name="connsiteX145" fmla="*/ 6030489 w 6128435"/>
              <a:gd name="connsiteY145" fmla="*/ 6317666 h 6858000"/>
              <a:gd name="connsiteX146" fmla="*/ 6007492 w 6128435"/>
              <a:gd name="connsiteY146" fmla="*/ 6440818 h 6858000"/>
              <a:gd name="connsiteX147" fmla="*/ 6009467 w 6128435"/>
              <a:gd name="connsiteY147" fmla="*/ 6487076 h 6858000"/>
              <a:gd name="connsiteX148" fmla="*/ 5995064 w 6128435"/>
              <a:gd name="connsiteY148" fmla="*/ 6540791 h 6858000"/>
              <a:gd name="connsiteX149" fmla="*/ 5996309 w 6128435"/>
              <a:gd name="connsiteY149" fmla="*/ 6543961 h 6858000"/>
              <a:gd name="connsiteX150" fmla="*/ 5996048 w 6128435"/>
              <a:gd name="connsiteY150" fmla="*/ 6555444 h 6858000"/>
              <a:gd name="connsiteX151" fmla="*/ 6002524 w 6128435"/>
              <a:gd name="connsiteY151" fmla="*/ 6560188 h 6858000"/>
              <a:gd name="connsiteX152" fmla="*/ 6006823 w 6128435"/>
              <a:gd name="connsiteY152" fmla="*/ 6578546 h 6858000"/>
              <a:gd name="connsiteX153" fmla="*/ 6004510 w 6128435"/>
              <a:gd name="connsiteY153" fmla="*/ 6599256 h 6858000"/>
              <a:gd name="connsiteX154" fmla="*/ 5986207 w 6128435"/>
              <a:gd name="connsiteY154" fmla="*/ 6695855 h 6858000"/>
              <a:gd name="connsiteX155" fmla="*/ 5979428 w 6128435"/>
              <a:gd name="connsiteY155" fmla="*/ 6754678 h 6858000"/>
              <a:gd name="connsiteX156" fmla="*/ 5983398 w 6128435"/>
              <a:gd name="connsiteY156" fmla="*/ 6778641 h 6858000"/>
              <a:gd name="connsiteX157" fmla="*/ 5984543 w 6128435"/>
              <a:gd name="connsiteY157" fmla="*/ 6811016 h 6858000"/>
              <a:gd name="connsiteX158" fmla="*/ 5981802 w 6128435"/>
              <a:gd name="connsiteY158" fmla="*/ 6838578 h 6858000"/>
              <a:gd name="connsiteX159" fmla="*/ 5979671 w 6128435"/>
              <a:gd name="connsiteY159" fmla="*/ 6858000 h 6858000"/>
              <a:gd name="connsiteX160" fmla="*/ 0 w 6128435"/>
              <a:gd name="connsiteY160" fmla="*/ 6858000 h 6858000"/>
              <a:gd name="connsiteX161" fmla="*/ 0 w 6128435"/>
              <a:gd name="connsiteY16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2236 w 6128435"/>
              <a:gd name="connsiteY52" fmla="*/ 3019791 h 6858000"/>
              <a:gd name="connsiteX53" fmla="*/ 5481505 w 6128435"/>
              <a:gd name="connsiteY53" fmla="*/ 3095286 h 6858000"/>
              <a:gd name="connsiteX54" fmla="*/ 5477595 w 6128435"/>
              <a:gd name="connsiteY54" fmla="*/ 3250534 h 6858000"/>
              <a:gd name="connsiteX55" fmla="*/ 5532836 w 6128435"/>
              <a:gd name="connsiteY55" fmla="*/ 3353840 h 6858000"/>
              <a:gd name="connsiteX56" fmla="*/ 5561229 w 6128435"/>
              <a:gd name="connsiteY56" fmla="*/ 3395784 h 6858000"/>
              <a:gd name="connsiteX57" fmla="*/ 5589758 w 6128435"/>
              <a:gd name="connsiteY57" fmla="*/ 3506453 h 6858000"/>
              <a:gd name="connsiteX58" fmla="*/ 5596144 w 6128435"/>
              <a:gd name="connsiteY58" fmla="*/ 3534624 h 6858000"/>
              <a:gd name="connsiteX59" fmla="*/ 5597750 w 6128435"/>
              <a:gd name="connsiteY59" fmla="*/ 3534129 h 6858000"/>
              <a:gd name="connsiteX60" fmla="*/ 5599700 w 6128435"/>
              <a:gd name="connsiteY60" fmla="*/ 3547221 h 6858000"/>
              <a:gd name="connsiteX61" fmla="*/ 5615031 w 6128435"/>
              <a:gd name="connsiteY61" fmla="*/ 3557482 h 6858000"/>
              <a:gd name="connsiteX62" fmla="*/ 5618377 w 6128435"/>
              <a:gd name="connsiteY62" fmla="*/ 3588431 h 6858000"/>
              <a:gd name="connsiteX63" fmla="*/ 5612155 w 6128435"/>
              <a:gd name="connsiteY63" fmla="*/ 3589869 h 6858000"/>
              <a:gd name="connsiteX64" fmla="*/ 5620843 w 6128435"/>
              <a:gd name="connsiteY64" fmla="*/ 3606745 h 6858000"/>
              <a:gd name="connsiteX65" fmla="*/ 5655472 w 6128435"/>
              <a:gd name="connsiteY65" fmla="*/ 3678877 h 6858000"/>
              <a:gd name="connsiteX66" fmla="*/ 5680448 w 6128435"/>
              <a:gd name="connsiteY66" fmla="*/ 3717760 h 6858000"/>
              <a:gd name="connsiteX67" fmla="*/ 5683015 w 6128435"/>
              <a:gd name="connsiteY67" fmla="*/ 3762025 h 6858000"/>
              <a:gd name="connsiteX68" fmla="*/ 5696643 w 6128435"/>
              <a:gd name="connsiteY68" fmla="*/ 3773888 h 6858000"/>
              <a:gd name="connsiteX69" fmla="*/ 5699203 w 6128435"/>
              <a:gd name="connsiteY69" fmla="*/ 3775823 h 6858000"/>
              <a:gd name="connsiteX70" fmla="*/ 5704824 w 6128435"/>
              <a:gd name="connsiteY70" fmla="*/ 3785966 h 6858000"/>
              <a:gd name="connsiteX71" fmla="*/ 5712204 w 6128435"/>
              <a:gd name="connsiteY71" fmla="*/ 3785830 h 6858000"/>
              <a:gd name="connsiteX72" fmla="*/ 5724816 w 6128435"/>
              <a:gd name="connsiteY72" fmla="*/ 3798949 h 6858000"/>
              <a:gd name="connsiteX73" fmla="*/ 5733539 w 6128435"/>
              <a:gd name="connsiteY73" fmla="*/ 3818457 h 6858000"/>
              <a:gd name="connsiteX74" fmla="*/ 5768491 w 6128435"/>
              <a:gd name="connsiteY74" fmla="*/ 3914399 h 6858000"/>
              <a:gd name="connsiteX75" fmla="*/ 5793123 w 6128435"/>
              <a:gd name="connsiteY75" fmla="*/ 3969952 h 6858000"/>
              <a:gd name="connsiteX76" fmla="*/ 5808321 w 6128435"/>
              <a:gd name="connsiteY76" fmla="*/ 3988153 h 6858000"/>
              <a:gd name="connsiteX77" fmla="*/ 5825621 w 6128435"/>
              <a:gd name="connsiteY77" fmla="*/ 4015525 h 6858000"/>
              <a:gd name="connsiteX78" fmla="*/ 5860672 w 6128435"/>
              <a:gd name="connsiteY78" fmla="*/ 4061579 h 6858000"/>
              <a:gd name="connsiteX79" fmla="*/ 5872173 w 6128435"/>
              <a:gd name="connsiteY79" fmla="*/ 4088497 h 6858000"/>
              <a:gd name="connsiteX80" fmla="*/ 5883705 w 6128435"/>
              <a:gd name="connsiteY80" fmla="*/ 4101899 h 6858000"/>
              <a:gd name="connsiteX81" fmla="*/ 5885314 w 6128435"/>
              <a:gd name="connsiteY81" fmla="*/ 4108387 h 6858000"/>
              <a:gd name="connsiteX82" fmla="*/ 5894095 w 6128435"/>
              <a:gd name="connsiteY82" fmla="*/ 4128857 h 6858000"/>
              <a:gd name="connsiteX83" fmla="*/ 5898339 w 6128435"/>
              <a:gd name="connsiteY83" fmla="*/ 4140800 h 6858000"/>
              <a:gd name="connsiteX84" fmla="*/ 5899734 w 6128435"/>
              <a:gd name="connsiteY84" fmla="*/ 4145632 h 6858000"/>
              <a:gd name="connsiteX85" fmla="*/ 5903513 w 6128435"/>
              <a:gd name="connsiteY85" fmla="*/ 4187661 h 6858000"/>
              <a:gd name="connsiteX86" fmla="*/ 5917114 w 6128435"/>
              <a:gd name="connsiteY86" fmla="*/ 4213096 h 6858000"/>
              <a:gd name="connsiteX87" fmla="*/ 5921153 w 6128435"/>
              <a:gd name="connsiteY87" fmla="*/ 4236222 h 6858000"/>
              <a:gd name="connsiteX88" fmla="*/ 5924233 w 6128435"/>
              <a:gd name="connsiteY88" fmla="*/ 4242060 h 6858000"/>
              <a:gd name="connsiteX89" fmla="*/ 5928910 w 6128435"/>
              <a:gd name="connsiteY89" fmla="*/ 4300973 h 6858000"/>
              <a:gd name="connsiteX90" fmla="*/ 5939320 w 6128435"/>
              <a:gd name="connsiteY90" fmla="*/ 4340435 h 6858000"/>
              <a:gd name="connsiteX91" fmla="*/ 5946705 w 6128435"/>
              <a:gd name="connsiteY91" fmla="*/ 4428051 h 6858000"/>
              <a:gd name="connsiteX92" fmla="*/ 5949261 w 6128435"/>
              <a:gd name="connsiteY92" fmla="*/ 4449185 h 6858000"/>
              <a:gd name="connsiteX93" fmla="*/ 5957504 w 6128435"/>
              <a:gd name="connsiteY93" fmla="*/ 4465911 h 6858000"/>
              <a:gd name="connsiteX94" fmla="*/ 5964689 w 6128435"/>
              <a:gd name="connsiteY94" fmla="*/ 4468532 h 6858000"/>
              <a:gd name="connsiteX95" fmla="*/ 5967062 w 6128435"/>
              <a:gd name="connsiteY95" fmla="*/ 4479923 h 6858000"/>
              <a:gd name="connsiteX96" fmla="*/ 5968960 w 6128435"/>
              <a:gd name="connsiteY96" fmla="*/ 4482655 h 6858000"/>
              <a:gd name="connsiteX97" fmla="*/ 5978567 w 6128435"/>
              <a:gd name="connsiteY97" fmla="*/ 4498605 h 6858000"/>
              <a:gd name="connsiteX98" fmla="*/ 5980106 w 6128435"/>
              <a:gd name="connsiteY98" fmla="*/ 4585087 h 6858000"/>
              <a:gd name="connsiteX99" fmla="*/ 5998138 w 6128435"/>
              <a:gd name="connsiteY99" fmla="*/ 4697518 h 6858000"/>
              <a:gd name="connsiteX100" fmla="*/ 6013516 w 6128435"/>
              <a:gd name="connsiteY100" fmla="*/ 4786619 h 6858000"/>
              <a:gd name="connsiteX101" fmla="*/ 6025404 w 6128435"/>
              <a:gd name="connsiteY101" fmla="*/ 4858148 h 6858000"/>
              <a:gd name="connsiteX102" fmla="*/ 6007749 w 6128435"/>
              <a:gd name="connsiteY102" fmla="*/ 4964715 h 6858000"/>
              <a:gd name="connsiteX103" fmla="*/ 6005269 w 6128435"/>
              <a:gd name="connsiteY103" fmla="*/ 5150567 h 6858000"/>
              <a:gd name="connsiteX104" fmla="*/ 6001127 w 6128435"/>
              <a:gd name="connsiteY104" fmla="*/ 5164609 h 6858000"/>
              <a:gd name="connsiteX105" fmla="*/ 5996647 w 6128435"/>
              <a:gd name="connsiteY105" fmla="*/ 5185640 h 6858000"/>
              <a:gd name="connsiteX106" fmla="*/ 5998514 w 6128435"/>
              <a:gd name="connsiteY106" fmla="*/ 5189673 h 6858000"/>
              <a:gd name="connsiteX107" fmla="*/ 5995970 w 6128435"/>
              <a:gd name="connsiteY107" fmla="*/ 5221547 h 6858000"/>
              <a:gd name="connsiteX108" fmla="*/ 5997218 w 6128435"/>
              <a:gd name="connsiteY108" fmla="*/ 5222031 h 6858000"/>
              <a:gd name="connsiteX109" fmla="*/ 6002116 w 6128435"/>
              <a:gd name="connsiteY109" fmla="*/ 5231223 h 6858000"/>
              <a:gd name="connsiteX110" fmla="*/ 6008541 w 6128435"/>
              <a:gd name="connsiteY110" fmla="*/ 5248680 h 6858000"/>
              <a:gd name="connsiteX111" fmla="*/ 6039260 w 6128435"/>
              <a:gd name="connsiteY111" fmla="*/ 5289518 h 6858000"/>
              <a:gd name="connsiteX112" fmla="*/ 6036748 w 6128435"/>
              <a:gd name="connsiteY112" fmla="*/ 5322752 h 6858000"/>
              <a:gd name="connsiteX113" fmla="*/ 6036943 w 6128435"/>
              <a:gd name="connsiteY113" fmla="*/ 5329480 h 6858000"/>
              <a:gd name="connsiteX114" fmla="*/ 6037236 w 6128435"/>
              <a:gd name="connsiteY114" fmla="*/ 5329634 h 6858000"/>
              <a:gd name="connsiteX115" fmla="*/ 6038019 w 6128435"/>
              <a:gd name="connsiteY115" fmla="*/ 5336764 h 6858000"/>
              <a:gd name="connsiteX116" fmla="*/ 6037298 w 6128435"/>
              <a:gd name="connsiteY116" fmla="*/ 5341753 h 6858000"/>
              <a:gd name="connsiteX117" fmla="*/ 6037677 w 6128435"/>
              <a:gd name="connsiteY117" fmla="*/ 5354807 h 6858000"/>
              <a:gd name="connsiteX118" fmla="*/ 6039728 w 6128435"/>
              <a:gd name="connsiteY118" fmla="*/ 5359416 h 6858000"/>
              <a:gd name="connsiteX119" fmla="*/ 6043311 w 6128435"/>
              <a:gd name="connsiteY119" fmla="*/ 5361407 h 6858000"/>
              <a:gd name="connsiteX120" fmla="*/ 6042954 w 6128435"/>
              <a:gd name="connsiteY120" fmla="*/ 5362576 h 6858000"/>
              <a:gd name="connsiteX121" fmla="*/ 6053435 w 6128435"/>
              <a:gd name="connsiteY121" fmla="*/ 5387547 h 6858000"/>
              <a:gd name="connsiteX122" fmla="*/ 6065933 w 6128435"/>
              <a:gd name="connsiteY122" fmla="*/ 5443002 h 6858000"/>
              <a:gd name="connsiteX123" fmla="*/ 6068640 w 6128435"/>
              <a:gd name="connsiteY123" fmla="*/ 5474503 h 6858000"/>
              <a:gd name="connsiteX124" fmla="*/ 6080922 w 6128435"/>
              <a:gd name="connsiteY124" fmla="*/ 5561070 h 6858000"/>
              <a:gd name="connsiteX125" fmla="*/ 6096949 w 6128435"/>
              <a:gd name="connsiteY125" fmla="*/ 5648179 h 6858000"/>
              <a:gd name="connsiteX126" fmla="*/ 6125703 w 6128435"/>
              <a:gd name="connsiteY126" fmla="*/ 5692894 h 6858000"/>
              <a:gd name="connsiteX127" fmla="*/ 6126670 w 6128435"/>
              <a:gd name="connsiteY127" fmla="*/ 5697882 h 6858000"/>
              <a:gd name="connsiteX128" fmla="*/ 6124061 w 6128435"/>
              <a:gd name="connsiteY128" fmla="*/ 5710294 h 6858000"/>
              <a:gd name="connsiteX129" fmla="*/ 6122213 w 6128435"/>
              <a:gd name="connsiteY129" fmla="*/ 5714762 h 6858000"/>
              <a:gd name="connsiteX130" fmla="*/ 6121353 w 6128435"/>
              <a:gd name="connsiteY130" fmla="*/ 5721725 h 6858000"/>
              <a:gd name="connsiteX131" fmla="*/ 6121607 w 6128435"/>
              <a:gd name="connsiteY131" fmla="*/ 5721959 h 6858000"/>
              <a:gd name="connsiteX132" fmla="*/ 6120262 w 6128435"/>
              <a:gd name="connsiteY132" fmla="*/ 5728358 h 6858000"/>
              <a:gd name="connsiteX133" fmla="*/ 6110194 w 6128435"/>
              <a:gd name="connsiteY133" fmla="*/ 5758853 h 6858000"/>
              <a:gd name="connsiteX134" fmla="*/ 6127519 w 6128435"/>
              <a:gd name="connsiteY134" fmla="*/ 5865775 h 6858000"/>
              <a:gd name="connsiteX135" fmla="*/ 6128435 w 6128435"/>
              <a:gd name="connsiteY135" fmla="*/ 5870164 h 6858000"/>
              <a:gd name="connsiteX136" fmla="*/ 6119217 w 6128435"/>
              <a:gd name="connsiteY136" fmla="*/ 5888542 h 6858000"/>
              <a:gd name="connsiteX137" fmla="*/ 6115966 w 6128435"/>
              <a:gd name="connsiteY137" fmla="*/ 5898387 h 6858000"/>
              <a:gd name="connsiteX138" fmla="*/ 6111924 w 6128435"/>
              <a:gd name="connsiteY138" fmla="*/ 5900444 h 6858000"/>
              <a:gd name="connsiteX139" fmla="*/ 6108716 w 6128435"/>
              <a:gd name="connsiteY139" fmla="*/ 5915345 h 6858000"/>
              <a:gd name="connsiteX140" fmla="*/ 6109524 w 6128435"/>
              <a:gd name="connsiteY140" fmla="*/ 5917328 h 6858000"/>
              <a:gd name="connsiteX141" fmla="*/ 6102493 w 6128435"/>
              <a:gd name="connsiteY141" fmla="*/ 5928602 h 6858000"/>
              <a:gd name="connsiteX142" fmla="*/ 6056863 w 6128435"/>
              <a:gd name="connsiteY142" fmla="*/ 6000643 h 6858000"/>
              <a:gd name="connsiteX143" fmla="*/ 6045436 w 6128435"/>
              <a:gd name="connsiteY143" fmla="*/ 6124480 h 6858000"/>
              <a:gd name="connsiteX144" fmla="*/ 6030489 w 6128435"/>
              <a:gd name="connsiteY144" fmla="*/ 6317666 h 6858000"/>
              <a:gd name="connsiteX145" fmla="*/ 6007492 w 6128435"/>
              <a:gd name="connsiteY145" fmla="*/ 6440818 h 6858000"/>
              <a:gd name="connsiteX146" fmla="*/ 6009467 w 6128435"/>
              <a:gd name="connsiteY146" fmla="*/ 6487076 h 6858000"/>
              <a:gd name="connsiteX147" fmla="*/ 5995064 w 6128435"/>
              <a:gd name="connsiteY147" fmla="*/ 6540791 h 6858000"/>
              <a:gd name="connsiteX148" fmla="*/ 5996309 w 6128435"/>
              <a:gd name="connsiteY148" fmla="*/ 6543961 h 6858000"/>
              <a:gd name="connsiteX149" fmla="*/ 5996048 w 6128435"/>
              <a:gd name="connsiteY149" fmla="*/ 6555444 h 6858000"/>
              <a:gd name="connsiteX150" fmla="*/ 6002524 w 6128435"/>
              <a:gd name="connsiteY150" fmla="*/ 6560188 h 6858000"/>
              <a:gd name="connsiteX151" fmla="*/ 6006823 w 6128435"/>
              <a:gd name="connsiteY151" fmla="*/ 6578546 h 6858000"/>
              <a:gd name="connsiteX152" fmla="*/ 6004510 w 6128435"/>
              <a:gd name="connsiteY152" fmla="*/ 6599256 h 6858000"/>
              <a:gd name="connsiteX153" fmla="*/ 5986207 w 6128435"/>
              <a:gd name="connsiteY153" fmla="*/ 6695855 h 6858000"/>
              <a:gd name="connsiteX154" fmla="*/ 5979428 w 6128435"/>
              <a:gd name="connsiteY154" fmla="*/ 6754678 h 6858000"/>
              <a:gd name="connsiteX155" fmla="*/ 5983398 w 6128435"/>
              <a:gd name="connsiteY155" fmla="*/ 6778641 h 6858000"/>
              <a:gd name="connsiteX156" fmla="*/ 5984543 w 6128435"/>
              <a:gd name="connsiteY156" fmla="*/ 6811016 h 6858000"/>
              <a:gd name="connsiteX157" fmla="*/ 5981802 w 6128435"/>
              <a:gd name="connsiteY157" fmla="*/ 6838578 h 6858000"/>
              <a:gd name="connsiteX158" fmla="*/ 5979671 w 6128435"/>
              <a:gd name="connsiteY158" fmla="*/ 6858000 h 6858000"/>
              <a:gd name="connsiteX159" fmla="*/ 0 w 6128435"/>
              <a:gd name="connsiteY159" fmla="*/ 6858000 h 6858000"/>
              <a:gd name="connsiteX160" fmla="*/ 0 w 6128435"/>
              <a:gd name="connsiteY16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1505 w 6128435"/>
              <a:gd name="connsiteY52" fmla="*/ 3095286 h 6858000"/>
              <a:gd name="connsiteX53" fmla="*/ 5477595 w 6128435"/>
              <a:gd name="connsiteY53" fmla="*/ 3250534 h 6858000"/>
              <a:gd name="connsiteX54" fmla="*/ 5532836 w 6128435"/>
              <a:gd name="connsiteY54" fmla="*/ 3353840 h 6858000"/>
              <a:gd name="connsiteX55" fmla="*/ 5561229 w 6128435"/>
              <a:gd name="connsiteY55" fmla="*/ 3395784 h 6858000"/>
              <a:gd name="connsiteX56" fmla="*/ 5589758 w 6128435"/>
              <a:gd name="connsiteY56" fmla="*/ 3506453 h 6858000"/>
              <a:gd name="connsiteX57" fmla="*/ 5596144 w 6128435"/>
              <a:gd name="connsiteY57" fmla="*/ 3534624 h 6858000"/>
              <a:gd name="connsiteX58" fmla="*/ 5597750 w 6128435"/>
              <a:gd name="connsiteY58" fmla="*/ 3534129 h 6858000"/>
              <a:gd name="connsiteX59" fmla="*/ 5599700 w 6128435"/>
              <a:gd name="connsiteY59" fmla="*/ 3547221 h 6858000"/>
              <a:gd name="connsiteX60" fmla="*/ 5615031 w 6128435"/>
              <a:gd name="connsiteY60" fmla="*/ 3557482 h 6858000"/>
              <a:gd name="connsiteX61" fmla="*/ 5618377 w 6128435"/>
              <a:gd name="connsiteY61" fmla="*/ 3588431 h 6858000"/>
              <a:gd name="connsiteX62" fmla="*/ 5612155 w 6128435"/>
              <a:gd name="connsiteY62" fmla="*/ 3589869 h 6858000"/>
              <a:gd name="connsiteX63" fmla="*/ 5620843 w 6128435"/>
              <a:gd name="connsiteY63" fmla="*/ 3606745 h 6858000"/>
              <a:gd name="connsiteX64" fmla="*/ 5655472 w 6128435"/>
              <a:gd name="connsiteY64" fmla="*/ 3678877 h 6858000"/>
              <a:gd name="connsiteX65" fmla="*/ 5680448 w 6128435"/>
              <a:gd name="connsiteY65" fmla="*/ 3717760 h 6858000"/>
              <a:gd name="connsiteX66" fmla="*/ 5683015 w 6128435"/>
              <a:gd name="connsiteY66" fmla="*/ 3762025 h 6858000"/>
              <a:gd name="connsiteX67" fmla="*/ 5696643 w 6128435"/>
              <a:gd name="connsiteY67" fmla="*/ 3773888 h 6858000"/>
              <a:gd name="connsiteX68" fmla="*/ 5699203 w 6128435"/>
              <a:gd name="connsiteY68" fmla="*/ 3775823 h 6858000"/>
              <a:gd name="connsiteX69" fmla="*/ 5704824 w 6128435"/>
              <a:gd name="connsiteY69" fmla="*/ 3785966 h 6858000"/>
              <a:gd name="connsiteX70" fmla="*/ 5712204 w 6128435"/>
              <a:gd name="connsiteY70" fmla="*/ 3785830 h 6858000"/>
              <a:gd name="connsiteX71" fmla="*/ 5724816 w 6128435"/>
              <a:gd name="connsiteY71" fmla="*/ 3798949 h 6858000"/>
              <a:gd name="connsiteX72" fmla="*/ 5733539 w 6128435"/>
              <a:gd name="connsiteY72" fmla="*/ 3818457 h 6858000"/>
              <a:gd name="connsiteX73" fmla="*/ 5768491 w 6128435"/>
              <a:gd name="connsiteY73" fmla="*/ 3914399 h 6858000"/>
              <a:gd name="connsiteX74" fmla="*/ 5793123 w 6128435"/>
              <a:gd name="connsiteY74" fmla="*/ 3969952 h 6858000"/>
              <a:gd name="connsiteX75" fmla="*/ 5808321 w 6128435"/>
              <a:gd name="connsiteY75" fmla="*/ 3988153 h 6858000"/>
              <a:gd name="connsiteX76" fmla="*/ 5825621 w 6128435"/>
              <a:gd name="connsiteY76" fmla="*/ 4015525 h 6858000"/>
              <a:gd name="connsiteX77" fmla="*/ 5860672 w 6128435"/>
              <a:gd name="connsiteY77" fmla="*/ 4061579 h 6858000"/>
              <a:gd name="connsiteX78" fmla="*/ 5872173 w 6128435"/>
              <a:gd name="connsiteY78" fmla="*/ 4088497 h 6858000"/>
              <a:gd name="connsiteX79" fmla="*/ 5883705 w 6128435"/>
              <a:gd name="connsiteY79" fmla="*/ 4101899 h 6858000"/>
              <a:gd name="connsiteX80" fmla="*/ 5885314 w 6128435"/>
              <a:gd name="connsiteY80" fmla="*/ 4108387 h 6858000"/>
              <a:gd name="connsiteX81" fmla="*/ 5894095 w 6128435"/>
              <a:gd name="connsiteY81" fmla="*/ 4128857 h 6858000"/>
              <a:gd name="connsiteX82" fmla="*/ 5898339 w 6128435"/>
              <a:gd name="connsiteY82" fmla="*/ 4140800 h 6858000"/>
              <a:gd name="connsiteX83" fmla="*/ 5899734 w 6128435"/>
              <a:gd name="connsiteY83" fmla="*/ 4145632 h 6858000"/>
              <a:gd name="connsiteX84" fmla="*/ 5903513 w 6128435"/>
              <a:gd name="connsiteY84" fmla="*/ 4187661 h 6858000"/>
              <a:gd name="connsiteX85" fmla="*/ 5917114 w 6128435"/>
              <a:gd name="connsiteY85" fmla="*/ 4213096 h 6858000"/>
              <a:gd name="connsiteX86" fmla="*/ 5921153 w 6128435"/>
              <a:gd name="connsiteY86" fmla="*/ 4236222 h 6858000"/>
              <a:gd name="connsiteX87" fmla="*/ 5924233 w 6128435"/>
              <a:gd name="connsiteY87" fmla="*/ 4242060 h 6858000"/>
              <a:gd name="connsiteX88" fmla="*/ 5928910 w 6128435"/>
              <a:gd name="connsiteY88" fmla="*/ 4300973 h 6858000"/>
              <a:gd name="connsiteX89" fmla="*/ 5939320 w 6128435"/>
              <a:gd name="connsiteY89" fmla="*/ 4340435 h 6858000"/>
              <a:gd name="connsiteX90" fmla="*/ 5946705 w 6128435"/>
              <a:gd name="connsiteY90" fmla="*/ 4428051 h 6858000"/>
              <a:gd name="connsiteX91" fmla="*/ 5949261 w 6128435"/>
              <a:gd name="connsiteY91" fmla="*/ 4449185 h 6858000"/>
              <a:gd name="connsiteX92" fmla="*/ 5957504 w 6128435"/>
              <a:gd name="connsiteY92" fmla="*/ 4465911 h 6858000"/>
              <a:gd name="connsiteX93" fmla="*/ 5964689 w 6128435"/>
              <a:gd name="connsiteY93" fmla="*/ 4468532 h 6858000"/>
              <a:gd name="connsiteX94" fmla="*/ 5967062 w 6128435"/>
              <a:gd name="connsiteY94" fmla="*/ 4479923 h 6858000"/>
              <a:gd name="connsiteX95" fmla="*/ 5968960 w 6128435"/>
              <a:gd name="connsiteY95" fmla="*/ 4482655 h 6858000"/>
              <a:gd name="connsiteX96" fmla="*/ 5978567 w 6128435"/>
              <a:gd name="connsiteY96" fmla="*/ 4498605 h 6858000"/>
              <a:gd name="connsiteX97" fmla="*/ 5980106 w 6128435"/>
              <a:gd name="connsiteY97" fmla="*/ 4585087 h 6858000"/>
              <a:gd name="connsiteX98" fmla="*/ 5998138 w 6128435"/>
              <a:gd name="connsiteY98" fmla="*/ 4697518 h 6858000"/>
              <a:gd name="connsiteX99" fmla="*/ 6013516 w 6128435"/>
              <a:gd name="connsiteY99" fmla="*/ 4786619 h 6858000"/>
              <a:gd name="connsiteX100" fmla="*/ 6025404 w 6128435"/>
              <a:gd name="connsiteY100" fmla="*/ 4858148 h 6858000"/>
              <a:gd name="connsiteX101" fmla="*/ 6007749 w 6128435"/>
              <a:gd name="connsiteY101" fmla="*/ 4964715 h 6858000"/>
              <a:gd name="connsiteX102" fmla="*/ 6005269 w 6128435"/>
              <a:gd name="connsiteY102" fmla="*/ 5150567 h 6858000"/>
              <a:gd name="connsiteX103" fmla="*/ 6001127 w 6128435"/>
              <a:gd name="connsiteY103" fmla="*/ 5164609 h 6858000"/>
              <a:gd name="connsiteX104" fmla="*/ 5996647 w 6128435"/>
              <a:gd name="connsiteY104" fmla="*/ 5185640 h 6858000"/>
              <a:gd name="connsiteX105" fmla="*/ 5998514 w 6128435"/>
              <a:gd name="connsiteY105" fmla="*/ 5189673 h 6858000"/>
              <a:gd name="connsiteX106" fmla="*/ 5995970 w 6128435"/>
              <a:gd name="connsiteY106" fmla="*/ 5221547 h 6858000"/>
              <a:gd name="connsiteX107" fmla="*/ 5997218 w 6128435"/>
              <a:gd name="connsiteY107" fmla="*/ 5222031 h 6858000"/>
              <a:gd name="connsiteX108" fmla="*/ 6002116 w 6128435"/>
              <a:gd name="connsiteY108" fmla="*/ 5231223 h 6858000"/>
              <a:gd name="connsiteX109" fmla="*/ 6008541 w 6128435"/>
              <a:gd name="connsiteY109" fmla="*/ 5248680 h 6858000"/>
              <a:gd name="connsiteX110" fmla="*/ 6039260 w 6128435"/>
              <a:gd name="connsiteY110" fmla="*/ 5289518 h 6858000"/>
              <a:gd name="connsiteX111" fmla="*/ 6036748 w 6128435"/>
              <a:gd name="connsiteY111" fmla="*/ 5322752 h 6858000"/>
              <a:gd name="connsiteX112" fmla="*/ 6036943 w 6128435"/>
              <a:gd name="connsiteY112" fmla="*/ 5329480 h 6858000"/>
              <a:gd name="connsiteX113" fmla="*/ 6037236 w 6128435"/>
              <a:gd name="connsiteY113" fmla="*/ 5329634 h 6858000"/>
              <a:gd name="connsiteX114" fmla="*/ 6038019 w 6128435"/>
              <a:gd name="connsiteY114" fmla="*/ 5336764 h 6858000"/>
              <a:gd name="connsiteX115" fmla="*/ 6037298 w 6128435"/>
              <a:gd name="connsiteY115" fmla="*/ 5341753 h 6858000"/>
              <a:gd name="connsiteX116" fmla="*/ 6037677 w 6128435"/>
              <a:gd name="connsiteY116" fmla="*/ 5354807 h 6858000"/>
              <a:gd name="connsiteX117" fmla="*/ 6039728 w 6128435"/>
              <a:gd name="connsiteY117" fmla="*/ 5359416 h 6858000"/>
              <a:gd name="connsiteX118" fmla="*/ 6043311 w 6128435"/>
              <a:gd name="connsiteY118" fmla="*/ 5361407 h 6858000"/>
              <a:gd name="connsiteX119" fmla="*/ 6042954 w 6128435"/>
              <a:gd name="connsiteY119" fmla="*/ 5362576 h 6858000"/>
              <a:gd name="connsiteX120" fmla="*/ 6053435 w 6128435"/>
              <a:gd name="connsiteY120" fmla="*/ 5387547 h 6858000"/>
              <a:gd name="connsiteX121" fmla="*/ 6065933 w 6128435"/>
              <a:gd name="connsiteY121" fmla="*/ 5443002 h 6858000"/>
              <a:gd name="connsiteX122" fmla="*/ 6068640 w 6128435"/>
              <a:gd name="connsiteY122" fmla="*/ 5474503 h 6858000"/>
              <a:gd name="connsiteX123" fmla="*/ 6080922 w 6128435"/>
              <a:gd name="connsiteY123" fmla="*/ 5561070 h 6858000"/>
              <a:gd name="connsiteX124" fmla="*/ 6096949 w 6128435"/>
              <a:gd name="connsiteY124" fmla="*/ 5648179 h 6858000"/>
              <a:gd name="connsiteX125" fmla="*/ 6125703 w 6128435"/>
              <a:gd name="connsiteY125" fmla="*/ 5692894 h 6858000"/>
              <a:gd name="connsiteX126" fmla="*/ 6126670 w 6128435"/>
              <a:gd name="connsiteY126" fmla="*/ 5697882 h 6858000"/>
              <a:gd name="connsiteX127" fmla="*/ 6124061 w 6128435"/>
              <a:gd name="connsiteY127" fmla="*/ 5710294 h 6858000"/>
              <a:gd name="connsiteX128" fmla="*/ 6122213 w 6128435"/>
              <a:gd name="connsiteY128" fmla="*/ 5714762 h 6858000"/>
              <a:gd name="connsiteX129" fmla="*/ 6121353 w 6128435"/>
              <a:gd name="connsiteY129" fmla="*/ 5721725 h 6858000"/>
              <a:gd name="connsiteX130" fmla="*/ 6121607 w 6128435"/>
              <a:gd name="connsiteY130" fmla="*/ 5721959 h 6858000"/>
              <a:gd name="connsiteX131" fmla="*/ 6120262 w 6128435"/>
              <a:gd name="connsiteY131" fmla="*/ 5728358 h 6858000"/>
              <a:gd name="connsiteX132" fmla="*/ 6110194 w 6128435"/>
              <a:gd name="connsiteY132" fmla="*/ 5758853 h 6858000"/>
              <a:gd name="connsiteX133" fmla="*/ 6127519 w 6128435"/>
              <a:gd name="connsiteY133" fmla="*/ 5865775 h 6858000"/>
              <a:gd name="connsiteX134" fmla="*/ 6128435 w 6128435"/>
              <a:gd name="connsiteY134" fmla="*/ 5870164 h 6858000"/>
              <a:gd name="connsiteX135" fmla="*/ 6119217 w 6128435"/>
              <a:gd name="connsiteY135" fmla="*/ 5888542 h 6858000"/>
              <a:gd name="connsiteX136" fmla="*/ 6115966 w 6128435"/>
              <a:gd name="connsiteY136" fmla="*/ 5898387 h 6858000"/>
              <a:gd name="connsiteX137" fmla="*/ 6111924 w 6128435"/>
              <a:gd name="connsiteY137" fmla="*/ 5900444 h 6858000"/>
              <a:gd name="connsiteX138" fmla="*/ 6108716 w 6128435"/>
              <a:gd name="connsiteY138" fmla="*/ 5915345 h 6858000"/>
              <a:gd name="connsiteX139" fmla="*/ 6109524 w 6128435"/>
              <a:gd name="connsiteY139" fmla="*/ 5917328 h 6858000"/>
              <a:gd name="connsiteX140" fmla="*/ 6102493 w 6128435"/>
              <a:gd name="connsiteY140" fmla="*/ 5928602 h 6858000"/>
              <a:gd name="connsiteX141" fmla="*/ 6056863 w 6128435"/>
              <a:gd name="connsiteY141" fmla="*/ 6000643 h 6858000"/>
              <a:gd name="connsiteX142" fmla="*/ 6045436 w 6128435"/>
              <a:gd name="connsiteY142" fmla="*/ 6124480 h 6858000"/>
              <a:gd name="connsiteX143" fmla="*/ 6030489 w 6128435"/>
              <a:gd name="connsiteY143" fmla="*/ 6317666 h 6858000"/>
              <a:gd name="connsiteX144" fmla="*/ 6007492 w 6128435"/>
              <a:gd name="connsiteY144" fmla="*/ 6440818 h 6858000"/>
              <a:gd name="connsiteX145" fmla="*/ 6009467 w 6128435"/>
              <a:gd name="connsiteY145" fmla="*/ 6487076 h 6858000"/>
              <a:gd name="connsiteX146" fmla="*/ 5995064 w 6128435"/>
              <a:gd name="connsiteY146" fmla="*/ 6540791 h 6858000"/>
              <a:gd name="connsiteX147" fmla="*/ 5996309 w 6128435"/>
              <a:gd name="connsiteY147" fmla="*/ 6543961 h 6858000"/>
              <a:gd name="connsiteX148" fmla="*/ 5996048 w 6128435"/>
              <a:gd name="connsiteY148" fmla="*/ 6555444 h 6858000"/>
              <a:gd name="connsiteX149" fmla="*/ 6002524 w 6128435"/>
              <a:gd name="connsiteY149" fmla="*/ 6560188 h 6858000"/>
              <a:gd name="connsiteX150" fmla="*/ 6006823 w 6128435"/>
              <a:gd name="connsiteY150" fmla="*/ 6578546 h 6858000"/>
              <a:gd name="connsiteX151" fmla="*/ 6004510 w 6128435"/>
              <a:gd name="connsiteY151" fmla="*/ 6599256 h 6858000"/>
              <a:gd name="connsiteX152" fmla="*/ 5986207 w 6128435"/>
              <a:gd name="connsiteY152" fmla="*/ 6695855 h 6858000"/>
              <a:gd name="connsiteX153" fmla="*/ 5979428 w 6128435"/>
              <a:gd name="connsiteY153" fmla="*/ 6754678 h 6858000"/>
              <a:gd name="connsiteX154" fmla="*/ 5983398 w 6128435"/>
              <a:gd name="connsiteY154" fmla="*/ 6778641 h 6858000"/>
              <a:gd name="connsiteX155" fmla="*/ 5984543 w 6128435"/>
              <a:gd name="connsiteY155" fmla="*/ 6811016 h 6858000"/>
              <a:gd name="connsiteX156" fmla="*/ 5981802 w 6128435"/>
              <a:gd name="connsiteY156" fmla="*/ 6838578 h 6858000"/>
              <a:gd name="connsiteX157" fmla="*/ 5979671 w 6128435"/>
              <a:gd name="connsiteY157" fmla="*/ 6858000 h 6858000"/>
              <a:gd name="connsiteX158" fmla="*/ 0 w 6128435"/>
              <a:gd name="connsiteY158" fmla="*/ 6858000 h 6858000"/>
              <a:gd name="connsiteX159" fmla="*/ 0 w 6128435"/>
              <a:gd name="connsiteY15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477595 w 6128435"/>
              <a:gd name="connsiteY52" fmla="*/ 3250534 h 6858000"/>
              <a:gd name="connsiteX53" fmla="*/ 5532836 w 6128435"/>
              <a:gd name="connsiteY53" fmla="*/ 3353840 h 6858000"/>
              <a:gd name="connsiteX54" fmla="*/ 5561229 w 6128435"/>
              <a:gd name="connsiteY54" fmla="*/ 3395784 h 6858000"/>
              <a:gd name="connsiteX55" fmla="*/ 5589758 w 6128435"/>
              <a:gd name="connsiteY55" fmla="*/ 3506453 h 6858000"/>
              <a:gd name="connsiteX56" fmla="*/ 5596144 w 6128435"/>
              <a:gd name="connsiteY56" fmla="*/ 3534624 h 6858000"/>
              <a:gd name="connsiteX57" fmla="*/ 5597750 w 6128435"/>
              <a:gd name="connsiteY57" fmla="*/ 3534129 h 6858000"/>
              <a:gd name="connsiteX58" fmla="*/ 5599700 w 6128435"/>
              <a:gd name="connsiteY58" fmla="*/ 3547221 h 6858000"/>
              <a:gd name="connsiteX59" fmla="*/ 5615031 w 6128435"/>
              <a:gd name="connsiteY59" fmla="*/ 3557482 h 6858000"/>
              <a:gd name="connsiteX60" fmla="*/ 5618377 w 6128435"/>
              <a:gd name="connsiteY60" fmla="*/ 3588431 h 6858000"/>
              <a:gd name="connsiteX61" fmla="*/ 5612155 w 6128435"/>
              <a:gd name="connsiteY61" fmla="*/ 3589869 h 6858000"/>
              <a:gd name="connsiteX62" fmla="*/ 5620843 w 6128435"/>
              <a:gd name="connsiteY62" fmla="*/ 3606745 h 6858000"/>
              <a:gd name="connsiteX63" fmla="*/ 5655472 w 6128435"/>
              <a:gd name="connsiteY63" fmla="*/ 3678877 h 6858000"/>
              <a:gd name="connsiteX64" fmla="*/ 5680448 w 6128435"/>
              <a:gd name="connsiteY64" fmla="*/ 3717760 h 6858000"/>
              <a:gd name="connsiteX65" fmla="*/ 5683015 w 6128435"/>
              <a:gd name="connsiteY65" fmla="*/ 3762025 h 6858000"/>
              <a:gd name="connsiteX66" fmla="*/ 5696643 w 6128435"/>
              <a:gd name="connsiteY66" fmla="*/ 3773888 h 6858000"/>
              <a:gd name="connsiteX67" fmla="*/ 5699203 w 6128435"/>
              <a:gd name="connsiteY67" fmla="*/ 3775823 h 6858000"/>
              <a:gd name="connsiteX68" fmla="*/ 5704824 w 6128435"/>
              <a:gd name="connsiteY68" fmla="*/ 3785966 h 6858000"/>
              <a:gd name="connsiteX69" fmla="*/ 5712204 w 6128435"/>
              <a:gd name="connsiteY69" fmla="*/ 3785830 h 6858000"/>
              <a:gd name="connsiteX70" fmla="*/ 5724816 w 6128435"/>
              <a:gd name="connsiteY70" fmla="*/ 3798949 h 6858000"/>
              <a:gd name="connsiteX71" fmla="*/ 5733539 w 6128435"/>
              <a:gd name="connsiteY71" fmla="*/ 3818457 h 6858000"/>
              <a:gd name="connsiteX72" fmla="*/ 5768491 w 6128435"/>
              <a:gd name="connsiteY72" fmla="*/ 3914399 h 6858000"/>
              <a:gd name="connsiteX73" fmla="*/ 5793123 w 6128435"/>
              <a:gd name="connsiteY73" fmla="*/ 3969952 h 6858000"/>
              <a:gd name="connsiteX74" fmla="*/ 5808321 w 6128435"/>
              <a:gd name="connsiteY74" fmla="*/ 3988153 h 6858000"/>
              <a:gd name="connsiteX75" fmla="*/ 5825621 w 6128435"/>
              <a:gd name="connsiteY75" fmla="*/ 4015525 h 6858000"/>
              <a:gd name="connsiteX76" fmla="*/ 5860672 w 6128435"/>
              <a:gd name="connsiteY76" fmla="*/ 4061579 h 6858000"/>
              <a:gd name="connsiteX77" fmla="*/ 5872173 w 6128435"/>
              <a:gd name="connsiteY77" fmla="*/ 4088497 h 6858000"/>
              <a:gd name="connsiteX78" fmla="*/ 5883705 w 6128435"/>
              <a:gd name="connsiteY78" fmla="*/ 4101899 h 6858000"/>
              <a:gd name="connsiteX79" fmla="*/ 5885314 w 6128435"/>
              <a:gd name="connsiteY79" fmla="*/ 4108387 h 6858000"/>
              <a:gd name="connsiteX80" fmla="*/ 5894095 w 6128435"/>
              <a:gd name="connsiteY80" fmla="*/ 4128857 h 6858000"/>
              <a:gd name="connsiteX81" fmla="*/ 5898339 w 6128435"/>
              <a:gd name="connsiteY81" fmla="*/ 4140800 h 6858000"/>
              <a:gd name="connsiteX82" fmla="*/ 5899734 w 6128435"/>
              <a:gd name="connsiteY82" fmla="*/ 4145632 h 6858000"/>
              <a:gd name="connsiteX83" fmla="*/ 5903513 w 6128435"/>
              <a:gd name="connsiteY83" fmla="*/ 4187661 h 6858000"/>
              <a:gd name="connsiteX84" fmla="*/ 5917114 w 6128435"/>
              <a:gd name="connsiteY84" fmla="*/ 4213096 h 6858000"/>
              <a:gd name="connsiteX85" fmla="*/ 5921153 w 6128435"/>
              <a:gd name="connsiteY85" fmla="*/ 4236222 h 6858000"/>
              <a:gd name="connsiteX86" fmla="*/ 5924233 w 6128435"/>
              <a:gd name="connsiteY86" fmla="*/ 4242060 h 6858000"/>
              <a:gd name="connsiteX87" fmla="*/ 5928910 w 6128435"/>
              <a:gd name="connsiteY87" fmla="*/ 4300973 h 6858000"/>
              <a:gd name="connsiteX88" fmla="*/ 5939320 w 6128435"/>
              <a:gd name="connsiteY88" fmla="*/ 4340435 h 6858000"/>
              <a:gd name="connsiteX89" fmla="*/ 5946705 w 6128435"/>
              <a:gd name="connsiteY89" fmla="*/ 4428051 h 6858000"/>
              <a:gd name="connsiteX90" fmla="*/ 5949261 w 6128435"/>
              <a:gd name="connsiteY90" fmla="*/ 4449185 h 6858000"/>
              <a:gd name="connsiteX91" fmla="*/ 5957504 w 6128435"/>
              <a:gd name="connsiteY91" fmla="*/ 4465911 h 6858000"/>
              <a:gd name="connsiteX92" fmla="*/ 5964689 w 6128435"/>
              <a:gd name="connsiteY92" fmla="*/ 4468532 h 6858000"/>
              <a:gd name="connsiteX93" fmla="*/ 5967062 w 6128435"/>
              <a:gd name="connsiteY93" fmla="*/ 4479923 h 6858000"/>
              <a:gd name="connsiteX94" fmla="*/ 5968960 w 6128435"/>
              <a:gd name="connsiteY94" fmla="*/ 4482655 h 6858000"/>
              <a:gd name="connsiteX95" fmla="*/ 5978567 w 6128435"/>
              <a:gd name="connsiteY95" fmla="*/ 4498605 h 6858000"/>
              <a:gd name="connsiteX96" fmla="*/ 5980106 w 6128435"/>
              <a:gd name="connsiteY96" fmla="*/ 4585087 h 6858000"/>
              <a:gd name="connsiteX97" fmla="*/ 5998138 w 6128435"/>
              <a:gd name="connsiteY97" fmla="*/ 4697518 h 6858000"/>
              <a:gd name="connsiteX98" fmla="*/ 6013516 w 6128435"/>
              <a:gd name="connsiteY98" fmla="*/ 4786619 h 6858000"/>
              <a:gd name="connsiteX99" fmla="*/ 6025404 w 6128435"/>
              <a:gd name="connsiteY99" fmla="*/ 4858148 h 6858000"/>
              <a:gd name="connsiteX100" fmla="*/ 6007749 w 6128435"/>
              <a:gd name="connsiteY100" fmla="*/ 4964715 h 6858000"/>
              <a:gd name="connsiteX101" fmla="*/ 6005269 w 6128435"/>
              <a:gd name="connsiteY101" fmla="*/ 5150567 h 6858000"/>
              <a:gd name="connsiteX102" fmla="*/ 6001127 w 6128435"/>
              <a:gd name="connsiteY102" fmla="*/ 5164609 h 6858000"/>
              <a:gd name="connsiteX103" fmla="*/ 5996647 w 6128435"/>
              <a:gd name="connsiteY103" fmla="*/ 5185640 h 6858000"/>
              <a:gd name="connsiteX104" fmla="*/ 5998514 w 6128435"/>
              <a:gd name="connsiteY104" fmla="*/ 5189673 h 6858000"/>
              <a:gd name="connsiteX105" fmla="*/ 5995970 w 6128435"/>
              <a:gd name="connsiteY105" fmla="*/ 5221547 h 6858000"/>
              <a:gd name="connsiteX106" fmla="*/ 5997218 w 6128435"/>
              <a:gd name="connsiteY106" fmla="*/ 5222031 h 6858000"/>
              <a:gd name="connsiteX107" fmla="*/ 6002116 w 6128435"/>
              <a:gd name="connsiteY107" fmla="*/ 5231223 h 6858000"/>
              <a:gd name="connsiteX108" fmla="*/ 6008541 w 6128435"/>
              <a:gd name="connsiteY108" fmla="*/ 5248680 h 6858000"/>
              <a:gd name="connsiteX109" fmla="*/ 6039260 w 6128435"/>
              <a:gd name="connsiteY109" fmla="*/ 5289518 h 6858000"/>
              <a:gd name="connsiteX110" fmla="*/ 6036748 w 6128435"/>
              <a:gd name="connsiteY110" fmla="*/ 5322752 h 6858000"/>
              <a:gd name="connsiteX111" fmla="*/ 6036943 w 6128435"/>
              <a:gd name="connsiteY111" fmla="*/ 5329480 h 6858000"/>
              <a:gd name="connsiteX112" fmla="*/ 6037236 w 6128435"/>
              <a:gd name="connsiteY112" fmla="*/ 5329634 h 6858000"/>
              <a:gd name="connsiteX113" fmla="*/ 6038019 w 6128435"/>
              <a:gd name="connsiteY113" fmla="*/ 5336764 h 6858000"/>
              <a:gd name="connsiteX114" fmla="*/ 6037298 w 6128435"/>
              <a:gd name="connsiteY114" fmla="*/ 5341753 h 6858000"/>
              <a:gd name="connsiteX115" fmla="*/ 6037677 w 6128435"/>
              <a:gd name="connsiteY115" fmla="*/ 5354807 h 6858000"/>
              <a:gd name="connsiteX116" fmla="*/ 6039728 w 6128435"/>
              <a:gd name="connsiteY116" fmla="*/ 5359416 h 6858000"/>
              <a:gd name="connsiteX117" fmla="*/ 6043311 w 6128435"/>
              <a:gd name="connsiteY117" fmla="*/ 5361407 h 6858000"/>
              <a:gd name="connsiteX118" fmla="*/ 6042954 w 6128435"/>
              <a:gd name="connsiteY118" fmla="*/ 5362576 h 6858000"/>
              <a:gd name="connsiteX119" fmla="*/ 6053435 w 6128435"/>
              <a:gd name="connsiteY119" fmla="*/ 5387547 h 6858000"/>
              <a:gd name="connsiteX120" fmla="*/ 6065933 w 6128435"/>
              <a:gd name="connsiteY120" fmla="*/ 5443002 h 6858000"/>
              <a:gd name="connsiteX121" fmla="*/ 6068640 w 6128435"/>
              <a:gd name="connsiteY121" fmla="*/ 5474503 h 6858000"/>
              <a:gd name="connsiteX122" fmla="*/ 6080922 w 6128435"/>
              <a:gd name="connsiteY122" fmla="*/ 5561070 h 6858000"/>
              <a:gd name="connsiteX123" fmla="*/ 6096949 w 6128435"/>
              <a:gd name="connsiteY123" fmla="*/ 5648179 h 6858000"/>
              <a:gd name="connsiteX124" fmla="*/ 6125703 w 6128435"/>
              <a:gd name="connsiteY124" fmla="*/ 5692894 h 6858000"/>
              <a:gd name="connsiteX125" fmla="*/ 6126670 w 6128435"/>
              <a:gd name="connsiteY125" fmla="*/ 5697882 h 6858000"/>
              <a:gd name="connsiteX126" fmla="*/ 6124061 w 6128435"/>
              <a:gd name="connsiteY126" fmla="*/ 5710294 h 6858000"/>
              <a:gd name="connsiteX127" fmla="*/ 6122213 w 6128435"/>
              <a:gd name="connsiteY127" fmla="*/ 5714762 h 6858000"/>
              <a:gd name="connsiteX128" fmla="*/ 6121353 w 6128435"/>
              <a:gd name="connsiteY128" fmla="*/ 5721725 h 6858000"/>
              <a:gd name="connsiteX129" fmla="*/ 6121607 w 6128435"/>
              <a:gd name="connsiteY129" fmla="*/ 5721959 h 6858000"/>
              <a:gd name="connsiteX130" fmla="*/ 6120262 w 6128435"/>
              <a:gd name="connsiteY130" fmla="*/ 5728358 h 6858000"/>
              <a:gd name="connsiteX131" fmla="*/ 6110194 w 6128435"/>
              <a:gd name="connsiteY131" fmla="*/ 5758853 h 6858000"/>
              <a:gd name="connsiteX132" fmla="*/ 6127519 w 6128435"/>
              <a:gd name="connsiteY132" fmla="*/ 5865775 h 6858000"/>
              <a:gd name="connsiteX133" fmla="*/ 6128435 w 6128435"/>
              <a:gd name="connsiteY133" fmla="*/ 5870164 h 6858000"/>
              <a:gd name="connsiteX134" fmla="*/ 6119217 w 6128435"/>
              <a:gd name="connsiteY134" fmla="*/ 5888542 h 6858000"/>
              <a:gd name="connsiteX135" fmla="*/ 6115966 w 6128435"/>
              <a:gd name="connsiteY135" fmla="*/ 5898387 h 6858000"/>
              <a:gd name="connsiteX136" fmla="*/ 6111924 w 6128435"/>
              <a:gd name="connsiteY136" fmla="*/ 5900444 h 6858000"/>
              <a:gd name="connsiteX137" fmla="*/ 6108716 w 6128435"/>
              <a:gd name="connsiteY137" fmla="*/ 5915345 h 6858000"/>
              <a:gd name="connsiteX138" fmla="*/ 6109524 w 6128435"/>
              <a:gd name="connsiteY138" fmla="*/ 5917328 h 6858000"/>
              <a:gd name="connsiteX139" fmla="*/ 6102493 w 6128435"/>
              <a:gd name="connsiteY139" fmla="*/ 5928602 h 6858000"/>
              <a:gd name="connsiteX140" fmla="*/ 6056863 w 6128435"/>
              <a:gd name="connsiteY140" fmla="*/ 6000643 h 6858000"/>
              <a:gd name="connsiteX141" fmla="*/ 6045436 w 6128435"/>
              <a:gd name="connsiteY141" fmla="*/ 6124480 h 6858000"/>
              <a:gd name="connsiteX142" fmla="*/ 6030489 w 6128435"/>
              <a:gd name="connsiteY142" fmla="*/ 6317666 h 6858000"/>
              <a:gd name="connsiteX143" fmla="*/ 6007492 w 6128435"/>
              <a:gd name="connsiteY143" fmla="*/ 6440818 h 6858000"/>
              <a:gd name="connsiteX144" fmla="*/ 6009467 w 6128435"/>
              <a:gd name="connsiteY144" fmla="*/ 6487076 h 6858000"/>
              <a:gd name="connsiteX145" fmla="*/ 5995064 w 6128435"/>
              <a:gd name="connsiteY145" fmla="*/ 6540791 h 6858000"/>
              <a:gd name="connsiteX146" fmla="*/ 5996309 w 6128435"/>
              <a:gd name="connsiteY146" fmla="*/ 6543961 h 6858000"/>
              <a:gd name="connsiteX147" fmla="*/ 5996048 w 6128435"/>
              <a:gd name="connsiteY147" fmla="*/ 6555444 h 6858000"/>
              <a:gd name="connsiteX148" fmla="*/ 6002524 w 6128435"/>
              <a:gd name="connsiteY148" fmla="*/ 6560188 h 6858000"/>
              <a:gd name="connsiteX149" fmla="*/ 6006823 w 6128435"/>
              <a:gd name="connsiteY149" fmla="*/ 6578546 h 6858000"/>
              <a:gd name="connsiteX150" fmla="*/ 6004510 w 6128435"/>
              <a:gd name="connsiteY150" fmla="*/ 6599256 h 6858000"/>
              <a:gd name="connsiteX151" fmla="*/ 5986207 w 6128435"/>
              <a:gd name="connsiteY151" fmla="*/ 6695855 h 6858000"/>
              <a:gd name="connsiteX152" fmla="*/ 5979428 w 6128435"/>
              <a:gd name="connsiteY152" fmla="*/ 6754678 h 6858000"/>
              <a:gd name="connsiteX153" fmla="*/ 5983398 w 6128435"/>
              <a:gd name="connsiteY153" fmla="*/ 6778641 h 6858000"/>
              <a:gd name="connsiteX154" fmla="*/ 5984543 w 6128435"/>
              <a:gd name="connsiteY154" fmla="*/ 6811016 h 6858000"/>
              <a:gd name="connsiteX155" fmla="*/ 5981802 w 6128435"/>
              <a:gd name="connsiteY155" fmla="*/ 6838578 h 6858000"/>
              <a:gd name="connsiteX156" fmla="*/ 5979671 w 6128435"/>
              <a:gd name="connsiteY156" fmla="*/ 6858000 h 6858000"/>
              <a:gd name="connsiteX157" fmla="*/ 0 w 6128435"/>
              <a:gd name="connsiteY157" fmla="*/ 6858000 h 6858000"/>
              <a:gd name="connsiteX158" fmla="*/ 0 w 6128435"/>
              <a:gd name="connsiteY15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32836 w 6128435"/>
              <a:gd name="connsiteY52" fmla="*/ 3353840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9524 w 6128435"/>
              <a:gd name="connsiteY136" fmla="*/ 5917328 h 6858000"/>
              <a:gd name="connsiteX137" fmla="*/ 6102493 w 6128435"/>
              <a:gd name="connsiteY137" fmla="*/ 5928602 h 6858000"/>
              <a:gd name="connsiteX138" fmla="*/ 6056863 w 6128435"/>
              <a:gd name="connsiteY138" fmla="*/ 6000643 h 6858000"/>
              <a:gd name="connsiteX139" fmla="*/ 6045436 w 6128435"/>
              <a:gd name="connsiteY139" fmla="*/ 6124480 h 6858000"/>
              <a:gd name="connsiteX140" fmla="*/ 6030489 w 6128435"/>
              <a:gd name="connsiteY140" fmla="*/ 6317666 h 6858000"/>
              <a:gd name="connsiteX141" fmla="*/ 6007492 w 6128435"/>
              <a:gd name="connsiteY141" fmla="*/ 6440818 h 6858000"/>
              <a:gd name="connsiteX142" fmla="*/ 6009467 w 6128435"/>
              <a:gd name="connsiteY142" fmla="*/ 6487076 h 6858000"/>
              <a:gd name="connsiteX143" fmla="*/ 5995064 w 6128435"/>
              <a:gd name="connsiteY143" fmla="*/ 6540791 h 6858000"/>
              <a:gd name="connsiteX144" fmla="*/ 5996309 w 6128435"/>
              <a:gd name="connsiteY144" fmla="*/ 6543961 h 6858000"/>
              <a:gd name="connsiteX145" fmla="*/ 5996048 w 6128435"/>
              <a:gd name="connsiteY145" fmla="*/ 6555444 h 6858000"/>
              <a:gd name="connsiteX146" fmla="*/ 6002524 w 6128435"/>
              <a:gd name="connsiteY146" fmla="*/ 6560188 h 6858000"/>
              <a:gd name="connsiteX147" fmla="*/ 6006823 w 6128435"/>
              <a:gd name="connsiteY147" fmla="*/ 6578546 h 6858000"/>
              <a:gd name="connsiteX148" fmla="*/ 6004510 w 6128435"/>
              <a:gd name="connsiteY148" fmla="*/ 6599256 h 6858000"/>
              <a:gd name="connsiteX149" fmla="*/ 5986207 w 6128435"/>
              <a:gd name="connsiteY149" fmla="*/ 6695855 h 6858000"/>
              <a:gd name="connsiteX150" fmla="*/ 5979428 w 6128435"/>
              <a:gd name="connsiteY150" fmla="*/ 6754678 h 6858000"/>
              <a:gd name="connsiteX151" fmla="*/ 5983398 w 6128435"/>
              <a:gd name="connsiteY151" fmla="*/ 6778641 h 6858000"/>
              <a:gd name="connsiteX152" fmla="*/ 5984543 w 6128435"/>
              <a:gd name="connsiteY152" fmla="*/ 6811016 h 6858000"/>
              <a:gd name="connsiteX153" fmla="*/ 5981802 w 6128435"/>
              <a:gd name="connsiteY153" fmla="*/ 6838578 h 6858000"/>
              <a:gd name="connsiteX154" fmla="*/ 5979671 w 6128435"/>
              <a:gd name="connsiteY154" fmla="*/ 6858000 h 6858000"/>
              <a:gd name="connsiteX155" fmla="*/ 0 w 6128435"/>
              <a:gd name="connsiteY155" fmla="*/ 6858000 h 6858000"/>
              <a:gd name="connsiteX156" fmla="*/ 0 w 6128435"/>
              <a:gd name="connsiteY15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2493 w 6128435"/>
              <a:gd name="connsiteY136" fmla="*/ 5928602 h 6858000"/>
              <a:gd name="connsiteX137" fmla="*/ 6056863 w 6128435"/>
              <a:gd name="connsiteY137" fmla="*/ 6000643 h 6858000"/>
              <a:gd name="connsiteX138" fmla="*/ 6045436 w 6128435"/>
              <a:gd name="connsiteY138" fmla="*/ 6124480 h 6858000"/>
              <a:gd name="connsiteX139" fmla="*/ 6030489 w 6128435"/>
              <a:gd name="connsiteY139" fmla="*/ 6317666 h 6858000"/>
              <a:gd name="connsiteX140" fmla="*/ 6007492 w 6128435"/>
              <a:gd name="connsiteY140" fmla="*/ 6440818 h 6858000"/>
              <a:gd name="connsiteX141" fmla="*/ 6009467 w 6128435"/>
              <a:gd name="connsiteY141" fmla="*/ 6487076 h 6858000"/>
              <a:gd name="connsiteX142" fmla="*/ 5995064 w 6128435"/>
              <a:gd name="connsiteY142" fmla="*/ 6540791 h 6858000"/>
              <a:gd name="connsiteX143" fmla="*/ 5996309 w 6128435"/>
              <a:gd name="connsiteY143" fmla="*/ 6543961 h 6858000"/>
              <a:gd name="connsiteX144" fmla="*/ 5996048 w 6128435"/>
              <a:gd name="connsiteY144" fmla="*/ 6555444 h 6858000"/>
              <a:gd name="connsiteX145" fmla="*/ 6002524 w 6128435"/>
              <a:gd name="connsiteY145" fmla="*/ 6560188 h 6858000"/>
              <a:gd name="connsiteX146" fmla="*/ 6006823 w 6128435"/>
              <a:gd name="connsiteY146" fmla="*/ 6578546 h 6858000"/>
              <a:gd name="connsiteX147" fmla="*/ 6004510 w 6128435"/>
              <a:gd name="connsiteY147" fmla="*/ 6599256 h 6858000"/>
              <a:gd name="connsiteX148" fmla="*/ 5986207 w 6128435"/>
              <a:gd name="connsiteY148" fmla="*/ 6695855 h 6858000"/>
              <a:gd name="connsiteX149" fmla="*/ 5979428 w 6128435"/>
              <a:gd name="connsiteY149" fmla="*/ 6754678 h 6858000"/>
              <a:gd name="connsiteX150" fmla="*/ 5983398 w 6128435"/>
              <a:gd name="connsiteY150" fmla="*/ 6778641 h 6858000"/>
              <a:gd name="connsiteX151" fmla="*/ 5984543 w 6128435"/>
              <a:gd name="connsiteY151" fmla="*/ 6811016 h 6858000"/>
              <a:gd name="connsiteX152" fmla="*/ 5981802 w 6128435"/>
              <a:gd name="connsiteY152" fmla="*/ 6838578 h 6858000"/>
              <a:gd name="connsiteX153" fmla="*/ 5979671 w 6128435"/>
              <a:gd name="connsiteY153" fmla="*/ 6858000 h 6858000"/>
              <a:gd name="connsiteX154" fmla="*/ 0 w 6128435"/>
              <a:gd name="connsiteY154" fmla="*/ 6858000 h 6858000"/>
              <a:gd name="connsiteX155" fmla="*/ 0 w 6128435"/>
              <a:gd name="connsiteY15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2493 w 6128435"/>
              <a:gd name="connsiteY135" fmla="*/ 5928602 h 6858000"/>
              <a:gd name="connsiteX136" fmla="*/ 6056863 w 6128435"/>
              <a:gd name="connsiteY136" fmla="*/ 6000643 h 6858000"/>
              <a:gd name="connsiteX137" fmla="*/ 6045436 w 6128435"/>
              <a:gd name="connsiteY137" fmla="*/ 6124480 h 6858000"/>
              <a:gd name="connsiteX138" fmla="*/ 6030489 w 6128435"/>
              <a:gd name="connsiteY138" fmla="*/ 6317666 h 6858000"/>
              <a:gd name="connsiteX139" fmla="*/ 6007492 w 6128435"/>
              <a:gd name="connsiteY139" fmla="*/ 6440818 h 6858000"/>
              <a:gd name="connsiteX140" fmla="*/ 6009467 w 6128435"/>
              <a:gd name="connsiteY140" fmla="*/ 6487076 h 6858000"/>
              <a:gd name="connsiteX141" fmla="*/ 5995064 w 6128435"/>
              <a:gd name="connsiteY141" fmla="*/ 6540791 h 6858000"/>
              <a:gd name="connsiteX142" fmla="*/ 5996309 w 6128435"/>
              <a:gd name="connsiteY142" fmla="*/ 6543961 h 6858000"/>
              <a:gd name="connsiteX143" fmla="*/ 5996048 w 6128435"/>
              <a:gd name="connsiteY143" fmla="*/ 6555444 h 6858000"/>
              <a:gd name="connsiteX144" fmla="*/ 6002524 w 6128435"/>
              <a:gd name="connsiteY144" fmla="*/ 6560188 h 6858000"/>
              <a:gd name="connsiteX145" fmla="*/ 6006823 w 6128435"/>
              <a:gd name="connsiteY145" fmla="*/ 6578546 h 6858000"/>
              <a:gd name="connsiteX146" fmla="*/ 6004510 w 6128435"/>
              <a:gd name="connsiteY146" fmla="*/ 6599256 h 6858000"/>
              <a:gd name="connsiteX147" fmla="*/ 5986207 w 6128435"/>
              <a:gd name="connsiteY147" fmla="*/ 6695855 h 6858000"/>
              <a:gd name="connsiteX148" fmla="*/ 5979428 w 6128435"/>
              <a:gd name="connsiteY148" fmla="*/ 6754678 h 6858000"/>
              <a:gd name="connsiteX149" fmla="*/ 5983398 w 6128435"/>
              <a:gd name="connsiteY149" fmla="*/ 6778641 h 6858000"/>
              <a:gd name="connsiteX150" fmla="*/ 5984543 w 6128435"/>
              <a:gd name="connsiteY150" fmla="*/ 6811016 h 6858000"/>
              <a:gd name="connsiteX151" fmla="*/ 5981802 w 6128435"/>
              <a:gd name="connsiteY151" fmla="*/ 6838578 h 6858000"/>
              <a:gd name="connsiteX152" fmla="*/ 5979671 w 6128435"/>
              <a:gd name="connsiteY152" fmla="*/ 6858000 h 6858000"/>
              <a:gd name="connsiteX153" fmla="*/ 0 w 6128435"/>
              <a:gd name="connsiteY153" fmla="*/ 6858000 h 6858000"/>
              <a:gd name="connsiteX154" fmla="*/ 0 w 6128435"/>
              <a:gd name="connsiteY15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02493 w 6128435"/>
              <a:gd name="connsiteY134" fmla="*/ 5928602 h 6858000"/>
              <a:gd name="connsiteX135" fmla="*/ 6056863 w 6128435"/>
              <a:gd name="connsiteY135" fmla="*/ 6000643 h 6858000"/>
              <a:gd name="connsiteX136" fmla="*/ 6045436 w 6128435"/>
              <a:gd name="connsiteY136" fmla="*/ 6124480 h 6858000"/>
              <a:gd name="connsiteX137" fmla="*/ 6030489 w 6128435"/>
              <a:gd name="connsiteY137" fmla="*/ 6317666 h 6858000"/>
              <a:gd name="connsiteX138" fmla="*/ 6007492 w 6128435"/>
              <a:gd name="connsiteY138" fmla="*/ 6440818 h 6858000"/>
              <a:gd name="connsiteX139" fmla="*/ 6009467 w 6128435"/>
              <a:gd name="connsiteY139" fmla="*/ 6487076 h 6858000"/>
              <a:gd name="connsiteX140" fmla="*/ 5995064 w 6128435"/>
              <a:gd name="connsiteY140" fmla="*/ 6540791 h 6858000"/>
              <a:gd name="connsiteX141" fmla="*/ 5996309 w 6128435"/>
              <a:gd name="connsiteY141" fmla="*/ 6543961 h 6858000"/>
              <a:gd name="connsiteX142" fmla="*/ 5996048 w 6128435"/>
              <a:gd name="connsiteY142" fmla="*/ 6555444 h 6858000"/>
              <a:gd name="connsiteX143" fmla="*/ 6002524 w 6128435"/>
              <a:gd name="connsiteY143" fmla="*/ 6560188 h 6858000"/>
              <a:gd name="connsiteX144" fmla="*/ 6006823 w 6128435"/>
              <a:gd name="connsiteY144" fmla="*/ 6578546 h 6858000"/>
              <a:gd name="connsiteX145" fmla="*/ 6004510 w 6128435"/>
              <a:gd name="connsiteY145" fmla="*/ 6599256 h 6858000"/>
              <a:gd name="connsiteX146" fmla="*/ 5986207 w 6128435"/>
              <a:gd name="connsiteY146" fmla="*/ 6695855 h 6858000"/>
              <a:gd name="connsiteX147" fmla="*/ 5979428 w 6128435"/>
              <a:gd name="connsiteY147" fmla="*/ 6754678 h 6858000"/>
              <a:gd name="connsiteX148" fmla="*/ 5983398 w 6128435"/>
              <a:gd name="connsiteY148" fmla="*/ 6778641 h 6858000"/>
              <a:gd name="connsiteX149" fmla="*/ 5984543 w 6128435"/>
              <a:gd name="connsiteY149" fmla="*/ 6811016 h 6858000"/>
              <a:gd name="connsiteX150" fmla="*/ 5981802 w 6128435"/>
              <a:gd name="connsiteY150" fmla="*/ 6838578 h 6858000"/>
              <a:gd name="connsiteX151" fmla="*/ 5979671 w 6128435"/>
              <a:gd name="connsiteY151" fmla="*/ 6858000 h 6858000"/>
              <a:gd name="connsiteX152" fmla="*/ 0 w 6128435"/>
              <a:gd name="connsiteY152" fmla="*/ 6858000 h 6858000"/>
              <a:gd name="connsiteX153" fmla="*/ 0 w 6128435"/>
              <a:gd name="connsiteY15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16589 w 6127519"/>
              <a:gd name="connsiteY43" fmla="*/ 2810822 h 6858000"/>
              <a:gd name="connsiteX44" fmla="*/ 5418542 w 6127519"/>
              <a:gd name="connsiteY44" fmla="*/ 2817745 h 6858000"/>
              <a:gd name="connsiteX45" fmla="*/ 5418847 w 6127519"/>
              <a:gd name="connsiteY45" fmla="*/ 2817825 h 6858000"/>
              <a:gd name="connsiteX46" fmla="*/ 5457023 w 6127519"/>
              <a:gd name="connsiteY46" fmla="*/ 2858292 h 6858000"/>
              <a:gd name="connsiteX47" fmla="*/ 5479298 w 6127519"/>
              <a:gd name="connsiteY47" fmla="*/ 2947791 h 6858000"/>
              <a:gd name="connsiteX48" fmla="*/ 5481770 w 6127519"/>
              <a:gd name="connsiteY48" fmla="*/ 2951352 h 6858000"/>
              <a:gd name="connsiteX49" fmla="*/ 5482045 w 6127519"/>
              <a:gd name="connsiteY49" fmla="*/ 2984371 h 6858000"/>
              <a:gd name="connsiteX50" fmla="*/ 5482415 w 6127519"/>
              <a:gd name="connsiteY50" fmla="*/ 3004079 h 6858000"/>
              <a:gd name="connsiteX51" fmla="*/ 5503944 w 6127519"/>
              <a:gd name="connsiteY51" fmla="*/ 3123335 h 6858000"/>
              <a:gd name="connsiteX52" fmla="*/ 5516007 w 6127519"/>
              <a:gd name="connsiteY52" fmla="*/ 3258473 h 6858000"/>
              <a:gd name="connsiteX53" fmla="*/ 5566839 w 6127519"/>
              <a:gd name="connsiteY53" fmla="*/ 3345295 h 6858000"/>
              <a:gd name="connsiteX54" fmla="*/ 5589758 w 6127519"/>
              <a:gd name="connsiteY54" fmla="*/ 3506453 h 6858000"/>
              <a:gd name="connsiteX55" fmla="*/ 5596144 w 6127519"/>
              <a:gd name="connsiteY55" fmla="*/ 3534624 h 6858000"/>
              <a:gd name="connsiteX56" fmla="*/ 5597750 w 6127519"/>
              <a:gd name="connsiteY56" fmla="*/ 3534129 h 6858000"/>
              <a:gd name="connsiteX57" fmla="*/ 5599700 w 6127519"/>
              <a:gd name="connsiteY57" fmla="*/ 3547221 h 6858000"/>
              <a:gd name="connsiteX58" fmla="*/ 5615031 w 6127519"/>
              <a:gd name="connsiteY58" fmla="*/ 3557482 h 6858000"/>
              <a:gd name="connsiteX59" fmla="*/ 5618377 w 6127519"/>
              <a:gd name="connsiteY59" fmla="*/ 3588431 h 6858000"/>
              <a:gd name="connsiteX60" fmla="*/ 5612155 w 6127519"/>
              <a:gd name="connsiteY60" fmla="*/ 3589869 h 6858000"/>
              <a:gd name="connsiteX61" fmla="*/ 5620843 w 6127519"/>
              <a:gd name="connsiteY61" fmla="*/ 3606745 h 6858000"/>
              <a:gd name="connsiteX62" fmla="*/ 5655472 w 6127519"/>
              <a:gd name="connsiteY62" fmla="*/ 3678877 h 6858000"/>
              <a:gd name="connsiteX63" fmla="*/ 5680448 w 6127519"/>
              <a:gd name="connsiteY63" fmla="*/ 3717760 h 6858000"/>
              <a:gd name="connsiteX64" fmla="*/ 5683015 w 6127519"/>
              <a:gd name="connsiteY64" fmla="*/ 3762025 h 6858000"/>
              <a:gd name="connsiteX65" fmla="*/ 5696643 w 6127519"/>
              <a:gd name="connsiteY65" fmla="*/ 3773888 h 6858000"/>
              <a:gd name="connsiteX66" fmla="*/ 5699203 w 6127519"/>
              <a:gd name="connsiteY66" fmla="*/ 3775823 h 6858000"/>
              <a:gd name="connsiteX67" fmla="*/ 5704824 w 6127519"/>
              <a:gd name="connsiteY67" fmla="*/ 3785966 h 6858000"/>
              <a:gd name="connsiteX68" fmla="*/ 5712204 w 6127519"/>
              <a:gd name="connsiteY68" fmla="*/ 3785830 h 6858000"/>
              <a:gd name="connsiteX69" fmla="*/ 5724816 w 6127519"/>
              <a:gd name="connsiteY69" fmla="*/ 3798949 h 6858000"/>
              <a:gd name="connsiteX70" fmla="*/ 5733539 w 6127519"/>
              <a:gd name="connsiteY70" fmla="*/ 3818457 h 6858000"/>
              <a:gd name="connsiteX71" fmla="*/ 5768491 w 6127519"/>
              <a:gd name="connsiteY71" fmla="*/ 3914399 h 6858000"/>
              <a:gd name="connsiteX72" fmla="*/ 5793123 w 6127519"/>
              <a:gd name="connsiteY72" fmla="*/ 3969952 h 6858000"/>
              <a:gd name="connsiteX73" fmla="*/ 5808321 w 6127519"/>
              <a:gd name="connsiteY73" fmla="*/ 3988153 h 6858000"/>
              <a:gd name="connsiteX74" fmla="*/ 5825621 w 6127519"/>
              <a:gd name="connsiteY74" fmla="*/ 4015525 h 6858000"/>
              <a:gd name="connsiteX75" fmla="*/ 5860672 w 6127519"/>
              <a:gd name="connsiteY75" fmla="*/ 4061579 h 6858000"/>
              <a:gd name="connsiteX76" fmla="*/ 5872173 w 6127519"/>
              <a:gd name="connsiteY76" fmla="*/ 4088497 h 6858000"/>
              <a:gd name="connsiteX77" fmla="*/ 5883705 w 6127519"/>
              <a:gd name="connsiteY77" fmla="*/ 4101899 h 6858000"/>
              <a:gd name="connsiteX78" fmla="*/ 5885314 w 6127519"/>
              <a:gd name="connsiteY78" fmla="*/ 4108387 h 6858000"/>
              <a:gd name="connsiteX79" fmla="*/ 5894095 w 6127519"/>
              <a:gd name="connsiteY79" fmla="*/ 4128857 h 6858000"/>
              <a:gd name="connsiteX80" fmla="*/ 5898339 w 6127519"/>
              <a:gd name="connsiteY80" fmla="*/ 4140800 h 6858000"/>
              <a:gd name="connsiteX81" fmla="*/ 5899734 w 6127519"/>
              <a:gd name="connsiteY81" fmla="*/ 4145632 h 6858000"/>
              <a:gd name="connsiteX82" fmla="*/ 5903513 w 6127519"/>
              <a:gd name="connsiteY82" fmla="*/ 4187661 h 6858000"/>
              <a:gd name="connsiteX83" fmla="*/ 5917114 w 6127519"/>
              <a:gd name="connsiteY83" fmla="*/ 4213096 h 6858000"/>
              <a:gd name="connsiteX84" fmla="*/ 5921153 w 6127519"/>
              <a:gd name="connsiteY84" fmla="*/ 4236222 h 6858000"/>
              <a:gd name="connsiteX85" fmla="*/ 5924233 w 6127519"/>
              <a:gd name="connsiteY85" fmla="*/ 4242060 h 6858000"/>
              <a:gd name="connsiteX86" fmla="*/ 5928910 w 6127519"/>
              <a:gd name="connsiteY86" fmla="*/ 4300973 h 6858000"/>
              <a:gd name="connsiteX87" fmla="*/ 5939320 w 6127519"/>
              <a:gd name="connsiteY87" fmla="*/ 4340435 h 6858000"/>
              <a:gd name="connsiteX88" fmla="*/ 5946705 w 6127519"/>
              <a:gd name="connsiteY88" fmla="*/ 4428051 h 6858000"/>
              <a:gd name="connsiteX89" fmla="*/ 5949261 w 6127519"/>
              <a:gd name="connsiteY89" fmla="*/ 4449185 h 6858000"/>
              <a:gd name="connsiteX90" fmla="*/ 5957504 w 6127519"/>
              <a:gd name="connsiteY90" fmla="*/ 4465911 h 6858000"/>
              <a:gd name="connsiteX91" fmla="*/ 5964689 w 6127519"/>
              <a:gd name="connsiteY91" fmla="*/ 4468532 h 6858000"/>
              <a:gd name="connsiteX92" fmla="*/ 5967062 w 6127519"/>
              <a:gd name="connsiteY92" fmla="*/ 4479923 h 6858000"/>
              <a:gd name="connsiteX93" fmla="*/ 5968960 w 6127519"/>
              <a:gd name="connsiteY93" fmla="*/ 4482655 h 6858000"/>
              <a:gd name="connsiteX94" fmla="*/ 5978567 w 6127519"/>
              <a:gd name="connsiteY94" fmla="*/ 4498605 h 6858000"/>
              <a:gd name="connsiteX95" fmla="*/ 5980106 w 6127519"/>
              <a:gd name="connsiteY95" fmla="*/ 4585087 h 6858000"/>
              <a:gd name="connsiteX96" fmla="*/ 5998138 w 6127519"/>
              <a:gd name="connsiteY96" fmla="*/ 4697518 h 6858000"/>
              <a:gd name="connsiteX97" fmla="*/ 6013516 w 6127519"/>
              <a:gd name="connsiteY97" fmla="*/ 4786619 h 6858000"/>
              <a:gd name="connsiteX98" fmla="*/ 6025404 w 6127519"/>
              <a:gd name="connsiteY98" fmla="*/ 4858148 h 6858000"/>
              <a:gd name="connsiteX99" fmla="*/ 6007749 w 6127519"/>
              <a:gd name="connsiteY99" fmla="*/ 4964715 h 6858000"/>
              <a:gd name="connsiteX100" fmla="*/ 6005269 w 6127519"/>
              <a:gd name="connsiteY100" fmla="*/ 5150567 h 6858000"/>
              <a:gd name="connsiteX101" fmla="*/ 6001127 w 6127519"/>
              <a:gd name="connsiteY101" fmla="*/ 5164609 h 6858000"/>
              <a:gd name="connsiteX102" fmla="*/ 5996647 w 6127519"/>
              <a:gd name="connsiteY102" fmla="*/ 5185640 h 6858000"/>
              <a:gd name="connsiteX103" fmla="*/ 5998514 w 6127519"/>
              <a:gd name="connsiteY103" fmla="*/ 5189673 h 6858000"/>
              <a:gd name="connsiteX104" fmla="*/ 5995970 w 6127519"/>
              <a:gd name="connsiteY104" fmla="*/ 5221547 h 6858000"/>
              <a:gd name="connsiteX105" fmla="*/ 5997218 w 6127519"/>
              <a:gd name="connsiteY105" fmla="*/ 5222031 h 6858000"/>
              <a:gd name="connsiteX106" fmla="*/ 6002116 w 6127519"/>
              <a:gd name="connsiteY106" fmla="*/ 5231223 h 6858000"/>
              <a:gd name="connsiteX107" fmla="*/ 6008541 w 6127519"/>
              <a:gd name="connsiteY107" fmla="*/ 5248680 h 6858000"/>
              <a:gd name="connsiteX108" fmla="*/ 6039260 w 6127519"/>
              <a:gd name="connsiteY108" fmla="*/ 5289518 h 6858000"/>
              <a:gd name="connsiteX109" fmla="*/ 6036748 w 6127519"/>
              <a:gd name="connsiteY109" fmla="*/ 5322752 h 6858000"/>
              <a:gd name="connsiteX110" fmla="*/ 6036943 w 6127519"/>
              <a:gd name="connsiteY110" fmla="*/ 5329480 h 6858000"/>
              <a:gd name="connsiteX111" fmla="*/ 6037236 w 6127519"/>
              <a:gd name="connsiteY111" fmla="*/ 5329634 h 6858000"/>
              <a:gd name="connsiteX112" fmla="*/ 6038019 w 6127519"/>
              <a:gd name="connsiteY112" fmla="*/ 5336764 h 6858000"/>
              <a:gd name="connsiteX113" fmla="*/ 6037298 w 6127519"/>
              <a:gd name="connsiteY113" fmla="*/ 5341753 h 6858000"/>
              <a:gd name="connsiteX114" fmla="*/ 6037677 w 6127519"/>
              <a:gd name="connsiteY114" fmla="*/ 5354807 h 6858000"/>
              <a:gd name="connsiteX115" fmla="*/ 6039728 w 6127519"/>
              <a:gd name="connsiteY115" fmla="*/ 5359416 h 6858000"/>
              <a:gd name="connsiteX116" fmla="*/ 6043311 w 6127519"/>
              <a:gd name="connsiteY116" fmla="*/ 5361407 h 6858000"/>
              <a:gd name="connsiteX117" fmla="*/ 6042954 w 6127519"/>
              <a:gd name="connsiteY117" fmla="*/ 5362576 h 6858000"/>
              <a:gd name="connsiteX118" fmla="*/ 6053435 w 6127519"/>
              <a:gd name="connsiteY118" fmla="*/ 5387547 h 6858000"/>
              <a:gd name="connsiteX119" fmla="*/ 6065933 w 6127519"/>
              <a:gd name="connsiteY119" fmla="*/ 5443002 h 6858000"/>
              <a:gd name="connsiteX120" fmla="*/ 6068640 w 6127519"/>
              <a:gd name="connsiteY120" fmla="*/ 5474503 h 6858000"/>
              <a:gd name="connsiteX121" fmla="*/ 6080922 w 6127519"/>
              <a:gd name="connsiteY121" fmla="*/ 5561070 h 6858000"/>
              <a:gd name="connsiteX122" fmla="*/ 6096949 w 6127519"/>
              <a:gd name="connsiteY122" fmla="*/ 5648179 h 6858000"/>
              <a:gd name="connsiteX123" fmla="*/ 6125703 w 6127519"/>
              <a:gd name="connsiteY123" fmla="*/ 5692894 h 6858000"/>
              <a:gd name="connsiteX124" fmla="*/ 6126670 w 6127519"/>
              <a:gd name="connsiteY124" fmla="*/ 5697882 h 6858000"/>
              <a:gd name="connsiteX125" fmla="*/ 6124061 w 6127519"/>
              <a:gd name="connsiteY125" fmla="*/ 5710294 h 6858000"/>
              <a:gd name="connsiteX126" fmla="*/ 6122213 w 6127519"/>
              <a:gd name="connsiteY126" fmla="*/ 5714762 h 6858000"/>
              <a:gd name="connsiteX127" fmla="*/ 6121353 w 6127519"/>
              <a:gd name="connsiteY127" fmla="*/ 5721725 h 6858000"/>
              <a:gd name="connsiteX128" fmla="*/ 6121607 w 6127519"/>
              <a:gd name="connsiteY128" fmla="*/ 5721959 h 6858000"/>
              <a:gd name="connsiteX129" fmla="*/ 6120262 w 6127519"/>
              <a:gd name="connsiteY129" fmla="*/ 5728358 h 6858000"/>
              <a:gd name="connsiteX130" fmla="*/ 6110194 w 6127519"/>
              <a:gd name="connsiteY130" fmla="*/ 5758853 h 6858000"/>
              <a:gd name="connsiteX131" fmla="*/ 6127519 w 6127519"/>
              <a:gd name="connsiteY131" fmla="*/ 5865775 h 6858000"/>
              <a:gd name="connsiteX132" fmla="*/ 6119217 w 6127519"/>
              <a:gd name="connsiteY132" fmla="*/ 5888542 h 6858000"/>
              <a:gd name="connsiteX133" fmla="*/ 6102493 w 6127519"/>
              <a:gd name="connsiteY133" fmla="*/ 5928602 h 6858000"/>
              <a:gd name="connsiteX134" fmla="*/ 6056863 w 6127519"/>
              <a:gd name="connsiteY134" fmla="*/ 6000643 h 6858000"/>
              <a:gd name="connsiteX135" fmla="*/ 6045436 w 6127519"/>
              <a:gd name="connsiteY135" fmla="*/ 6124480 h 6858000"/>
              <a:gd name="connsiteX136" fmla="*/ 6030489 w 6127519"/>
              <a:gd name="connsiteY136" fmla="*/ 6317666 h 6858000"/>
              <a:gd name="connsiteX137" fmla="*/ 6007492 w 6127519"/>
              <a:gd name="connsiteY137" fmla="*/ 6440818 h 6858000"/>
              <a:gd name="connsiteX138" fmla="*/ 6009467 w 6127519"/>
              <a:gd name="connsiteY138" fmla="*/ 6487076 h 6858000"/>
              <a:gd name="connsiteX139" fmla="*/ 5995064 w 6127519"/>
              <a:gd name="connsiteY139" fmla="*/ 6540791 h 6858000"/>
              <a:gd name="connsiteX140" fmla="*/ 5996309 w 6127519"/>
              <a:gd name="connsiteY140" fmla="*/ 6543961 h 6858000"/>
              <a:gd name="connsiteX141" fmla="*/ 5996048 w 6127519"/>
              <a:gd name="connsiteY141" fmla="*/ 6555444 h 6858000"/>
              <a:gd name="connsiteX142" fmla="*/ 6002524 w 6127519"/>
              <a:gd name="connsiteY142" fmla="*/ 6560188 h 6858000"/>
              <a:gd name="connsiteX143" fmla="*/ 6006823 w 6127519"/>
              <a:gd name="connsiteY143" fmla="*/ 6578546 h 6858000"/>
              <a:gd name="connsiteX144" fmla="*/ 6004510 w 6127519"/>
              <a:gd name="connsiteY144" fmla="*/ 6599256 h 6858000"/>
              <a:gd name="connsiteX145" fmla="*/ 5986207 w 6127519"/>
              <a:gd name="connsiteY145" fmla="*/ 6695855 h 6858000"/>
              <a:gd name="connsiteX146" fmla="*/ 5979428 w 6127519"/>
              <a:gd name="connsiteY146" fmla="*/ 6754678 h 6858000"/>
              <a:gd name="connsiteX147" fmla="*/ 5983398 w 6127519"/>
              <a:gd name="connsiteY147" fmla="*/ 6778641 h 6858000"/>
              <a:gd name="connsiteX148" fmla="*/ 5984543 w 6127519"/>
              <a:gd name="connsiteY148" fmla="*/ 6811016 h 6858000"/>
              <a:gd name="connsiteX149" fmla="*/ 5981802 w 6127519"/>
              <a:gd name="connsiteY149" fmla="*/ 6838578 h 6858000"/>
              <a:gd name="connsiteX150" fmla="*/ 5979671 w 6127519"/>
              <a:gd name="connsiteY150" fmla="*/ 6858000 h 6858000"/>
              <a:gd name="connsiteX151" fmla="*/ 0 w 6127519"/>
              <a:gd name="connsiteY151" fmla="*/ 6858000 h 6858000"/>
              <a:gd name="connsiteX152" fmla="*/ 0 w 612751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08541 w 6127689"/>
              <a:gd name="connsiteY107" fmla="*/ 5248680 h 6858000"/>
              <a:gd name="connsiteX108" fmla="*/ 6039260 w 6127689"/>
              <a:gd name="connsiteY108" fmla="*/ 5289518 h 6858000"/>
              <a:gd name="connsiteX109" fmla="*/ 6036748 w 6127689"/>
              <a:gd name="connsiteY109" fmla="*/ 5322752 h 6858000"/>
              <a:gd name="connsiteX110" fmla="*/ 6036943 w 6127689"/>
              <a:gd name="connsiteY110" fmla="*/ 5329480 h 6858000"/>
              <a:gd name="connsiteX111" fmla="*/ 6037236 w 6127689"/>
              <a:gd name="connsiteY111" fmla="*/ 5329634 h 6858000"/>
              <a:gd name="connsiteX112" fmla="*/ 6038019 w 6127689"/>
              <a:gd name="connsiteY112" fmla="*/ 5336764 h 6858000"/>
              <a:gd name="connsiteX113" fmla="*/ 6037298 w 6127689"/>
              <a:gd name="connsiteY113" fmla="*/ 5341753 h 6858000"/>
              <a:gd name="connsiteX114" fmla="*/ 6037677 w 6127689"/>
              <a:gd name="connsiteY114" fmla="*/ 5354807 h 6858000"/>
              <a:gd name="connsiteX115" fmla="*/ 6039728 w 6127689"/>
              <a:gd name="connsiteY115" fmla="*/ 5359416 h 6858000"/>
              <a:gd name="connsiteX116" fmla="*/ 6043311 w 6127689"/>
              <a:gd name="connsiteY116" fmla="*/ 5361407 h 6858000"/>
              <a:gd name="connsiteX117" fmla="*/ 6042954 w 6127689"/>
              <a:gd name="connsiteY117" fmla="*/ 5362576 h 6858000"/>
              <a:gd name="connsiteX118" fmla="*/ 6053435 w 6127689"/>
              <a:gd name="connsiteY118" fmla="*/ 5387547 h 6858000"/>
              <a:gd name="connsiteX119" fmla="*/ 6065933 w 6127689"/>
              <a:gd name="connsiteY119" fmla="*/ 5443002 h 6858000"/>
              <a:gd name="connsiteX120" fmla="*/ 6068640 w 6127689"/>
              <a:gd name="connsiteY120" fmla="*/ 5474503 h 6858000"/>
              <a:gd name="connsiteX121" fmla="*/ 6080922 w 6127689"/>
              <a:gd name="connsiteY121" fmla="*/ 5561070 h 6858000"/>
              <a:gd name="connsiteX122" fmla="*/ 6096949 w 6127689"/>
              <a:gd name="connsiteY122" fmla="*/ 5648179 h 6858000"/>
              <a:gd name="connsiteX123" fmla="*/ 6125703 w 6127689"/>
              <a:gd name="connsiteY123" fmla="*/ 5692894 h 6858000"/>
              <a:gd name="connsiteX124" fmla="*/ 6126670 w 6127689"/>
              <a:gd name="connsiteY124" fmla="*/ 5697882 h 6858000"/>
              <a:gd name="connsiteX125" fmla="*/ 6124061 w 6127689"/>
              <a:gd name="connsiteY125" fmla="*/ 5710294 h 6858000"/>
              <a:gd name="connsiteX126" fmla="*/ 6122213 w 6127689"/>
              <a:gd name="connsiteY126" fmla="*/ 5714762 h 6858000"/>
              <a:gd name="connsiteX127" fmla="*/ 6121353 w 6127689"/>
              <a:gd name="connsiteY127" fmla="*/ 5721725 h 6858000"/>
              <a:gd name="connsiteX128" fmla="*/ 6121607 w 6127689"/>
              <a:gd name="connsiteY128" fmla="*/ 5721959 h 6858000"/>
              <a:gd name="connsiteX129" fmla="*/ 6120262 w 6127689"/>
              <a:gd name="connsiteY129" fmla="*/ 5728358 h 6858000"/>
              <a:gd name="connsiteX130" fmla="*/ 6127024 w 6127689"/>
              <a:gd name="connsiteY130" fmla="*/ 5786902 h 6858000"/>
              <a:gd name="connsiteX131" fmla="*/ 6127519 w 6127689"/>
              <a:gd name="connsiteY131" fmla="*/ 5865775 h 6858000"/>
              <a:gd name="connsiteX132" fmla="*/ 6119217 w 6127689"/>
              <a:gd name="connsiteY132" fmla="*/ 5888542 h 6858000"/>
              <a:gd name="connsiteX133" fmla="*/ 6102493 w 6127689"/>
              <a:gd name="connsiteY133" fmla="*/ 5928602 h 6858000"/>
              <a:gd name="connsiteX134" fmla="*/ 6056863 w 6127689"/>
              <a:gd name="connsiteY134" fmla="*/ 6000643 h 6858000"/>
              <a:gd name="connsiteX135" fmla="*/ 6045436 w 6127689"/>
              <a:gd name="connsiteY135" fmla="*/ 6124480 h 6858000"/>
              <a:gd name="connsiteX136" fmla="*/ 6030489 w 6127689"/>
              <a:gd name="connsiteY136" fmla="*/ 6317666 h 6858000"/>
              <a:gd name="connsiteX137" fmla="*/ 6007492 w 6127689"/>
              <a:gd name="connsiteY137" fmla="*/ 6440818 h 6858000"/>
              <a:gd name="connsiteX138" fmla="*/ 6009467 w 6127689"/>
              <a:gd name="connsiteY138" fmla="*/ 6487076 h 6858000"/>
              <a:gd name="connsiteX139" fmla="*/ 5995064 w 6127689"/>
              <a:gd name="connsiteY139" fmla="*/ 6540791 h 6858000"/>
              <a:gd name="connsiteX140" fmla="*/ 5996309 w 6127689"/>
              <a:gd name="connsiteY140" fmla="*/ 6543961 h 6858000"/>
              <a:gd name="connsiteX141" fmla="*/ 5996048 w 6127689"/>
              <a:gd name="connsiteY141" fmla="*/ 6555444 h 6858000"/>
              <a:gd name="connsiteX142" fmla="*/ 6002524 w 6127689"/>
              <a:gd name="connsiteY142" fmla="*/ 6560188 h 6858000"/>
              <a:gd name="connsiteX143" fmla="*/ 6006823 w 6127689"/>
              <a:gd name="connsiteY143" fmla="*/ 6578546 h 6858000"/>
              <a:gd name="connsiteX144" fmla="*/ 6004510 w 6127689"/>
              <a:gd name="connsiteY144" fmla="*/ 6599256 h 6858000"/>
              <a:gd name="connsiteX145" fmla="*/ 5986207 w 6127689"/>
              <a:gd name="connsiteY145" fmla="*/ 6695855 h 6858000"/>
              <a:gd name="connsiteX146" fmla="*/ 5979428 w 6127689"/>
              <a:gd name="connsiteY146" fmla="*/ 6754678 h 6858000"/>
              <a:gd name="connsiteX147" fmla="*/ 5983398 w 6127689"/>
              <a:gd name="connsiteY147" fmla="*/ 6778641 h 6858000"/>
              <a:gd name="connsiteX148" fmla="*/ 5984543 w 6127689"/>
              <a:gd name="connsiteY148" fmla="*/ 6811016 h 6858000"/>
              <a:gd name="connsiteX149" fmla="*/ 5981802 w 6127689"/>
              <a:gd name="connsiteY149" fmla="*/ 6838578 h 6858000"/>
              <a:gd name="connsiteX150" fmla="*/ 5979671 w 6127689"/>
              <a:gd name="connsiteY150" fmla="*/ 6858000 h 6858000"/>
              <a:gd name="connsiteX151" fmla="*/ 0 w 6127689"/>
              <a:gd name="connsiteY151" fmla="*/ 6858000 h 6858000"/>
              <a:gd name="connsiteX152" fmla="*/ 0 w 612768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39260 w 6127689"/>
              <a:gd name="connsiteY107" fmla="*/ 5289518 h 6858000"/>
              <a:gd name="connsiteX108" fmla="*/ 6036748 w 6127689"/>
              <a:gd name="connsiteY108" fmla="*/ 5322752 h 6858000"/>
              <a:gd name="connsiteX109" fmla="*/ 6036943 w 6127689"/>
              <a:gd name="connsiteY109" fmla="*/ 5329480 h 6858000"/>
              <a:gd name="connsiteX110" fmla="*/ 6037236 w 6127689"/>
              <a:gd name="connsiteY110" fmla="*/ 5329634 h 6858000"/>
              <a:gd name="connsiteX111" fmla="*/ 6038019 w 6127689"/>
              <a:gd name="connsiteY111" fmla="*/ 5336764 h 6858000"/>
              <a:gd name="connsiteX112" fmla="*/ 6037298 w 6127689"/>
              <a:gd name="connsiteY112" fmla="*/ 5341753 h 6858000"/>
              <a:gd name="connsiteX113" fmla="*/ 6037677 w 6127689"/>
              <a:gd name="connsiteY113" fmla="*/ 5354807 h 6858000"/>
              <a:gd name="connsiteX114" fmla="*/ 6039728 w 6127689"/>
              <a:gd name="connsiteY114" fmla="*/ 5359416 h 6858000"/>
              <a:gd name="connsiteX115" fmla="*/ 6043311 w 6127689"/>
              <a:gd name="connsiteY115" fmla="*/ 5361407 h 6858000"/>
              <a:gd name="connsiteX116" fmla="*/ 6042954 w 6127689"/>
              <a:gd name="connsiteY116" fmla="*/ 5362576 h 6858000"/>
              <a:gd name="connsiteX117" fmla="*/ 6053435 w 6127689"/>
              <a:gd name="connsiteY117" fmla="*/ 5387547 h 6858000"/>
              <a:gd name="connsiteX118" fmla="*/ 6065933 w 6127689"/>
              <a:gd name="connsiteY118" fmla="*/ 5443002 h 6858000"/>
              <a:gd name="connsiteX119" fmla="*/ 6068640 w 6127689"/>
              <a:gd name="connsiteY119" fmla="*/ 5474503 h 6858000"/>
              <a:gd name="connsiteX120" fmla="*/ 6080922 w 6127689"/>
              <a:gd name="connsiteY120" fmla="*/ 5561070 h 6858000"/>
              <a:gd name="connsiteX121" fmla="*/ 6096949 w 6127689"/>
              <a:gd name="connsiteY121" fmla="*/ 5648179 h 6858000"/>
              <a:gd name="connsiteX122" fmla="*/ 6125703 w 6127689"/>
              <a:gd name="connsiteY122" fmla="*/ 5692894 h 6858000"/>
              <a:gd name="connsiteX123" fmla="*/ 6126670 w 6127689"/>
              <a:gd name="connsiteY123" fmla="*/ 5697882 h 6858000"/>
              <a:gd name="connsiteX124" fmla="*/ 6124061 w 6127689"/>
              <a:gd name="connsiteY124" fmla="*/ 5710294 h 6858000"/>
              <a:gd name="connsiteX125" fmla="*/ 6122213 w 6127689"/>
              <a:gd name="connsiteY125" fmla="*/ 5714762 h 6858000"/>
              <a:gd name="connsiteX126" fmla="*/ 6121353 w 6127689"/>
              <a:gd name="connsiteY126" fmla="*/ 5721725 h 6858000"/>
              <a:gd name="connsiteX127" fmla="*/ 6121607 w 6127689"/>
              <a:gd name="connsiteY127" fmla="*/ 5721959 h 6858000"/>
              <a:gd name="connsiteX128" fmla="*/ 6120262 w 6127689"/>
              <a:gd name="connsiteY128" fmla="*/ 5728358 h 6858000"/>
              <a:gd name="connsiteX129" fmla="*/ 6127024 w 6127689"/>
              <a:gd name="connsiteY129" fmla="*/ 5786902 h 6858000"/>
              <a:gd name="connsiteX130" fmla="*/ 6127519 w 6127689"/>
              <a:gd name="connsiteY130" fmla="*/ 5865775 h 6858000"/>
              <a:gd name="connsiteX131" fmla="*/ 6119217 w 6127689"/>
              <a:gd name="connsiteY131" fmla="*/ 5888542 h 6858000"/>
              <a:gd name="connsiteX132" fmla="*/ 6102493 w 6127689"/>
              <a:gd name="connsiteY132" fmla="*/ 5928602 h 6858000"/>
              <a:gd name="connsiteX133" fmla="*/ 6056863 w 6127689"/>
              <a:gd name="connsiteY133" fmla="*/ 6000643 h 6858000"/>
              <a:gd name="connsiteX134" fmla="*/ 6045436 w 6127689"/>
              <a:gd name="connsiteY134" fmla="*/ 6124480 h 6858000"/>
              <a:gd name="connsiteX135" fmla="*/ 6030489 w 6127689"/>
              <a:gd name="connsiteY135" fmla="*/ 6317666 h 6858000"/>
              <a:gd name="connsiteX136" fmla="*/ 6007492 w 6127689"/>
              <a:gd name="connsiteY136" fmla="*/ 6440818 h 6858000"/>
              <a:gd name="connsiteX137" fmla="*/ 6009467 w 6127689"/>
              <a:gd name="connsiteY137" fmla="*/ 6487076 h 6858000"/>
              <a:gd name="connsiteX138" fmla="*/ 5995064 w 6127689"/>
              <a:gd name="connsiteY138" fmla="*/ 6540791 h 6858000"/>
              <a:gd name="connsiteX139" fmla="*/ 5996309 w 6127689"/>
              <a:gd name="connsiteY139" fmla="*/ 6543961 h 6858000"/>
              <a:gd name="connsiteX140" fmla="*/ 5996048 w 6127689"/>
              <a:gd name="connsiteY140" fmla="*/ 6555444 h 6858000"/>
              <a:gd name="connsiteX141" fmla="*/ 6002524 w 6127689"/>
              <a:gd name="connsiteY141" fmla="*/ 6560188 h 6858000"/>
              <a:gd name="connsiteX142" fmla="*/ 6006823 w 6127689"/>
              <a:gd name="connsiteY142" fmla="*/ 6578546 h 6858000"/>
              <a:gd name="connsiteX143" fmla="*/ 6004510 w 6127689"/>
              <a:gd name="connsiteY143" fmla="*/ 6599256 h 6858000"/>
              <a:gd name="connsiteX144" fmla="*/ 5986207 w 6127689"/>
              <a:gd name="connsiteY144" fmla="*/ 6695855 h 6858000"/>
              <a:gd name="connsiteX145" fmla="*/ 5979428 w 6127689"/>
              <a:gd name="connsiteY145" fmla="*/ 6754678 h 6858000"/>
              <a:gd name="connsiteX146" fmla="*/ 5983398 w 6127689"/>
              <a:gd name="connsiteY146" fmla="*/ 6778641 h 6858000"/>
              <a:gd name="connsiteX147" fmla="*/ 5984543 w 6127689"/>
              <a:gd name="connsiteY147" fmla="*/ 6811016 h 6858000"/>
              <a:gd name="connsiteX148" fmla="*/ 5981802 w 6127689"/>
              <a:gd name="connsiteY148" fmla="*/ 6838578 h 6858000"/>
              <a:gd name="connsiteX149" fmla="*/ 5979671 w 6127689"/>
              <a:gd name="connsiteY149" fmla="*/ 6858000 h 6858000"/>
              <a:gd name="connsiteX150" fmla="*/ 0 w 6127689"/>
              <a:gd name="connsiteY150" fmla="*/ 6858000 h 6858000"/>
              <a:gd name="connsiteX151" fmla="*/ 0 w 6127689"/>
              <a:gd name="connsiteY15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9260 w 6127689"/>
              <a:gd name="connsiteY106" fmla="*/ 5289518 h 6858000"/>
              <a:gd name="connsiteX107" fmla="*/ 6036748 w 6127689"/>
              <a:gd name="connsiteY107" fmla="*/ 5322752 h 6858000"/>
              <a:gd name="connsiteX108" fmla="*/ 6036943 w 6127689"/>
              <a:gd name="connsiteY108" fmla="*/ 5329480 h 6858000"/>
              <a:gd name="connsiteX109" fmla="*/ 6037236 w 6127689"/>
              <a:gd name="connsiteY109" fmla="*/ 5329634 h 6858000"/>
              <a:gd name="connsiteX110" fmla="*/ 6038019 w 6127689"/>
              <a:gd name="connsiteY110" fmla="*/ 5336764 h 6858000"/>
              <a:gd name="connsiteX111" fmla="*/ 6037298 w 6127689"/>
              <a:gd name="connsiteY111" fmla="*/ 5341753 h 6858000"/>
              <a:gd name="connsiteX112" fmla="*/ 6037677 w 6127689"/>
              <a:gd name="connsiteY112" fmla="*/ 5354807 h 6858000"/>
              <a:gd name="connsiteX113" fmla="*/ 6039728 w 6127689"/>
              <a:gd name="connsiteY113" fmla="*/ 5359416 h 6858000"/>
              <a:gd name="connsiteX114" fmla="*/ 6043311 w 6127689"/>
              <a:gd name="connsiteY114" fmla="*/ 5361407 h 6858000"/>
              <a:gd name="connsiteX115" fmla="*/ 6042954 w 6127689"/>
              <a:gd name="connsiteY115" fmla="*/ 5362576 h 6858000"/>
              <a:gd name="connsiteX116" fmla="*/ 6053435 w 6127689"/>
              <a:gd name="connsiteY116" fmla="*/ 5387547 h 6858000"/>
              <a:gd name="connsiteX117" fmla="*/ 6065933 w 6127689"/>
              <a:gd name="connsiteY117" fmla="*/ 5443002 h 6858000"/>
              <a:gd name="connsiteX118" fmla="*/ 6068640 w 6127689"/>
              <a:gd name="connsiteY118" fmla="*/ 5474503 h 6858000"/>
              <a:gd name="connsiteX119" fmla="*/ 6080922 w 6127689"/>
              <a:gd name="connsiteY119" fmla="*/ 5561070 h 6858000"/>
              <a:gd name="connsiteX120" fmla="*/ 6096949 w 6127689"/>
              <a:gd name="connsiteY120" fmla="*/ 5648179 h 6858000"/>
              <a:gd name="connsiteX121" fmla="*/ 6125703 w 6127689"/>
              <a:gd name="connsiteY121" fmla="*/ 5692894 h 6858000"/>
              <a:gd name="connsiteX122" fmla="*/ 6126670 w 6127689"/>
              <a:gd name="connsiteY122" fmla="*/ 5697882 h 6858000"/>
              <a:gd name="connsiteX123" fmla="*/ 6124061 w 6127689"/>
              <a:gd name="connsiteY123" fmla="*/ 5710294 h 6858000"/>
              <a:gd name="connsiteX124" fmla="*/ 6122213 w 6127689"/>
              <a:gd name="connsiteY124" fmla="*/ 5714762 h 6858000"/>
              <a:gd name="connsiteX125" fmla="*/ 6121353 w 6127689"/>
              <a:gd name="connsiteY125" fmla="*/ 5721725 h 6858000"/>
              <a:gd name="connsiteX126" fmla="*/ 6121607 w 6127689"/>
              <a:gd name="connsiteY126" fmla="*/ 5721959 h 6858000"/>
              <a:gd name="connsiteX127" fmla="*/ 6120262 w 6127689"/>
              <a:gd name="connsiteY127" fmla="*/ 5728358 h 6858000"/>
              <a:gd name="connsiteX128" fmla="*/ 6127024 w 6127689"/>
              <a:gd name="connsiteY128" fmla="*/ 5786902 h 6858000"/>
              <a:gd name="connsiteX129" fmla="*/ 6127519 w 6127689"/>
              <a:gd name="connsiteY129" fmla="*/ 5865775 h 6858000"/>
              <a:gd name="connsiteX130" fmla="*/ 6119217 w 6127689"/>
              <a:gd name="connsiteY130" fmla="*/ 5888542 h 6858000"/>
              <a:gd name="connsiteX131" fmla="*/ 6102493 w 6127689"/>
              <a:gd name="connsiteY131" fmla="*/ 5928602 h 6858000"/>
              <a:gd name="connsiteX132" fmla="*/ 6056863 w 6127689"/>
              <a:gd name="connsiteY132" fmla="*/ 6000643 h 6858000"/>
              <a:gd name="connsiteX133" fmla="*/ 6045436 w 6127689"/>
              <a:gd name="connsiteY133" fmla="*/ 6124480 h 6858000"/>
              <a:gd name="connsiteX134" fmla="*/ 6030489 w 6127689"/>
              <a:gd name="connsiteY134" fmla="*/ 6317666 h 6858000"/>
              <a:gd name="connsiteX135" fmla="*/ 6007492 w 6127689"/>
              <a:gd name="connsiteY135" fmla="*/ 6440818 h 6858000"/>
              <a:gd name="connsiteX136" fmla="*/ 6009467 w 6127689"/>
              <a:gd name="connsiteY136" fmla="*/ 6487076 h 6858000"/>
              <a:gd name="connsiteX137" fmla="*/ 5995064 w 6127689"/>
              <a:gd name="connsiteY137" fmla="*/ 6540791 h 6858000"/>
              <a:gd name="connsiteX138" fmla="*/ 5996309 w 6127689"/>
              <a:gd name="connsiteY138" fmla="*/ 6543961 h 6858000"/>
              <a:gd name="connsiteX139" fmla="*/ 5996048 w 6127689"/>
              <a:gd name="connsiteY139" fmla="*/ 6555444 h 6858000"/>
              <a:gd name="connsiteX140" fmla="*/ 6002524 w 6127689"/>
              <a:gd name="connsiteY140" fmla="*/ 6560188 h 6858000"/>
              <a:gd name="connsiteX141" fmla="*/ 6006823 w 6127689"/>
              <a:gd name="connsiteY141" fmla="*/ 6578546 h 6858000"/>
              <a:gd name="connsiteX142" fmla="*/ 6004510 w 6127689"/>
              <a:gd name="connsiteY142" fmla="*/ 6599256 h 6858000"/>
              <a:gd name="connsiteX143" fmla="*/ 5986207 w 6127689"/>
              <a:gd name="connsiteY143" fmla="*/ 6695855 h 6858000"/>
              <a:gd name="connsiteX144" fmla="*/ 5979428 w 6127689"/>
              <a:gd name="connsiteY144" fmla="*/ 6754678 h 6858000"/>
              <a:gd name="connsiteX145" fmla="*/ 5983398 w 6127689"/>
              <a:gd name="connsiteY145" fmla="*/ 6778641 h 6858000"/>
              <a:gd name="connsiteX146" fmla="*/ 5984543 w 6127689"/>
              <a:gd name="connsiteY146" fmla="*/ 6811016 h 6858000"/>
              <a:gd name="connsiteX147" fmla="*/ 5981802 w 6127689"/>
              <a:gd name="connsiteY147" fmla="*/ 6838578 h 6858000"/>
              <a:gd name="connsiteX148" fmla="*/ 5979671 w 6127689"/>
              <a:gd name="connsiteY148" fmla="*/ 6858000 h 6858000"/>
              <a:gd name="connsiteX149" fmla="*/ 0 w 6127689"/>
              <a:gd name="connsiteY149" fmla="*/ 6858000 h 6858000"/>
              <a:gd name="connsiteX150" fmla="*/ 0 w 6127689"/>
              <a:gd name="connsiteY15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42096 w 6127689"/>
              <a:gd name="connsiteY105" fmla="*/ 523325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6018409 w 6127689"/>
              <a:gd name="connsiteY104" fmla="*/ 522715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127689" h="6858000">
                <a:moveTo>
                  <a:pt x="0" y="0"/>
                </a:moveTo>
                <a:lnTo>
                  <a:pt x="4965888" y="0"/>
                </a:lnTo>
                <a:lnTo>
                  <a:pt x="4967767" y="7930"/>
                </a:lnTo>
                <a:cubicBezTo>
                  <a:pt x="4971201" y="21562"/>
                  <a:pt x="4974810" y="33728"/>
                  <a:pt x="4979444" y="43921"/>
                </a:cubicBezTo>
                <a:cubicBezTo>
                  <a:pt x="4985485" y="79063"/>
                  <a:pt x="5004752" y="75153"/>
                  <a:pt x="5021173" y="123738"/>
                </a:cubicBezTo>
                <a:cubicBezTo>
                  <a:pt x="5017020" y="148462"/>
                  <a:pt x="5076148" y="247006"/>
                  <a:pt x="5075458" y="264355"/>
                </a:cubicBezTo>
                <a:cubicBezTo>
                  <a:pt x="5080172" y="263373"/>
                  <a:pt x="5084375" y="273006"/>
                  <a:pt x="5081175" y="277448"/>
                </a:cubicBezTo>
                <a:cubicBezTo>
                  <a:pt x="5078869" y="356637"/>
                  <a:pt x="5114661" y="304542"/>
                  <a:pt x="5097011" y="355616"/>
                </a:cubicBezTo>
                <a:cubicBezTo>
                  <a:pt x="5097344" y="387149"/>
                  <a:pt x="5151562" y="375276"/>
                  <a:pt x="5130982" y="412030"/>
                </a:cubicBezTo>
                <a:cubicBezTo>
                  <a:pt x="5137437" y="449579"/>
                  <a:pt x="5161503" y="469367"/>
                  <a:pt x="5153000" y="507134"/>
                </a:cubicBezTo>
                <a:cubicBezTo>
                  <a:pt x="5159130" y="542272"/>
                  <a:pt x="5172528" y="570912"/>
                  <a:pt x="5171282" y="602071"/>
                </a:cubicBezTo>
                <a:cubicBezTo>
                  <a:pt x="5179848" y="612727"/>
                  <a:pt x="5184350" y="623560"/>
                  <a:pt x="5176196" y="636822"/>
                </a:cubicBezTo>
                <a:lnTo>
                  <a:pt x="5189051" y="782518"/>
                </a:lnTo>
                <a:cubicBezTo>
                  <a:pt x="5204031" y="772261"/>
                  <a:pt x="5195913" y="819606"/>
                  <a:pt x="5210428" y="815772"/>
                </a:cubicBezTo>
                <a:cubicBezTo>
                  <a:pt x="5194483" y="838533"/>
                  <a:pt x="5221596" y="837339"/>
                  <a:pt x="5221088" y="860193"/>
                </a:cubicBezTo>
                <a:cubicBezTo>
                  <a:pt x="5224484" y="884457"/>
                  <a:pt x="5234151" y="922215"/>
                  <a:pt x="5230806" y="961354"/>
                </a:cubicBezTo>
                <a:cubicBezTo>
                  <a:pt x="5225751" y="1002829"/>
                  <a:pt x="5227328" y="1047212"/>
                  <a:pt x="5201018" y="1095027"/>
                </a:cubicBezTo>
                <a:cubicBezTo>
                  <a:pt x="5192594" y="1105100"/>
                  <a:pt x="5193101" y="1122201"/>
                  <a:pt x="5202153" y="1133224"/>
                </a:cubicBezTo>
                <a:cubicBezTo>
                  <a:pt x="5203711" y="1135121"/>
                  <a:pt x="5205468" y="1136762"/>
                  <a:pt x="5207370" y="1138097"/>
                </a:cubicBezTo>
                <a:cubicBezTo>
                  <a:pt x="5187666" y="1167974"/>
                  <a:pt x="5203894" y="1178068"/>
                  <a:pt x="5189234" y="1193495"/>
                </a:cubicBezTo>
                <a:cubicBezTo>
                  <a:pt x="5191271" y="1231351"/>
                  <a:pt x="5215468" y="1255324"/>
                  <a:pt x="5202769" y="1269450"/>
                </a:cubicBezTo>
                <a:cubicBezTo>
                  <a:pt x="5208891" y="1296866"/>
                  <a:pt x="5220794" y="1339415"/>
                  <a:pt x="5225968" y="1357994"/>
                </a:cubicBezTo>
                <a:cubicBezTo>
                  <a:pt x="5235560" y="1363307"/>
                  <a:pt x="5232085" y="1372395"/>
                  <a:pt x="5233819" y="1380922"/>
                </a:cubicBezTo>
                <a:cubicBezTo>
                  <a:pt x="5242666" y="1389799"/>
                  <a:pt x="5242140" y="1429309"/>
                  <a:pt x="5237226" y="1441327"/>
                </a:cubicBezTo>
                <a:lnTo>
                  <a:pt x="5255653" y="1524712"/>
                </a:lnTo>
                <a:lnTo>
                  <a:pt x="5263491" y="1642938"/>
                </a:lnTo>
                <a:cubicBezTo>
                  <a:pt x="5233312" y="1645260"/>
                  <a:pt x="5288520" y="1697357"/>
                  <a:pt x="5261314" y="1689177"/>
                </a:cubicBezTo>
                <a:cubicBezTo>
                  <a:pt x="5268201" y="1720862"/>
                  <a:pt x="5229281" y="1738425"/>
                  <a:pt x="5259788" y="1768516"/>
                </a:cubicBezTo>
                <a:cubicBezTo>
                  <a:pt x="5250286" y="1824969"/>
                  <a:pt x="5279958" y="1903508"/>
                  <a:pt x="5255696" y="1953770"/>
                </a:cubicBezTo>
                <a:cubicBezTo>
                  <a:pt x="5254497" y="2018939"/>
                  <a:pt x="5251158" y="2034824"/>
                  <a:pt x="5252592" y="2092210"/>
                </a:cubicBezTo>
                <a:cubicBezTo>
                  <a:pt x="5258568" y="2139817"/>
                  <a:pt x="5240206" y="2181656"/>
                  <a:pt x="5264303" y="2225157"/>
                </a:cubicBezTo>
                <a:cubicBezTo>
                  <a:pt x="5260297" y="2228216"/>
                  <a:pt x="5257274" y="2231958"/>
                  <a:pt x="5254949" y="2236160"/>
                </a:cubicBezTo>
                <a:lnTo>
                  <a:pt x="5250104" y="2249166"/>
                </a:lnTo>
                <a:lnTo>
                  <a:pt x="5251214" y="2250944"/>
                </a:lnTo>
                <a:cubicBezTo>
                  <a:pt x="5253477" y="2258683"/>
                  <a:pt x="5252724" y="2263338"/>
                  <a:pt x="5250644" y="2266619"/>
                </a:cubicBezTo>
                <a:lnTo>
                  <a:pt x="5293877" y="2368649"/>
                </a:lnTo>
                <a:lnTo>
                  <a:pt x="5311338" y="2404034"/>
                </a:lnTo>
                <a:cubicBezTo>
                  <a:pt x="5310997" y="2405674"/>
                  <a:pt x="5338704" y="2463412"/>
                  <a:pt x="5338366" y="2465052"/>
                </a:cubicBezTo>
                <a:cubicBezTo>
                  <a:pt x="5342744" y="2497318"/>
                  <a:pt x="5359740" y="2532873"/>
                  <a:pt x="5371263" y="2586413"/>
                </a:cubicBezTo>
                <a:lnTo>
                  <a:pt x="5407503" y="2786290"/>
                </a:lnTo>
                <a:cubicBezTo>
                  <a:pt x="5407454" y="2786708"/>
                  <a:pt x="5407404" y="2787125"/>
                  <a:pt x="5407356" y="2787545"/>
                </a:cubicBezTo>
                <a:lnTo>
                  <a:pt x="5411130" y="2788640"/>
                </a:lnTo>
                <a:lnTo>
                  <a:pt x="5416439" y="2805666"/>
                </a:lnTo>
                <a:lnTo>
                  <a:pt x="5416589" y="2810822"/>
                </a:lnTo>
                <a:cubicBezTo>
                  <a:pt x="5416997" y="2814266"/>
                  <a:pt x="5417656" y="2816415"/>
                  <a:pt x="5418542" y="2817745"/>
                </a:cubicBezTo>
                <a:lnTo>
                  <a:pt x="5418847" y="2817825"/>
                </a:lnTo>
                <a:lnTo>
                  <a:pt x="5457023" y="2858292"/>
                </a:lnTo>
                <a:cubicBezTo>
                  <a:pt x="5466876" y="2878841"/>
                  <a:pt x="5469564" y="2932280"/>
                  <a:pt x="5479298" y="2947791"/>
                </a:cubicBezTo>
                <a:lnTo>
                  <a:pt x="5481770" y="2951352"/>
                </a:lnTo>
                <a:cubicBezTo>
                  <a:pt x="5482228" y="2957449"/>
                  <a:pt x="5482439" y="2978179"/>
                  <a:pt x="5482045" y="2984371"/>
                </a:cubicBezTo>
                <a:cubicBezTo>
                  <a:pt x="5482168" y="2990940"/>
                  <a:pt x="5482292" y="2997510"/>
                  <a:pt x="5482415" y="3004079"/>
                </a:cubicBezTo>
                <a:cubicBezTo>
                  <a:pt x="5482112" y="3034481"/>
                  <a:pt x="5504247" y="3092933"/>
                  <a:pt x="5503944" y="3123335"/>
                </a:cubicBezTo>
                <a:cubicBezTo>
                  <a:pt x="5512347" y="3181628"/>
                  <a:pt x="5502720" y="3208390"/>
                  <a:pt x="5516007" y="3258473"/>
                </a:cubicBezTo>
                <a:cubicBezTo>
                  <a:pt x="5517209" y="3275473"/>
                  <a:pt x="5557675" y="3358410"/>
                  <a:pt x="5566839" y="3345295"/>
                </a:cubicBezTo>
                <a:cubicBezTo>
                  <a:pt x="5558189" y="3388122"/>
                  <a:pt x="5575932" y="3469179"/>
                  <a:pt x="5589758" y="3506453"/>
                </a:cubicBezTo>
                <a:lnTo>
                  <a:pt x="5596144" y="3534624"/>
                </a:lnTo>
                <a:lnTo>
                  <a:pt x="5597750" y="3534129"/>
                </a:lnTo>
                <a:lnTo>
                  <a:pt x="5599700" y="3547221"/>
                </a:lnTo>
                <a:lnTo>
                  <a:pt x="5615031" y="3557482"/>
                </a:lnTo>
                <a:cubicBezTo>
                  <a:pt x="5622322" y="3565237"/>
                  <a:pt x="5608117" y="3566741"/>
                  <a:pt x="5618377" y="3588431"/>
                </a:cubicBezTo>
                <a:lnTo>
                  <a:pt x="5612155" y="3589869"/>
                </a:lnTo>
                <a:lnTo>
                  <a:pt x="5620843" y="3606745"/>
                </a:lnTo>
                <a:cubicBezTo>
                  <a:pt x="5634271" y="3628477"/>
                  <a:pt x="5649623" y="3650128"/>
                  <a:pt x="5655472" y="3678877"/>
                </a:cubicBezTo>
                <a:cubicBezTo>
                  <a:pt x="5693455" y="3693882"/>
                  <a:pt x="5662980" y="3690858"/>
                  <a:pt x="5680448" y="3717760"/>
                </a:cubicBezTo>
                <a:cubicBezTo>
                  <a:pt x="5653248" y="3721999"/>
                  <a:pt x="5709119" y="3746558"/>
                  <a:pt x="5683015" y="3762025"/>
                </a:cubicBezTo>
                <a:cubicBezTo>
                  <a:pt x="5687021" y="3766429"/>
                  <a:pt x="5691727" y="3770209"/>
                  <a:pt x="5696643" y="3773888"/>
                </a:cubicBezTo>
                <a:lnTo>
                  <a:pt x="5699203" y="3775823"/>
                </a:lnTo>
                <a:lnTo>
                  <a:pt x="5704824" y="3785966"/>
                </a:lnTo>
                <a:lnTo>
                  <a:pt x="5712204" y="3785830"/>
                </a:lnTo>
                <a:lnTo>
                  <a:pt x="5724816" y="3798949"/>
                </a:lnTo>
                <a:cubicBezTo>
                  <a:pt x="5728644" y="3804324"/>
                  <a:pt x="5731713" y="3810654"/>
                  <a:pt x="5733539" y="3818457"/>
                </a:cubicBezTo>
                <a:cubicBezTo>
                  <a:pt x="5729478" y="3849252"/>
                  <a:pt x="5774934" y="3875758"/>
                  <a:pt x="5768491" y="3914399"/>
                </a:cubicBezTo>
                <a:cubicBezTo>
                  <a:pt x="5768399" y="3927909"/>
                  <a:pt x="5782052" y="3965459"/>
                  <a:pt x="5793123" y="3969952"/>
                </a:cubicBezTo>
                <a:cubicBezTo>
                  <a:pt x="5797717" y="3977244"/>
                  <a:pt x="5797864" y="3987352"/>
                  <a:pt x="5808321" y="3988153"/>
                </a:cubicBezTo>
                <a:cubicBezTo>
                  <a:pt x="5821475" y="3990747"/>
                  <a:pt x="5813923" y="4023455"/>
                  <a:pt x="5825621" y="4015525"/>
                </a:cubicBezTo>
                <a:cubicBezTo>
                  <a:pt x="5820685" y="4038617"/>
                  <a:pt x="5849248" y="4046966"/>
                  <a:pt x="5860672" y="4061579"/>
                </a:cubicBezTo>
                <a:cubicBezTo>
                  <a:pt x="5857527" y="4071042"/>
                  <a:pt x="5863500" y="4078774"/>
                  <a:pt x="5872173" y="4088497"/>
                </a:cubicBezTo>
                <a:lnTo>
                  <a:pt x="5883705" y="4101899"/>
                </a:lnTo>
                <a:lnTo>
                  <a:pt x="5885314" y="4108387"/>
                </a:lnTo>
                <a:cubicBezTo>
                  <a:pt x="5888135" y="4116007"/>
                  <a:pt x="5891367" y="4122787"/>
                  <a:pt x="5894095" y="4128857"/>
                </a:cubicBezTo>
                <a:lnTo>
                  <a:pt x="5898339" y="4140800"/>
                </a:lnTo>
                <a:lnTo>
                  <a:pt x="5899734" y="4145632"/>
                </a:lnTo>
                <a:lnTo>
                  <a:pt x="5903513" y="4187661"/>
                </a:lnTo>
                <a:cubicBezTo>
                  <a:pt x="5905616" y="4194701"/>
                  <a:pt x="5914174" y="4205003"/>
                  <a:pt x="5917114" y="4213096"/>
                </a:cubicBezTo>
                <a:cubicBezTo>
                  <a:pt x="5927403" y="4210909"/>
                  <a:pt x="5920305" y="4225649"/>
                  <a:pt x="5921153" y="4236222"/>
                </a:cubicBezTo>
                <a:lnTo>
                  <a:pt x="5924233" y="4242060"/>
                </a:lnTo>
                <a:cubicBezTo>
                  <a:pt x="5925526" y="4252852"/>
                  <a:pt x="5926396" y="4284577"/>
                  <a:pt x="5928910" y="4300973"/>
                </a:cubicBezTo>
                <a:lnTo>
                  <a:pt x="5939320" y="4340435"/>
                </a:lnTo>
                <a:lnTo>
                  <a:pt x="5946705" y="4428051"/>
                </a:lnTo>
                <a:cubicBezTo>
                  <a:pt x="5946117" y="4435885"/>
                  <a:pt x="5947179" y="4442831"/>
                  <a:pt x="5949261" y="4449185"/>
                </a:cubicBezTo>
                <a:lnTo>
                  <a:pt x="5957504" y="4465911"/>
                </a:lnTo>
                <a:lnTo>
                  <a:pt x="5964689" y="4468532"/>
                </a:lnTo>
                <a:lnTo>
                  <a:pt x="5967062" y="4479923"/>
                </a:lnTo>
                <a:lnTo>
                  <a:pt x="5968960" y="4482655"/>
                </a:lnTo>
                <a:cubicBezTo>
                  <a:pt x="5972608" y="4487856"/>
                  <a:pt x="5976020" y="4493074"/>
                  <a:pt x="5978567" y="4498605"/>
                </a:cubicBezTo>
                <a:cubicBezTo>
                  <a:pt x="5980425" y="4515677"/>
                  <a:pt x="5976844" y="4551935"/>
                  <a:pt x="5980106" y="4585087"/>
                </a:cubicBezTo>
                <a:cubicBezTo>
                  <a:pt x="5974057" y="4642154"/>
                  <a:pt x="6019275" y="4645589"/>
                  <a:pt x="5998138" y="4697518"/>
                </a:cubicBezTo>
                <a:cubicBezTo>
                  <a:pt x="6009496" y="4687218"/>
                  <a:pt x="6015186" y="4770003"/>
                  <a:pt x="6013516" y="4786619"/>
                </a:cubicBezTo>
                <a:cubicBezTo>
                  <a:pt x="6058736" y="4748108"/>
                  <a:pt x="5986565" y="4861301"/>
                  <a:pt x="6025404" y="4858148"/>
                </a:cubicBezTo>
                <a:cubicBezTo>
                  <a:pt x="6024437" y="4913684"/>
                  <a:pt x="6011369" y="4918877"/>
                  <a:pt x="6007749" y="4964715"/>
                </a:cubicBezTo>
                <a:cubicBezTo>
                  <a:pt x="6006922" y="5026666"/>
                  <a:pt x="6006096" y="5088616"/>
                  <a:pt x="6005269" y="5150567"/>
                </a:cubicBezTo>
                <a:lnTo>
                  <a:pt x="6001127" y="5164609"/>
                </a:lnTo>
                <a:lnTo>
                  <a:pt x="5996647" y="5185640"/>
                </a:lnTo>
                <a:lnTo>
                  <a:pt x="5998514" y="5189673"/>
                </a:lnTo>
                <a:lnTo>
                  <a:pt x="6018409" y="5227157"/>
                </a:lnTo>
                <a:lnTo>
                  <a:pt x="6036748" y="5322752"/>
                </a:lnTo>
                <a:lnTo>
                  <a:pt x="6036943" y="5329480"/>
                </a:lnTo>
                <a:lnTo>
                  <a:pt x="6037236" y="5329634"/>
                </a:lnTo>
                <a:cubicBezTo>
                  <a:pt x="6037896" y="5331133"/>
                  <a:pt x="6038191" y="5333359"/>
                  <a:pt x="6038019" y="5336764"/>
                </a:cubicBezTo>
                <a:cubicBezTo>
                  <a:pt x="6037779" y="5338427"/>
                  <a:pt x="6037537" y="5340090"/>
                  <a:pt x="6037298" y="5341753"/>
                </a:cubicBezTo>
                <a:cubicBezTo>
                  <a:pt x="6037424" y="5346104"/>
                  <a:pt x="6037551" y="5350456"/>
                  <a:pt x="6037677" y="5354807"/>
                </a:cubicBezTo>
                <a:lnTo>
                  <a:pt x="6039728" y="5359416"/>
                </a:lnTo>
                <a:lnTo>
                  <a:pt x="6043311" y="5361407"/>
                </a:lnTo>
                <a:cubicBezTo>
                  <a:pt x="6043191" y="5361797"/>
                  <a:pt x="6043071" y="5362187"/>
                  <a:pt x="6042954" y="5362576"/>
                </a:cubicBezTo>
                <a:cubicBezTo>
                  <a:pt x="6037098" y="5371071"/>
                  <a:pt x="6028284" y="5372871"/>
                  <a:pt x="6053435" y="5387547"/>
                </a:cubicBezTo>
                <a:cubicBezTo>
                  <a:pt x="6044173" y="5407499"/>
                  <a:pt x="6059388" y="5413428"/>
                  <a:pt x="6065933" y="5443002"/>
                </a:cubicBezTo>
                <a:cubicBezTo>
                  <a:pt x="6056882" y="5453977"/>
                  <a:pt x="6060713" y="5464106"/>
                  <a:pt x="6068640" y="5474503"/>
                </a:cubicBezTo>
                <a:cubicBezTo>
                  <a:pt x="6065387" y="5502156"/>
                  <a:pt x="6077015" y="5529097"/>
                  <a:pt x="6080922" y="5561070"/>
                </a:cubicBezTo>
                <a:cubicBezTo>
                  <a:pt x="6069952" y="5593856"/>
                  <a:pt x="6092872" y="5614018"/>
                  <a:pt x="6096949" y="5648179"/>
                </a:cubicBezTo>
                <a:cubicBezTo>
                  <a:pt x="6076784" y="5674970"/>
                  <a:pt x="6116572" y="5674556"/>
                  <a:pt x="6125703" y="5692894"/>
                </a:cubicBezTo>
                <a:lnTo>
                  <a:pt x="6126670" y="5697882"/>
                </a:lnTo>
                <a:lnTo>
                  <a:pt x="6124061" y="5710294"/>
                </a:lnTo>
                <a:lnTo>
                  <a:pt x="6122213" y="5714762"/>
                </a:lnTo>
                <a:cubicBezTo>
                  <a:pt x="6121263" y="5717913"/>
                  <a:pt x="6121045" y="5720104"/>
                  <a:pt x="6121353" y="5721725"/>
                </a:cubicBezTo>
                <a:lnTo>
                  <a:pt x="6121607" y="5721959"/>
                </a:lnTo>
                <a:lnTo>
                  <a:pt x="6120262" y="5728358"/>
                </a:lnTo>
                <a:cubicBezTo>
                  <a:pt x="6117360" y="5739007"/>
                  <a:pt x="6130768" y="5777279"/>
                  <a:pt x="6127024" y="5786902"/>
                </a:cubicBezTo>
                <a:lnTo>
                  <a:pt x="6127519" y="5865775"/>
                </a:lnTo>
                <a:lnTo>
                  <a:pt x="6119217" y="5888542"/>
                </a:lnTo>
                <a:lnTo>
                  <a:pt x="6102493" y="5928602"/>
                </a:lnTo>
                <a:cubicBezTo>
                  <a:pt x="6099468" y="5932056"/>
                  <a:pt x="6061378" y="5998707"/>
                  <a:pt x="6056863" y="6000643"/>
                </a:cubicBezTo>
                <a:cubicBezTo>
                  <a:pt x="6073585" y="6048403"/>
                  <a:pt x="6047494" y="6077297"/>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96309" y="6543961"/>
                </a:lnTo>
                <a:lnTo>
                  <a:pt x="5996048" y="6555444"/>
                </a:lnTo>
                <a:lnTo>
                  <a:pt x="6002524" y="6560188"/>
                </a:lnTo>
                <a:lnTo>
                  <a:pt x="6006823" y="6578546"/>
                </a:lnTo>
                <a:cubicBezTo>
                  <a:pt x="6007421" y="6585192"/>
                  <a:pt x="6006881" y="6592067"/>
                  <a:pt x="6004510" y="6599256"/>
                </a:cubicBezTo>
                <a:cubicBezTo>
                  <a:pt x="5985364" y="6620213"/>
                  <a:pt x="6011402" y="6670437"/>
                  <a:pt x="5986207" y="6695855"/>
                </a:cubicBezTo>
                <a:cubicBezTo>
                  <a:pt x="5979276" y="6706164"/>
                  <a:pt x="5972094" y="6743953"/>
                  <a:pt x="5979428" y="6754678"/>
                </a:cubicBezTo>
                <a:cubicBezTo>
                  <a:pt x="5979720" y="6763296"/>
                  <a:pt x="5974723" y="6771150"/>
                  <a:pt x="5983398" y="6778641"/>
                </a:cubicBezTo>
                <a:cubicBezTo>
                  <a:pt x="5993510" y="6789282"/>
                  <a:pt x="5970360" y="6809410"/>
                  <a:pt x="5984543" y="6811016"/>
                </a:cubicBezTo>
                <a:cubicBezTo>
                  <a:pt x="5983964" y="6817756"/>
                  <a:pt x="5983001" y="6827304"/>
                  <a:pt x="5981802" y="6838578"/>
                </a:cubicBezTo>
                <a:lnTo>
                  <a:pt x="5979671"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 xmlns:a16="http://schemas.microsoft.com/office/drawing/2014/main" id="{FFF7A871-CC64-4571-A8C8-3593003C88DF}"/>
              </a:ext>
            </a:extLst>
          </p:cNvPr>
          <p:cNvSpPr txBox="1"/>
          <p:nvPr/>
        </p:nvSpPr>
        <p:spPr>
          <a:xfrm>
            <a:off x="141397" y="3249329"/>
            <a:ext cx="5432908" cy="899267"/>
          </a:xfrm>
          <a:prstGeom prst="rect">
            <a:avLst/>
          </a:prstGeom>
        </p:spPr>
        <p:txBody>
          <a:bodyPr vert="horz" lIns="91440" tIns="45720" rIns="91440" bIns="45720" rtlCol="0" anchor="b">
            <a:normAutofit fontScale="85000" lnSpcReduction="10000"/>
          </a:bodyPr>
          <a:lstStyle/>
          <a:p>
            <a:pPr>
              <a:lnSpc>
                <a:spcPct val="110000"/>
              </a:lnSpc>
              <a:spcBef>
                <a:spcPct val="0"/>
              </a:spcBef>
              <a:spcAft>
                <a:spcPts val="600"/>
              </a:spcAft>
            </a:pPr>
            <a:r>
              <a:rPr lang="en-US" sz="3200" b="1" dirty="0">
                <a:solidFill>
                  <a:schemeClr val="tx2">
                    <a:lumMod val="10000"/>
                  </a:schemeClr>
                </a:solidFill>
              </a:rPr>
              <a:t>Interpreting Aligned Sequences</a:t>
            </a:r>
          </a:p>
        </p:txBody>
      </p:sp>
      <p:graphicFrame>
        <p:nvGraphicFramePr>
          <p:cNvPr id="4" name="TextBox 3">
            <a:extLst>
              <a:ext uri="{FF2B5EF4-FFF2-40B4-BE49-F238E27FC236}">
                <a16:creationId xmlns="" xmlns:a16="http://schemas.microsoft.com/office/drawing/2014/main" id="{4FA9384F-FD32-4008-B365-584592F7208E}"/>
              </a:ext>
            </a:extLst>
          </p:cNvPr>
          <p:cNvGraphicFramePr/>
          <p:nvPr>
            <p:extLst>
              <p:ext uri="{D42A27DB-BD31-4B8C-83A1-F6EECF244321}">
                <p14:modId xmlns:p14="http://schemas.microsoft.com/office/powerpoint/2010/main" val="3478122480"/>
              </p:ext>
            </p:extLst>
          </p:nvPr>
        </p:nvGraphicFramePr>
        <p:xfrm>
          <a:off x="5574306" y="421343"/>
          <a:ext cx="6341825" cy="5655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04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39C67E83-337B-430C-BB90-720E786C6A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980A1E75-270A-426D-84E3-9885196D99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953" y="0"/>
            <a:ext cx="6107953" cy="6858000"/>
          </a:xfrm>
          <a:custGeom>
            <a:avLst/>
            <a:gdLst>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30597 w 6223400"/>
              <a:gd name="connsiteY4" fmla="*/ 150389 h 6858000"/>
              <a:gd name="connsiteX5" fmla="*/ 4688068 w 6223400"/>
              <a:gd name="connsiteY5" fmla="*/ 223730 h 6858000"/>
              <a:gd name="connsiteX6" fmla="*/ 4698971 w 6223400"/>
              <a:gd name="connsiteY6" fmla="*/ 233841 h 6858000"/>
              <a:gd name="connsiteX7" fmla="*/ 4706561 w 6223400"/>
              <a:gd name="connsiteY7" fmla="*/ 246988 h 6858000"/>
              <a:gd name="connsiteX8" fmla="*/ 4706084 w 6223400"/>
              <a:gd name="connsiteY8" fmla="*/ 249129 h 6858000"/>
              <a:gd name="connsiteX9" fmla="*/ 4710729 w 6223400"/>
              <a:gd name="connsiteY9" fmla="*/ 265981 h 6858000"/>
              <a:gd name="connsiteX10" fmla="*/ 4714557 w 6223400"/>
              <a:gd name="connsiteY10" fmla="*/ 268616 h 6858000"/>
              <a:gd name="connsiteX11" fmla="*/ 4718625 w 6223400"/>
              <a:gd name="connsiteY11" fmla="*/ 279849 h 6858000"/>
              <a:gd name="connsiteX12" fmla="*/ 4740930 w 6223400"/>
              <a:gd name="connsiteY12" fmla="*/ 339224 h 6858000"/>
              <a:gd name="connsiteX13" fmla="*/ 4740041 w 6223400"/>
              <a:gd name="connsiteY13" fmla="*/ 340080 h 6858000"/>
              <a:gd name="connsiteX14" fmla="*/ 4738863 w 6223400"/>
              <a:gd name="connsiteY14" fmla="*/ 351201 h 6858000"/>
              <a:gd name="connsiteX15" fmla="*/ 4732241 w 6223400"/>
              <a:gd name="connsiteY15" fmla="*/ 351407 h 6858000"/>
              <a:gd name="connsiteX16" fmla="*/ 4732927 w 6223400"/>
              <a:gd name="connsiteY16" fmla="*/ 353369 h 6858000"/>
              <a:gd name="connsiteX17" fmla="*/ 4736091 w 6223400"/>
              <a:gd name="connsiteY17" fmla="*/ 365928 h 6858000"/>
              <a:gd name="connsiteX18" fmla="*/ 4739022 w 6223400"/>
              <a:gd name="connsiteY18" fmla="*/ 371555 h 6858000"/>
              <a:gd name="connsiteX19" fmla="*/ 4737700 w 6223400"/>
              <a:gd name="connsiteY19" fmla="*/ 372314 h 6858000"/>
              <a:gd name="connsiteX20" fmla="*/ 4766342 w 6223400"/>
              <a:gd name="connsiteY20" fmla="*/ 533311 h 6858000"/>
              <a:gd name="connsiteX21" fmla="*/ 4777327 w 6223400"/>
              <a:gd name="connsiteY21" fmla="*/ 543960 h 6858000"/>
              <a:gd name="connsiteX22" fmla="*/ 4785029 w 6223400"/>
              <a:gd name="connsiteY22" fmla="*/ 557747 h 6858000"/>
              <a:gd name="connsiteX23" fmla="*/ 4784573 w 6223400"/>
              <a:gd name="connsiteY23" fmla="*/ 559975 h 6858000"/>
              <a:gd name="connsiteX24" fmla="*/ 4789365 w 6223400"/>
              <a:gd name="connsiteY24" fmla="*/ 577604 h 6858000"/>
              <a:gd name="connsiteX25" fmla="*/ 4793212 w 6223400"/>
              <a:gd name="connsiteY25" fmla="*/ 580389 h 6858000"/>
              <a:gd name="connsiteX26" fmla="*/ 4820197 w 6223400"/>
              <a:gd name="connsiteY26" fmla="*/ 654308 h 6858000"/>
              <a:gd name="connsiteX27" fmla="*/ 4789004 w 6223400"/>
              <a:gd name="connsiteY27" fmla="*/ 709310 h 6858000"/>
              <a:gd name="connsiteX28" fmla="*/ 4809572 w 6223400"/>
              <a:gd name="connsiteY28" fmla="*/ 893538 h 6858000"/>
              <a:gd name="connsiteX29" fmla="*/ 4832997 w 6223400"/>
              <a:gd name="connsiteY29" fmla="*/ 1201806 h 6858000"/>
              <a:gd name="connsiteX30" fmla="*/ 4793622 w 6223400"/>
              <a:gd name="connsiteY30" fmla="*/ 1467065 h 6858000"/>
              <a:gd name="connsiteX31" fmla="*/ 4808087 w 6223400"/>
              <a:gd name="connsiteY31" fmla="*/ 1640574 h 6858000"/>
              <a:gd name="connsiteX32" fmla="*/ 4818290 w 6223400"/>
              <a:gd name="connsiteY32" fmla="*/ 1723113 h 6858000"/>
              <a:gd name="connsiteX33" fmla="*/ 4802030 w 6223400"/>
              <a:gd name="connsiteY33" fmla="*/ 1796477 h 6858000"/>
              <a:gd name="connsiteX34" fmla="*/ 4789394 w 6223400"/>
              <a:gd name="connsiteY34" fmla="*/ 1850084 h 6858000"/>
              <a:gd name="connsiteX35" fmla="*/ 4781341 w 6223400"/>
              <a:gd name="connsiteY35" fmla="*/ 1964880 h 6858000"/>
              <a:gd name="connsiteX36" fmla="*/ 4780876 w 6223400"/>
              <a:gd name="connsiteY36" fmla="*/ 2085740 h 6858000"/>
              <a:gd name="connsiteX37" fmla="*/ 4721183 w 6223400"/>
              <a:gd name="connsiteY37" fmla="*/ 2249323 h 6858000"/>
              <a:gd name="connsiteX38" fmla="*/ 4696718 w 6223400"/>
              <a:gd name="connsiteY38" fmla="*/ 2602688 h 6858000"/>
              <a:gd name="connsiteX39" fmla="*/ 4688423 w 6223400"/>
              <a:gd name="connsiteY39" fmla="*/ 2721695 h 6858000"/>
              <a:gd name="connsiteX40" fmla="*/ 4668388 w 6223400"/>
              <a:gd name="connsiteY40" fmla="*/ 2840426 h 6858000"/>
              <a:gd name="connsiteX41" fmla="*/ 4695734 w 6223400"/>
              <a:gd name="connsiteY41" fmla="*/ 2936681 h 6858000"/>
              <a:gd name="connsiteX42" fmla="*/ 4673957 w 6223400"/>
              <a:gd name="connsiteY42" fmla="*/ 3075786 h 6858000"/>
              <a:gd name="connsiteX43" fmla="*/ 4672057 w 6223400"/>
              <a:gd name="connsiteY43" fmla="*/ 3182899 h 6858000"/>
              <a:gd name="connsiteX44" fmla="*/ 4684836 w 6223400"/>
              <a:gd name="connsiteY44" fmla="*/ 3210263 h 6858000"/>
              <a:gd name="connsiteX45" fmla="*/ 4684277 w 6223400"/>
              <a:gd name="connsiteY45" fmla="*/ 3214819 h 6858000"/>
              <a:gd name="connsiteX46" fmla="*/ 4679724 w 6223400"/>
              <a:gd name="connsiteY46" fmla="*/ 3215542 h 6858000"/>
              <a:gd name="connsiteX47" fmla="*/ 4677577 w 6223400"/>
              <a:gd name="connsiteY47" fmla="*/ 3227568 h 6858000"/>
              <a:gd name="connsiteX48" fmla="*/ 4679121 w 6223400"/>
              <a:gd name="connsiteY48" fmla="*/ 3243956 h 6858000"/>
              <a:gd name="connsiteX49" fmla="*/ 4675886 w 6223400"/>
              <a:gd name="connsiteY49" fmla="*/ 3258102 h 6858000"/>
              <a:gd name="connsiteX50" fmla="*/ 4666132 w 6223400"/>
              <a:gd name="connsiteY50" fmla="*/ 3289864 h 6858000"/>
              <a:gd name="connsiteX51" fmla="*/ 4665929 w 6223400"/>
              <a:gd name="connsiteY51" fmla="*/ 3300587 h 6858000"/>
              <a:gd name="connsiteX52" fmla="*/ 4662937 w 6223400"/>
              <a:gd name="connsiteY52" fmla="*/ 3311027 h 6858000"/>
              <a:gd name="connsiteX53" fmla="*/ 4660497 w 6223400"/>
              <a:gd name="connsiteY53" fmla="*/ 3311675 h 6858000"/>
              <a:gd name="connsiteX54" fmla="*/ 4654307 w 6223400"/>
              <a:gd name="connsiteY54" fmla="*/ 3305257 h 6858000"/>
              <a:gd name="connsiteX55" fmla="*/ 4651183 w 6223400"/>
              <a:gd name="connsiteY55" fmla="*/ 3460438 h 6858000"/>
              <a:gd name="connsiteX56" fmla="*/ 4668869 w 6223400"/>
              <a:gd name="connsiteY56" fmla="*/ 3559504 h 6858000"/>
              <a:gd name="connsiteX57" fmla="*/ 4706367 w 6223400"/>
              <a:gd name="connsiteY57" fmla="*/ 3636089 h 6858000"/>
              <a:gd name="connsiteX58" fmla="*/ 4745680 w 6223400"/>
              <a:gd name="connsiteY58" fmla="*/ 3768627 h 6858000"/>
              <a:gd name="connsiteX59" fmla="*/ 4848872 w 6223400"/>
              <a:gd name="connsiteY59" fmla="*/ 3937574 h 6858000"/>
              <a:gd name="connsiteX60" fmla="*/ 4963133 w 6223400"/>
              <a:gd name="connsiteY60" fmla="*/ 4114322 h 6858000"/>
              <a:gd name="connsiteX61" fmla="*/ 5099436 w 6223400"/>
              <a:gd name="connsiteY61" fmla="*/ 4390012 h 6858000"/>
              <a:gd name="connsiteX62" fmla="*/ 5177436 w 6223400"/>
              <a:gd name="connsiteY62" fmla="*/ 4529367 h 6858000"/>
              <a:gd name="connsiteX63" fmla="*/ 5245650 w 6223400"/>
              <a:gd name="connsiteY63" fmla="*/ 4634370 h 6858000"/>
              <a:gd name="connsiteX64" fmla="*/ 5265662 w 6223400"/>
              <a:gd name="connsiteY64" fmla="*/ 4708824 h 6858000"/>
              <a:gd name="connsiteX65" fmla="*/ 5305482 w 6223400"/>
              <a:gd name="connsiteY65" fmla="*/ 4824943 h 6858000"/>
              <a:gd name="connsiteX66" fmla="*/ 5341722 w 6223400"/>
              <a:gd name="connsiteY66" fmla="*/ 4867341 h 6858000"/>
              <a:gd name="connsiteX67" fmla="*/ 5391860 w 6223400"/>
              <a:gd name="connsiteY67" fmla="*/ 4969482 h 6858000"/>
              <a:gd name="connsiteX68" fmla="*/ 5443823 w 6223400"/>
              <a:gd name="connsiteY68" fmla="*/ 5045764 h 6858000"/>
              <a:gd name="connsiteX69" fmla="*/ 5698884 w 6223400"/>
              <a:gd name="connsiteY69" fmla="*/ 5240135 h 6858000"/>
              <a:gd name="connsiteX70" fmla="*/ 5802745 w 6223400"/>
              <a:gd name="connsiteY70" fmla="*/ 5405525 h 6858000"/>
              <a:gd name="connsiteX71" fmla="*/ 5896576 w 6223400"/>
              <a:gd name="connsiteY71" fmla="*/ 5514876 h 6858000"/>
              <a:gd name="connsiteX72" fmla="*/ 5905131 w 6223400"/>
              <a:gd name="connsiteY72" fmla="*/ 5543895 h 6858000"/>
              <a:gd name="connsiteX73" fmla="*/ 5919711 w 6223400"/>
              <a:gd name="connsiteY73" fmla="*/ 5592311 h 6858000"/>
              <a:gd name="connsiteX74" fmla="*/ 5921028 w 6223400"/>
              <a:gd name="connsiteY74" fmla="*/ 5636484 h 6858000"/>
              <a:gd name="connsiteX75" fmla="*/ 5937013 w 6223400"/>
              <a:gd name="connsiteY75" fmla="*/ 5673804 h 6858000"/>
              <a:gd name="connsiteX76" fmla="*/ 5953116 w 6223400"/>
              <a:gd name="connsiteY76" fmla="*/ 5672149 h 6858000"/>
              <a:gd name="connsiteX77" fmla="*/ 5966195 w 6223400"/>
              <a:gd name="connsiteY77" fmla="*/ 5715424 h 6858000"/>
              <a:gd name="connsiteX78" fmla="*/ 5984676 w 6223400"/>
              <a:gd name="connsiteY78" fmla="*/ 5782202 h 6858000"/>
              <a:gd name="connsiteX79" fmla="*/ 5991226 w 6223400"/>
              <a:gd name="connsiteY79" fmla="*/ 5790528 h 6858000"/>
              <a:gd name="connsiteX80" fmla="*/ 5983278 w 6223400"/>
              <a:gd name="connsiteY80" fmla="*/ 5805716 h 6858000"/>
              <a:gd name="connsiteX81" fmla="*/ 5983618 w 6223400"/>
              <a:gd name="connsiteY81" fmla="*/ 5862441 h 6858000"/>
              <a:gd name="connsiteX82" fmla="*/ 6015245 w 6223400"/>
              <a:gd name="connsiteY82" fmla="*/ 5963982 h 6858000"/>
              <a:gd name="connsiteX83" fmla="*/ 6027586 w 6223400"/>
              <a:gd name="connsiteY83" fmla="*/ 5986436 h 6858000"/>
              <a:gd name="connsiteX84" fmla="*/ 6049361 w 6223400"/>
              <a:gd name="connsiteY84" fmla="*/ 6034848 h 6858000"/>
              <a:gd name="connsiteX85" fmla="*/ 6070025 w 6223400"/>
              <a:gd name="connsiteY85" fmla="*/ 6064390 h 6858000"/>
              <a:gd name="connsiteX86" fmla="*/ 6066083 w 6223400"/>
              <a:gd name="connsiteY86" fmla="*/ 6074622 h 6858000"/>
              <a:gd name="connsiteX87" fmla="*/ 6068582 w 6223400"/>
              <a:gd name="connsiteY87" fmla="*/ 6095625 h 6858000"/>
              <a:gd name="connsiteX88" fmla="*/ 6098779 w 6223400"/>
              <a:gd name="connsiteY88" fmla="*/ 6194890 h 6858000"/>
              <a:gd name="connsiteX89" fmla="*/ 6109139 w 6223400"/>
              <a:gd name="connsiteY89" fmla="*/ 6211062 h 6858000"/>
              <a:gd name="connsiteX90" fmla="*/ 6145119 w 6223400"/>
              <a:gd name="connsiteY90" fmla="*/ 6303997 h 6858000"/>
              <a:gd name="connsiteX91" fmla="*/ 6165032 w 6223400"/>
              <a:gd name="connsiteY91" fmla="*/ 6461800 h 6858000"/>
              <a:gd name="connsiteX92" fmla="*/ 6210435 w 6223400"/>
              <a:gd name="connsiteY92" fmla="*/ 6633111 h 6858000"/>
              <a:gd name="connsiteX93" fmla="*/ 6219899 w 6223400"/>
              <a:gd name="connsiteY93" fmla="*/ 6838923 h 6858000"/>
              <a:gd name="connsiteX94" fmla="*/ 6216288 w 6223400"/>
              <a:gd name="connsiteY94" fmla="*/ 6858000 h 6858000"/>
              <a:gd name="connsiteX95" fmla="*/ 0 w 6223400"/>
              <a:gd name="connsiteY95" fmla="*/ 685800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30597 w 6223400"/>
              <a:gd name="connsiteY4" fmla="*/ 150389 h 6858000"/>
              <a:gd name="connsiteX5" fmla="*/ 4688068 w 6223400"/>
              <a:gd name="connsiteY5" fmla="*/ 223730 h 6858000"/>
              <a:gd name="connsiteX6" fmla="*/ 4698971 w 6223400"/>
              <a:gd name="connsiteY6" fmla="*/ 233841 h 6858000"/>
              <a:gd name="connsiteX7" fmla="*/ 4706561 w 6223400"/>
              <a:gd name="connsiteY7" fmla="*/ 246988 h 6858000"/>
              <a:gd name="connsiteX8" fmla="*/ 4706084 w 6223400"/>
              <a:gd name="connsiteY8" fmla="*/ 249129 h 6858000"/>
              <a:gd name="connsiteX9" fmla="*/ 4710729 w 6223400"/>
              <a:gd name="connsiteY9" fmla="*/ 265981 h 6858000"/>
              <a:gd name="connsiteX10" fmla="*/ 4718625 w 6223400"/>
              <a:gd name="connsiteY10" fmla="*/ 279849 h 6858000"/>
              <a:gd name="connsiteX11" fmla="*/ 4740930 w 6223400"/>
              <a:gd name="connsiteY11" fmla="*/ 339224 h 6858000"/>
              <a:gd name="connsiteX12" fmla="*/ 4740041 w 6223400"/>
              <a:gd name="connsiteY12" fmla="*/ 340080 h 6858000"/>
              <a:gd name="connsiteX13" fmla="*/ 4738863 w 6223400"/>
              <a:gd name="connsiteY13" fmla="*/ 351201 h 6858000"/>
              <a:gd name="connsiteX14" fmla="*/ 4732241 w 6223400"/>
              <a:gd name="connsiteY14" fmla="*/ 351407 h 6858000"/>
              <a:gd name="connsiteX15" fmla="*/ 4732927 w 6223400"/>
              <a:gd name="connsiteY15" fmla="*/ 353369 h 6858000"/>
              <a:gd name="connsiteX16" fmla="*/ 4736091 w 6223400"/>
              <a:gd name="connsiteY16" fmla="*/ 365928 h 6858000"/>
              <a:gd name="connsiteX17" fmla="*/ 4739022 w 6223400"/>
              <a:gd name="connsiteY17" fmla="*/ 371555 h 6858000"/>
              <a:gd name="connsiteX18" fmla="*/ 4737700 w 6223400"/>
              <a:gd name="connsiteY18" fmla="*/ 372314 h 6858000"/>
              <a:gd name="connsiteX19" fmla="*/ 4766342 w 6223400"/>
              <a:gd name="connsiteY19" fmla="*/ 533311 h 6858000"/>
              <a:gd name="connsiteX20" fmla="*/ 4777327 w 6223400"/>
              <a:gd name="connsiteY20" fmla="*/ 543960 h 6858000"/>
              <a:gd name="connsiteX21" fmla="*/ 4785029 w 6223400"/>
              <a:gd name="connsiteY21" fmla="*/ 557747 h 6858000"/>
              <a:gd name="connsiteX22" fmla="*/ 4784573 w 6223400"/>
              <a:gd name="connsiteY22" fmla="*/ 559975 h 6858000"/>
              <a:gd name="connsiteX23" fmla="*/ 4789365 w 6223400"/>
              <a:gd name="connsiteY23" fmla="*/ 577604 h 6858000"/>
              <a:gd name="connsiteX24" fmla="*/ 4793212 w 6223400"/>
              <a:gd name="connsiteY24" fmla="*/ 580389 h 6858000"/>
              <a:gd name="connsiteX25" fmla="*/ 4820197 w 6223400"/>
              <a:gd name="connsiteY25" fmla="*/ 654308 h 6858000"/>
              <a:gd name="connsiteX26" fmla="*/ 4789004 w 6223400"/>
              <a:gd name="connsiteY26" fmla="*/ 709310 h 6858000"/>
              <a:gd name="connsiteX27" fmla="*/ 4809572 w 6223400"/>
              <a:gd name="connsiteY27" fmla="*/ 893538 h 6858000"/>
              <a:gd name="connsiteX28" fmla="*/ 4832997 w 6223400"/>
              <a:gd name="connsiteY28" fmla="*/ 1201806 h 6858000"/>
              <a:gd name="connsiteX29" fmla="*/ 4793622 w 6223400"/>
              <a:gd name="connsiteY29" fmla="*/ 1467065 h 6858000"/>
              <a:gd name="connsiteX30" fmla="*/ 4808087 w 6223400"/>
              <a:gd name="connsiteY30" fmla="*/ 1640574 h 6858000"/>
              <a:gd name="connsiteX31" fmla="*/ 4818290 w 6223400"/>
              <a:gd name="connsiteY31" fmla="*/ 1723113 h 6858000"/>
              <a:gd name="connsiteX32" fmla="*/ 4802030 w 6223400"/>
              <a:gd name="connsiteY32" fmla="*/ 1796477 h 6858000"/>
              <a:gd name="connsiteX33" fmla="*/ 4789394 w 6223400"/>
              <a:gd name="connsiteY33" fmla="*/ 1850084 h 6858000"/>
              <a:gd name="connsiteX34" fmla="*/ 4781341 w 6223400"/>
              <a:gd name="connsiteY34" fmla="*/ 1964880 h 6858000"/>
              <a:gd name="connsiteX35" fmla="*/ 4780876 w 6223400"/>
              <a:gd name="connsiteY35" fmla="*/ 2085740 h 6858000"/>
              <a:gd name="connsiteX36" fmla="*/ 4721183 w 6223400"/>
              <a:gd name="connsiteY36" fmla="*/ 2249323 h 6858000"/>
              <a:gd name="connsiteX37" fmla="*/ 4696718 w 6223400"/>
              <a:gd name="connsiteY37" fmla="*/ 2602688 h 6858000"/>
              <a:gd name="connsiteX38" fmla="*/ 4688423 w 6223400"/>
              <a:gd name="connsiteY38" fmla="*/ 2721695 h 6858000"/>
              <a:gd name="connsiteX39" fmla="*/ 4668388 w 6223400"/>
              <a:gd name="connsiteY39" fmla="*/ 2840426 h 6858000"/>
              <a:gd name="connsiteX40" fmla="*/ 4695734 w 6223400"/>
              <a:gd name="connsiteY40" fmla="*/ 2936681 h 6858000"/>
              <a:gd name="connsiteX41" fmla="*/ 4673957 w 6223400"/>
              <a:gd name="connsiteY41" fmla="*/ 3075786 h 6858000"/>
              <a:gd name="connsiteX42" fmla="*/ 4672057 w 6223400"/>
              <a:gd name="connsiteY42" fmla="*/ 3182899 h 6858000"/>
              <a:gd name="connsiteX43" fmla="*/ 4684836 w 6223400"/>
              <a:gd name="connsiteY43" fmla="*/ 3210263 h 6858000"/>
              <a:gd name="connsiteX44" fmla="*/ 4684277 w 6223400"/>
              <a:gd name="connsiteY44" fmla="*/ 3214819 h 6858000"/>
              <a:gd name="connsiteX45" fmla="*/ 4679724 w 6223400"/>
              <a:gd name="connsiteY45" fmla="*/ 3215542 h 6858000"/>
              <a:gd name="connsiteX46" fmla="*/ 4677577 w 6223400"/>
              <a:gd name="connsiteY46" fmla="*/ 3227568 h 6858000"/>
              <a:gd name="connsiteX47" fmla="*/ 4679121 w 6223400"/>
              <a:gd name="connsiteY47" fmla="*/ 3243956 h 6858000"/>
              <a:gd name="connsiteX48" fmla="*/ 4675886 w 6223400"/>
              <a:gd name="connsiteY48" fmla="*/ 3258102 h 6858000"/>
              <a:gd name="connsiteX49" fmla="*/ 4666132 w 6223400"/>
              <a:gd name="connsiteY49" fmla="*/ 3289864 h 6858000"/>
              <a:gd name="connsiteX50" fmla="*/ 4665929 w 6223400"/>
              <a:gd name="connsiteY50" fmla="*/ 3300587 h 6858000"/>
              <a:gd name="connsiteX51" fmla="*/ 4662937 w 6223400"/>
              <a:gd name="connsiteY51" fmla="*/ 3311027 h 6858000"/>
              <a:gd name="connsiteX52" fmla="*/ 4660497 w 6223400"/>
              <a:gd name="connsiteY52" fmla="*/ 3311675 h 6858000"/>
              <a:gd name="connsiteX53" fmla="*/ 4654307 w 6223400"/>
              <a:gd name="connsiteY53" fmla="*/ 3305257 h 6858000"/>
              <a:gd name="connsiteX54" fmla="*/ 4651183 w 6223400"/>
              <a:gd name="connsiteY54" fmla="*/ 3460438 h 6858000"/>
              <a:gd name="connsiteX55" fmla="*/ 4668869 w 6223400"/>
              <a:gd name="connsiteY55" fmla="*/ 3559504 h 6858000"/>
              <a:gd name="connsiteX56" fmla="*/ 4706367 w 6223400"/>
              <a:gd name="connsiteY56" fmla="*/ 3636089 h 6858000"/>
              <a:gd name="connsiteX57" fmla="*/ 4745680 w 6223400"/>
              <a:gd name="connsiteY57" fmla="*/ 3768627 h 6858000"/>
              <a:gd name="connsiteX58" fmla="*/ 4848872 w 6223400"/>
              <a:gd name="connsiteY58" fmla="*/ 3937574 h 6858000"/>
              <a:gd name="connsiteX59" fmla="*/ 4963133 w 6223400"/>
              <a:gd name="connsiteY59" fmla="*/ 4114322 h 6858000"/>
              <a:gd name="connsiteX60" fmla="*/ 5099436 w 6223400"/>
              <a:gd name="connsiteY60" fmla="*/ 4390012 h 6858000"/>
              <a:gd name="connsiteX61" fmla="*/ 5177436 w 6223400"/>
              <a:gd name="connsiteY61" fmla="*/ 4529367 h 6858000"/>
              <a:gd name="connsiteX62" fmla="*/ 5245650 w 6223400"/>
              <a:gd name="connsiteY62" fmla="*/ 4634370 h 6858000"/>
              <a:gd name="connsiteX63" fmla="*/ 5265662 w 6223400"/>
              <a:gd name="connsiteY63" fmla="*/ 4708824 h 6858000"/>
              <a:gd name="connsiteX64" fmla="*/ 5305482 w 6223400"/>
              <a:gd name="connsiteY64" fmla="*/ 4824943 h 6858000"/>
              <a:gd name="connsiteX65" fmla="*/ 5341722 w 6223400"/>
              <a:gd name="connsiteY65" fmla="*/ 4867341 h 6858000"/>
              <a:gd name="connsiteX66" fmla="*/ 5391860 w 6223400"/>
              <a:gd name="connsiteY66" fmla="*/ 4969482 h 6858000"/>
              <a:gd name="connsiteX67" fmla="*/ 5443823 w 6223400"/>
              <a:gd name="connsiteY67" fmla="*/ 5045764 h 6858000"/>
              <a:gd name="connsiteX68" fmla="*/ 5698884 w 6223400"/>
              <a:gd name="connsiteY68" fmla="*/ 5240135 h 6858000"/>
              <a:gd name="connsiteX69" fmla="*/ 5802745 w 6223400"/>
              <a:gd name="connsiteY69" fmla="*/ 5405525 h 6858000"/>
              <a:gd name="connsiteX70" fmla="*/ 5896576 w 6223400"/>
              <a:gd name="connsiteY70" fmla="*/ 5514876 h 6858000"/>
              <a:gd name="connsiteX71" fmla="*/ 5905131 w 6223400"/>
              <a:gd name="connsiteY71" fmla="*/ 5543895 h 6858000"/>
              <a:gd name="connsiteX72" fmla="*/ 5919711 w 6223400"/>
              <a:gd name="connsiteY72" fmla="*/ 5592311 h 6858000"/>
              <a:gd name="connsiteX73" fmla="*/ 5921028 w 6223400"/>
              <a:gd name="connsiteY73" fmla="*/ 5636484 h 6858000"/>
              <a:gd name="connsiteX74" fmla="*/ 5937013 w 6223400"/>
              <a:gd name="connsiteY74" fmla="*/ 5673804 h 6858000"/>
              <a:gd name="connsiteX75" fmla="*/ 5953116 w 6223400"/>
              <a:gd name="connsiteY75" fmla="*/ 5672149 h 6858000"/>
              <a:gd name="connsiteX76" fmla="*/ 5966195 w 6223400"/>
              <a:gd name="connsiteY76" fmla="*/ 5715424 h 6858000"/>
              <a:gd name="connsiteX77" fmla="*/ 5984676 w 6223400"/>
              <a:gd name="connsiteY77" fmla="*/ 5782202 h 6858000"/>
              <a:gd name="connsiteX78" fmla="*/ 5991226 w 6223400"/>
              <a:gd name="connsiteY78" fmla="*/ 5790528 h 6858000"/>
              <a:gd name="connsiteX79" fmla="*/ 5983278 w 6223400"/>
              <a:gd name="connsiteY79" fmla="*/ 5805716 h 6858000"/>
              <a:gd name="connsiteX80" fmla="*/ 5983618 w 6223400"/>
              <a:gd name="connsiteY80" fmla="*/ 5862441 h 6858000"/>
              <a:gd name="connsiteX81" fmla="*/ 6015245 w 6223400"/>
              <a:gd name="connsiteY81" fmla="*/ 5963982 h 6858000"/>
              <a:gd name="connsiteX82" fmla="*/ 6027586 w 6223400"/>
              <a:gd name="connsiteY82" fmla="*/ 5986436 h 6858000"/>
              <a:gd name="connsiteX83" fmla="*/ 6049361 w 6223400"/>
              <a:gd name="connsiteY83" fmla="*/ 6034848 h 6858000"/>
              <a:gd name="connsiteX84" fmla="*/ 6070025 w 6223400"/>
              <a:gd name="connsiteY84" fmla="*/ 6064390 h 6858000"/>
              <a:gd name="connsiteX85" fmla="*/ 6066083 w 6223400"/>
              <a:gd name="connsiteY85" fmla="*/ 6074622 h 6858000"/>
              <a:gd name="connsiteX86" fmla="*/ 6068582 w 6223400"/>
              <a:gd name="connsiteY86" fmla="*/ 6095625 h 6858000"/>
              <a:gd name="connsiteX87" fmla="*/ 6098779 w 6223400"/>
              <a:gd name="connsiteY87" fmla="*/ 6194890 h 6858000"/>
              <a:gd name="connsiteX88" fmla="*/ 6109139 w 6223400"/>
              <a:gd name="connsiteY88" fmla="*/ 6211062 h 6858000"/>
              <a:gd name="connsiteX89" fmla="*/ 6145119 w 6223400"/>
              <a:gd name="connsiteY89" fmla="*/ 6303997 h 6858000"/>
              <a:gd name="connsiteX90" fmla="*/ 6165032 w 6223400"/>
              <a:gd name="connsiteY90" fmla="*/ 6461800 h 6858000"/>
              <a:gd name="connsiteX91" fmla="*/ 6210435 w 6223400"/>
              <a:gd name="connsiteY91" fmla="*/ 6633111 h 6858000"/>
              <a:gd name="connsiteX92" fmla="*/ 6219899 w 6223400"/>
              <a:gd name="connsiteY92" fmla="*/ 6838923 h 6858000"/>
              <a:gd name="connsiteX93" fmla="*/ 6216288 w 6223400"/>
              <a:gd name="connsiteY93" fmla="*/ 6858000 h 6858000"/>
              <a:gd name="connsiteX94" fmla="*/ 0 w 6223400"/>
              <a:gd name="connsiteY94" fmla="*/ 6858000 h 6858000"/>
              <a:gd name="connsiteX95" fmla="*/ 0 w 6223400"/>
              <a:gd name="connsiteY95"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06561 w 6223400"/>
              <a:gd name="connsiteY6" fmla="*/ 246988 h 6858000"/>
              <a:gd name="connsiteX7" fmla="*/ 4706084 w 6223400"/>
              <a:gd name="connsiteY7" fmla="*/ 249129 h 6858000"/>
              <a:gd name="connsiteX8" fmla="*/ 4710729 w 6223400"/>
              <a:gd name="connsiteY8" fmla="*/ 265981 h 6858000"/>
              <a:gd name="connsiteX9" fmla="*/ 4718625 w 6223400"/>
              <a:gd name="connsiteY9" fmla="*/ 279849 h 6858000"/>
              <a:gd name="connsiteX10" fmla="*/ 4740930 w 6223400"/>
              <a:gd name="connsiteY10" fmla="*/ 339224 h 6858000"/>
              <a:gd name="connsiteX11" fmla="*/ 4740041 w 6223400"/>
              <a:gd name="connsiteY11" fmla="*/ 340080 h 6858000"/>
              <a:gd name="connsiteX12" fmla="*/ 4738863 w 6223400"/>
              <a:gd name="connsiteY12" fmla="*/ 351201 h 6858000"/>
              <a:gd name="connsiteX13" fmla="*/ 4732241 w 6223400"/>
              <a:gd name="connsiteY13" fmla="*/ 351407 h 6858000"/>
              <a:gd name="connsiteX14" fmla="*/ 4732927 w 6223400"/>
              <a:gd name="connsiteY14" fmla="*/ 353369 h 6858000"/>
              <a:gd name="connsiteX15" fmla="*/ 4736091 w 6223400"/>
              <a:gd name="connsiteY15" fmla="*/ 365928 h 6858000"/>
              <a:gd name="connsiteX16" fmla="*/ 4739022 w 6223400"/>
              <a:gd name="connsiteY16" fmla="*/ 371555 h 6858000"/>
              <a:gd name="connsiteX17" fmla="*/ 4737700 w 6223400"/>
              <a:gd name="connsiteY17" fmla="*/ 372314 h 6858000"/>
              <a:gd name="connsiteX18" fmla="*/ 4766342 w 6223400"/>
              <a:gd name="connsiteY18" fmla="*/ 533311 h 6858000"/>
              <a:gd name="connsiteX19" fmla="*/ 4777327 w 6223400"/>
              <a:gd name="connsiteY19" fmla="*/ 543960 h 6858000"/>
              <a:gd name="connsiteX20" fmla="*/ 4785029 w 6223400"/>
              <a:gd name="connsiteY20" fmla="*/ 557747 h 6858000"/>
              <a:gd name="connsiteX21" fmla="*/ 4784573 w 6223400"/>
              <a:gd name="connsiteY21" fmla="*/ 559975 h 6858000"/>
              <a:gd name="connsiteX22" fmla="*/ 4789365 w 6223400"/>
              <a:gd name="connsiteY22" fmla="*/ 577604 h 6858000"/>
              <a:gd name="connsiteX23" fmla="*/ 4793212 w 6223400"/>
              <a:gd name="connsiteY23" fmla="*/ 580389 h 6858000"/>
              <a:gd name="connsiteX24" fmla="*/ 4820197 w 6223400"/>
              <a:gd name="connsiteY24" fmla="*/ 654308 h 6858000"/>
              <a:gd name="connsiteX25" fmla="*/ 4789004 w 6223400"/>
              <a:gd name="connsiteY25" fmla="*/ 709310 h 6858000"/>
              <a:gd name="connsiteX26" fmla="*/ 4809572 w 6223400"/>
              <a:gd name="connsiteY26" fmla="*/ 893538 h 6858000"/>
              <a:gd name="connsiteX27" fmla="*/ 4832997 w 6223400"/>
              <a:gd name="connsiteY27" fmla="*/ 1201806 h 6858000"/>
              <a:gd name="connsiteX28" fmla="*/ 4793622 w 6223400"/>
              <a:gd name="connsiteY28" fmla="*/ 1467065 h 6858000"/>
              <a:gd name="connsiteX29" fmla="*/ 4808087 w 6223400"/>
              <a:gd name="connsiteY29" fmla="*/ 1640574 h 6858000"/>
              <a:gd name="connsiteX30" fmla="*/ 4818290 w 6223400"/>
              <a:gd name="connsiteY30" fmla="*/ 1723113 h 6858000"/>
              <a:gd name="connsiteX31" fmla="*/ 4802030 w 6223400"/>
              <a:gd name="connsiteY31" fmla="*/ 1796477 h 6858000"/>
              <a:gd name="connsiteX32" fmla="*/ 4789394 w 6223400"/>
              <a:gd name="connsiteY32" fmla="*/ 1850084 h 6858000"/>
              <a:gd name="connsiteX33" fmla="*/ 4781341 w 6223400"/>
              <a:gd name="connsiteY33" fmla="*/ 1964880 h 6858000"/>
              <a:gd name="connsiteX34" fmla="*/ 4780876 w 6223400"/>
              <a:gd name="connsiteY34" fmla="*/ 2085740 h 6858000"/>
              <a:gd name="connsiteX35" fmla="*/ 4721183 w 6223400"/>
              <a:gd name="connsiteY35" fmla="*/ 2249323 h 6858000"/>
              <a:gd name="connsiteX36" fmla="*/ 4696718 w 6223400"/>
              <a:gd name="connsiteY36" fmla="*/ 2602688 h 6858000"/>
              <a:gd name="connsiteX37" fmla="*/ 4688423 w 6223400"/>
              <a:gd name="connsiteY37" fmla="*/ 2721695 h 6858000"/>
              <a:gd name="connsiteX38" fmla="*/ 4668388 w 6223400"/>
              <a:gd name="connsiteY38" fmla="*/ 2840426 h 6858000"/>
              <a:gd name="connsiteX39" fmla="*/ 4695734 w 6223400"/>
              <a:gd name="connsiteY39" fmla="*/ 2936681 h 6858000"/>
              <a:gd name="connsiteX40" fmla="*/ 4673957 w 6223400"/>
              <a:gd name="connsiteY40" fmla="*/ 3075786 h 6858000"/>
              <a:gd name="connsiteX41" fmla="*/ 4672057 w 6223400"/>
              <a:gd name="connsiteY41" fmla="*/ 3182899 h 6858000"/>
              <a:gd name="connsiteX42" fmla="*/ 4684836 w 6223400"/>
              <a:gd name="connsiteY42" fmla="*/ 3210263 h 6858000"/>
              <a:gd name="connsiteX43" fmla="*/ 4684277 w 6223400"/>
              <a:gd name="connsiteY43" fmla="*/ 3214819 h 6858000"/>
              <a:gd name="connsiteX44" fmla="*/ 4679724 w 6223400"/>
              <a:gd name="connsiteY44" fmla="*/ 3215542 h 6858000"/>
              <a:gd name="connsiteX45" fmla="*/ 4677577 w 6223400"/>
              <a:gd name="connsiteY45" fmla="*/ 3227568 h 6858000"/>
              <a:gd name="connsiteX46" fmla="*/ 4679121 w 6223400"/>
              <a:gd name="connsiteY46" fmla="*/ 3243956 h 6858000"/>
              <a:gd name="connsiteX47" fmla="*/ 4675886 w 6223400"/>
              <a:gd name="connsiteY47" fmla="*/ 3258102 h 6858000"/>
              <a:gd name="connsiteX48" fmla="*/ 4666132 w 6223400"/>
              <a:gd name="connsiteY48" fmla="*/ 3289864 h 6858000"/>
              <a:gd name="connsiteX49" fmla="*/ 4665929 w 6223400"/>
              <a:gd name="connsiteY49" fmla="*/ 3300587 h 6858000"/>
              <a:gd name="connsiteX50" fmla="*/ 4662937 w 6223400"/>
              <a:gd name="connsiteY50" fmla="*/ 3311027 h 6858000"/>
              <a:gd name="connsiteX51" fmla="*/ 4660497 w 6223400"/>
              <a:gd name="connsiteY51" fmla="*/ 3311675 h 6858000"/>
              <a:gd name="connsiteX52" fmla="*/ 4654307 w 6223400"/>
              <a:gd name="connsiteY52" fmla="*/ 3305257 h 6858000"/>
              <a:gd name="connsiteX53" fmla="*/ 4651183 w 6223400"/>
              <a:gd name="connsiteY53" fmla="*/ 3460438 h 6858000"/>
              <a:gd name="connsiteX54" fmla="*/ 4668869 w 6223400"/>
              <a:gd name="connsiteY54" fmla="*/ 3559504 h 6858000"/>
              <a:gd name="connsiteX55" fmla="*/ 4706367 w 6223400"/>
              <a:gd name="connsiteY55" fmla="*/ 3636089 h 6858000"/>
              <a:gd name="connsiteX56" fmla="*/ 4745680 w 6223400"/>
              <a:gd name="connsiteY56" fmla="*/ 3768627 h 6858000"/>
              <a:gd name="connsiteX57" fmla="*/ 4848872 w 6223400"/>
              <a:gd name="connsiteY57" fmla="*/ 3937574 h 6858000"/>
              <a:gd name="connsiteX58" fmla="*/ 4963133 w 6223400"/>
              <a:gd name="connsiteY58" fmla="*/ 4114322 h 6858000"/>
              <a:gd name="connsiteX59" fmla="*/ 5099436 w 6223400"/>
              <a:gd name="connsiteY59" fmla="*/ 4390012 h 6858000"/>
              <a:gd name="connsiteX60" fmla="*/ 5177436 w 6223400"/>
              <a:gd name="connsiteY60" fmla="*/ 4529367 h 6858000"/>
              <a:gd name="connsiteX61" fmla="*/ 5245650 w 6223400"/>
              <a:gd name="connsiteY61" fmla="*/ 4634370 h 6858000"/>
              <a:gd name="connsiteX62" fmla="*/ 5265662 w 6223400"/>
              <a:gd name="connsiteY62" fmla="*/ 4708824 h 6858000"/>
              <a:gd name="connsiteX63" fmla="*/ 5305482 w 6223400"/>
              <a:gd name="connsiteY63" fmla="*/ 4824943 h 6858000"/>
              <a:gd name="connsiteX64" fmla="*/ 5341722 w 6223400"/>
              <a:gd name="connsiteY64" fmla="*/ 4867341 h 6858000"/>
              <a:gd name="connsiteX65" fmla="*/ 5391860 w 6223400"/>
              <a:gd name="connsiteY65" fmla="*/ 4969482 h 6858000"/>
              <a:gd name="connsiteX66" fmla="*/ 5443823 w 6223400"/>
              <a:gd name="connsiteY66" fmla="*/ 5045764 h 6858000"/>
              <a:gd name="connsiteX67" fmla="*/ 5698884 w 6223400"/>
              <a:gd name="connsiteY67" fmla="*/ 5240135 h 6858000"/>
              <a:gd name="connsiteX68" fmla="*/ 5802745 w 6223400"/>
              <a:gd name="connsiteY68" fmla="*/ 5405525 h 6858000"/>
              <a:gd name="connsiteX69" fmla="*/ 5896576 w 6223400"/>
              <a:gd name="connsiteY69" fmla="*/ 5514876 h 6858000"/>
              <a:gd name="connsiteX70" fmla="*/ 5905131 w 6223400"/>
              <a:gd name="connsiteY70" fmla="*/ 5543895 h 6858000"/>
              <a:gd name="connsiteX71" fmla="*/ 5919711 w 6223400"/>
              <a:gd name="connsiteY71" fmla="*/ 5592311 h 6858000"/>
              <a:gd name="connsiteX72" fmla="*/ 5921028 w 6223400"/>
              <a:gd name="connsiteY72" fmla="*/ 5636484 h 6858000"/>
              <a:gd name="connsiteX73" fmla="*/ 5937013 w 6223400"/>
              <a:gd name="connsiteY73" fmla="*/ 5673804 h 6858000"/>
              <a:gd name="connsiteX74" fmla="*/ 5953116 w 6223400"/>
              <a:gd name="connsiteY74" fmla="*/ 5672149 h 6858000"/>
              <a:gd name="connsiteX75" fmla="*/ 5966195 w 6223400"/>
              <a:gd name="connsiteY75" fmla="*/ 5715424 h 6858000"/>
              <a:gd name="connsiteX76" fmla="*/ 5984676 w 6223400"/>
              <a:gd name="connsiteY76" fmla="*/ 5782202 h 6858000"/>
              <a:gd name="connsiteX77" fmla="*/ 5991226 w 6223400"/>
              <a:gd name="connsiteY77" fmla="*/ 5790528 h 6858000"/>
              <a:gd name="connsiteX78" fmla="*/ 5983278 w 6223400"/>
              <a:gd name="connsiteY78" fmla="*/ 5805716 h 6858000"/>
              <a:gd name="connsiteX79" fmla="*/ 5983618 w 6223400"/>
              <a:gd name="connsiteY79" fmla="*/ 5862441 h 6858000"/>
              <a:gd name="connsiteX80" fmla="*/ 6015245 w 6223400"/>
              <a:gd name="connsiteY80" fmla="*/ 5963982 h 6858000"/>
              <a:gd name="connsiteX81" fmla="*/ 6027586 w 6223400"/>
              <a:gd name="connsiteY81" fmla="*/ 5986436 h 6858000"/>
              <a:gd name="connsiteX82" fmla="*/ 6049361 w 6223400"/>
              <a:gd name="connsiteY82" fmla="*/ 6034848 h 6858000"/>
              <a:gd name="connsiteX83" fmla="*/ 6070025 w 6223400"/>
              <a:gd name="connsiteY83" fmla="*/ 6064390 h 6858000"/>
              <a:gd name="connsiteX84" fmla="*/ 6066083 w 6223400"/>
              <a:gd name="connsiteY84" fmla="*/ 6074622 h 6858000"/>
              <a:gd name="connsiteX85" fmla="*/ 6068582 w 6223400"/>
              <a:gd name="connsiteY85" fmla="*/ 6095625 h 6858000"/>
              <a:gd name="connsiteX86" fmla="*/ 6098779 w 6223400"/>
              <a:gd name="connsiteY86" fmla="*/ 6194890 h 6858000"/>
              <a:gd name="connsiteX87" fmla="*/ 6109139 w 6223400"/>
              <a:gd name="connsiteY87" fmla="*/ 6211062 h 6858000"/>
              <a:gd name="connsiteX88" fmla="*/ 6145119 w 6223400"/>
              <a:gd name="connsiteY88" fmla="*/ 6303997 h 6858000"/>
              <a:gd name="connsiteX89" fmla="*/ 6165032 w 6223400"/>
              <a:gd name="connsiteY89" fmla="*/ 6461800 h 6858000"/>
              <a:gd name="connsiteX90" fmla="*/ 6210435 w 6223400"/>
              <a:gd name="connsiteY90" fmla="*/ 6633111 h 6858000"/>
              <a:gd name="connsiteX91" fmla="*/ 6219899 w 6223400"/>
              <a:gd name="connsiteY91" fmla="*/ 6838923 h 6858000"/>
              <a:gd name="connsiteX92" fmla="*/ 6216288 w 6223400"/>
              <a:gd name="connsiteY92" fmla="*/ 6858000 h 6858000"/>
              <a:gd name="connsiteX93" fmla="*/ 0 w 6223400"/>
              <a:gd name="connsiteY93" fmla="*/ 6858000 h 6858000"/>
              <a:gd name="connsiteX94" fmla="*/ 0 w 6223400"/>
              <a:gd name="connsiteY94"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06561 w 6223400"/>
              <a:gd name="connsiteY6" fmla="*/ 246988 h 6858000"/>
              <a:gd name="connsiteX7" fmla="*/ 4710729 w 6223400"/>
              <a:gd name="connsiteY7" fmla="*/ 265981 h 6858000"/>
              <a:gd name="connsiteX8" fmla="*/ 4718625 w 6223400"/>
              <a:gd name="connsiteY8" fmla="*/ 279849 h 6858000"/>
              <a:gd name="connsiteX9" fmla="*/ 4740930 w 6223400"/>
              <a:gd name="connsiteY9" fmla="*/ 339224 h 6858000"/>
              <a:gd name="connsiteX10" fmla="*/ 4740041 w 6223400"/>
              <a:gd name="connsiteY10" fmla="*/ 340080 h 6858000"/>
              <a:gd name="connsiteX11" fmla="*/ 4738863 w 6223400"/>
              <a:gd name="connsiteY11" fmla="*/ 351201 h 6858000"/>
              <a:gd name="connsiteX12" fmla="*/ 4732241 w 6223400"/>
              <a:gd name="connsiteY12" fmla="*/ 351407 h 6858000"/>
              <a:gd name="connsiteX13" fmla="*/ 4732927 w 6223400"/>
              <a:gd name="connsiteY13" fmla="*/ 353369 h 6858000"/>
              <a:gd name="connsiteX14" fmla="*/ 4736091 w 6223400"/>
              <a:gd name="connsiteY14" fmla="*/ 365928 h 6858000"/>
              <a:gd name="connsiteX15" fmla="*/ 4739022 w 6223400"/>
              <a:gd name="connsiteY15" fmla="*/ 371555 h 6858000"/>
              <a:gd name="connsiteX16" fmla="*/ 4737700 w 6223400"/>
              <a:gd name="connsiteY16" fmla="*/ 372314 h 6858000"/>
              <a:gd name="connsiteX17" fmla="*/ 4766342 w 6223400"/>
              <a:gd name="connsiteY17" fmla="*/ 533311 h 6858000"/>
              <a:gd name="connsiteX18" fmla="*/ 4777327 w 6223400"/>
              <a:gd name="connsiteY18" fmla="*/ 543960 h 6858000"/>
              <a:gd name="connsiteX19" fmla="*/ 4785029 w 6223400"/>
              <a:gd name="connsiteY19" fmla="*/ 557747 h 6858000"/>
              <a:gd name="connsiteX20" fmla="*/ 4784573 w 6223400"/>
              <a:gd name="connsiteY20" fmla="*/ 559975 h 6858000"/>
              <a:gd name="connsiteX21" fmla="*/ 4789365 w 6223400"/>
              <a:gd name="connsiteY21" fmla="*/ 577604 h 6858000"/>
              <a:gd name="connsiteX22" fmla="*/ 4793212 w 6223400"/>
              <a:gd name="connsiteY22" fmla="*/ 580389 h 6858000"/>
              <a:gd name="connsiteX23" fmla="*/ 4820197 w 6223400"/>
              <a:gd name="connsiteY23" fmla="*/ 654308 h 6858000"/>
              <a:gd name="connsiteX24" fmla="*/ 4789004 w 6223400"/>
              <a:gd name="connsiteY24" fmla="*/ 709310 h 6858000"/>
              <a:gd name="connsiteX25" fmla="*/ 4809572 w 6223400"/>
              <a:gd name="connsiteY25" fmla="*/ 893538 h 6858000"/>
              <a:gd name="connsiteX26" fmla="*/ 4832997 w 6223400"/>
              <a:gd name="connsiteY26" fmla="*/ 1201806 h 6858000"/>
              <a:gd name="connsiteX27" fmla="*/ 4793622 w 6223400"/>
              <a:gd name="connsiteY27" fmla="*/ 1467065 h 6858000"/>
              <a:gd name="connsiteX28" fmla="*/ 4808087 w 6223400"/>
              <a:gd name="connsiteY28" fmla="*/ 1640574 h 6858000"/>
              <a:gd name="connsiteX29" fmla="*/ 4818290 w 6223400"/>
              <a:gd name="connsiteY29" fmla="*/ 1723113 h 6858000"/>
              <a:gd name="connsiteX30" fmla="*/ 4802030 w 6223400"/>
              <a:gd name="connsiteY30" fmla="*/ 1796477 h 6858000"/>
              <a:gd name="connsiteX31" fmla="*/ 4789394 w 6223400"/>
              <a:gd name="connsiteY31" fmla="*/ 1850084 h 6858000"/>
              <a:gd name="connsiteX32" fmla="*/ 4781341 w 6223400"/>
              <a:gd name="connsiteY32" fmla="*/ 1964880 h 6858000"/>
              <a:gd name="connsiteX33" fmla="*/ 4780876 w 6223400"/>
              <a:gd name="connsiteY33" fmla="*/ 2085740 h 6858000"/>
              <a:gd name="connsiteX34" fmla="*/ 4721183 w 6223400"/>
              <a:gd name="connsiteY34" fmla="*/ 2249323 h 6858000"/>
              <a:gd name="connsiteX35" fmla="*/ 4696718 w 6223400"/>
              <a:gd name="connsiteY35" fmla="*/ 2602688 h 6858000"/>
              <a:gd name="connsiteX36" fmla="*/ 4688423 w 6223400"/>
              <a:gd name="connsiteY36" fmla="*/ 2721695 h 6858000"/>
              <a:gd name="connsiteX37" fmla="*/ 4668388 w 6223400"/>
              <a:gd name="connsiteY37" fmla="*/ 2840426 h 6858000"/>
              <a:gd name="connsiteX38" fmla="*/ 4695734 w 6223400"/>
              <a:gd name="connsiteY38" fmla="*/ 2936681 h 6858000"/>
              <a:gd name="connsiteX39" fmla="*/ 4673957 w 6223400"/>
              <a:gd name="connsiteY39" fmla="*/ 3075786 h 6858000"/>
              <a:gd name="connsiteX40" fmla="*/ 4672057 w 6223400"/>
              <a:gd name="connsiteY40" fmla="*/ 3182899 h 6858000"/>
              <a:gd name="connsiteX41" fmla="*/ 4684836 w 6223400"/>
              <a:gd name="connsiteY41" fmla="*/ 3210263 h 6858000"/>
              <a:gd name="connsiteX42" fmla="*/ 4684277 w 6223400"/>
              <a:gd name="connsiteY42" fmla="*/ 3214819 h 6858000"/>
              <a:gd name="connsiteX43" fmla="*/ 4679724 w 6223400"/>
              <a:gd name="connsiteY43" fmla="*/ 3215542 h 6858000"/>
              <a:gd name="connsiteX44" fmla="*/ 4677577 w 6223400"/>
              <a:gd name="connsiteY44" fmla="*/ 3227568 h 6858000"/>
              <a:gd name="connsiteX45" fmla="*/ 4679121 w 6223400"/>
              <a:gd name="connsiteY45" fmla="*/ 3243956 h 6858000"/>
              <a:gd name="connsiteX46" fmla="*/ 4675886 w 6223400"/>
              <a:gd name="connsiteY46" fmla="*/ 3258102 h 6858000"/>
              <a:gd name="connsiteX47" fmla="*/ 4666132 w 6223400"/>
              <a:gd name="connsiteY47" fmla="*/ 3289864 h 6858000"/>
              <a:gd name="connsiteX48" fmla="*/ 4665929 w 6223400"/>
              <a:gd name="connsiteY48" fmla="*/ 3300587 h 6858000"/>
              <a:gd name="connsiteX49" fmla="*/ 4662937 w 6223400"/>
              <a:gd name="connsiteY49" fmla="*/ 3311027 h 6858000"/>
              <a:gd name="connsiteX50" fmla="*/ 4660497 w 6223400"/>
              <a:gd name="connsiteY50" fmla="*/ 3311675 h 6858000"/>
              <a:gd name="connsiteX51" fmla="*/ 4654307 w 6223400"/>
              <a:gd name="connsiteY51" fmla="*/ 3305257 h 6858000"/>
              <a:gd name="connsiteX52" fmla="*/ 4651183 w 6223400"/>
              <a:gd name="connsiteY52" fmla="*/ 3460438 h 6858000"/>
              <a:gd name="connsiteX53" fmla="*/ 4668869 w 6223400"/>
              <a:gd name="connsiteY53" fmla="*/ 3559504 h 6858000"/>
              <a:gd name="connsiteX54" fmla="*/ 4706367 w 6223400"/>
              <a:gd name="connsiteY54" fmla="*/ 3636089 h 6858000"/>
              <a:gd name="connsiteX55" fmla="*/ 4745680 w 6223400"/>
              <a:gd name="connsiteY55" fmla="*/ 3768627 h 6858000"/>
              <a:gd name="connsiteX56" fmla="*/ 4848872 w 6223400"/>
              <a:gd name="connsiteY56" fmla="*/ 3937574 h 6858000"/>
              <a:gd name="connsiteX57" fmla="*/ 4963133 w 6223400"/>
              <a:gd name="connsiteY57" fmla="*/ 4114322 h 6858000"/>
              <a:gd name="connsiteX58" fmla="*/ 5099436 w 6223400"/>
              <a:gd name="connsiteY58" fmla="*/ 4390012 h 6858000"/>
              <a:gd name="connsiteX59" fmla="*/ 5177436 w 6223400"/>
              <a:gd name="connsiteY59" fmla="*/ 4529367 h 6858000"/>
              <a:gd name="connsiteX60" fmla="*/ 5245650 w 6223400"/>
              <a:gd name="connsiteY60" fmla="*/ 4634370 h 6858000"/>
              <a:gd name="connsiteX61" fmla="*/ 5265662 w 6223400"/>
              <a:gd name="connsiteY61" fmla="*/ 4708824 h 6858000"/>
              <a:gd name="connsiteX62" fmla="*/ 5305482 w 6223400"/>
              <a:gd name="connsiteY62" fmla="*/ 4824943 h 6858000"/>
              <a:gd name="connsiteX63" fmla="*/ 5341722 w 6223400"/>
              <a:gd name="connsiteY63" fmla="*/ 4867341 h 6858000"/>
              <a:gd name="connsiteX64" fmla="*/ 5391860 w 6223400"/>
              <a:gd name="connsiteY64" fmla="*/ 4969482 h 6858000"/>
              <a:gd name="connsiteX65" fmla="*/ 5443823 w 6223400"/>
              <a:gd name="connsiteY65" fmla="*/ 5045764 h 6858000"/>
              <a:gd name="connsiteX66" fmla="*/ 5698884 w 6223400"/>
              <a:gd name="connsiteY66" fmla="*/ 5240135 h 6858000"/>
              <a:gd name="connsiteX67" fmla="*/ 5802745 w 6223400"/>
              <a:gd name="connsiteY67" fmla="*/ 5405525 h 6858000"/>
              <a:gd name="connsiteX68" fmla="*/ 5896576 w 6223400"/>
              <a:gd name="connsiteY68" fmla="*/ 5514876 h 6858000"/>
              <a:gd name="connsiteX69" fmla="*/ 5905131 w 6223400"/>
              <a:gd name="connsiteY69" fmla="*/ 5543895 h 6858000"/>
              <a:gd name="connsiteX70" fmla="*/ 5919711 w 6223400"/>
              <a:gd name="connsiteY70" fmla="*/ 5592311 h 6858000"/>
              <a:gd name="connsiteX71" fmla="*/ 5921028 w 6223400"/>
              <a:gd name="connsiteY71" fmla="*/ 5636484 h 6858000"/>
              <a:gd name="connsiteX72" fmla="*/ 5937013 w 6223400"/>
              <a:gd name="connsiteY72" fmla="*/ 5673804 h 6858000"/>
              <a:gd name="connsiteX73" fmla="*/ 5953116 w 6223400"/>
              <a:gd name="connsiteY73" fmla="*/ 5672149 h 6858000"/>
              <a:gd name="connsiteX74" fmla="*/ 5966195 w 6223400"/>
              <a:gd name="connsiteY74" fmla="*/ 5715424 h 6858000"/>
              <a:gd name="connsiteX75" fmla="*/ 5984676 w 6223400"/>
              <a:gd name="connsiteY75" fmla="*/ 5782202 h 6858000"/>
              <a:gd name="connsiteX76" fmla="*/ 5991226 w 6223400"/>
              <a:gd name="connsiteY76" fmla="*/ 5790528 h 6858000"/>
              <a:gd name="connsiteX77" fmla="*/ 5983278 w 6223400"/>
              <a:gd name="connsiteY77" fmla="*/ 5805716 h 6858000"/>
              <a:gd name="connsiteX78" fmla="*/ 5983618 w 6223400"/>
              <a:gd name="connsiteY78" fmla="*/ 5862441 h 6858000"/>
              <a:gd name="connsiteX79" fmla="*/ 6015245 w 6223400"/>
              <a:gd name="connsiteY79" fmla="*/ 5963982 h 6858000"/>
              <a:gd name="connsiteX80" fmla="*/ 6027586 w 6223400"/>
              <a:gd name="connsiteY80" fmla="*/ 5986436 h 6858000"/>
              <a:gd name="connsiteX81" fmla="*/ 6049361 w 6223400"/>
              <a:gd name="connsiteY81" fmla="*/ 6034848 h 6858000"/>
              <a:gd name="connsiteX82" fmla="*/ 6070025 w 6223400"/>
              <a:gd name="connsiteY82" fmla="*/ 6064390 h 6858000"/>
              <a:gd name="connsiteX83" fmla="*/ 6066083 w 6223400"/>
              <a:gd name="connsiteY83" fmla="*/ 6074622 h 6858000"/>
              <a:gd name="connsiteX84" fmla="*/ 6068582 w 6223400"/>
              <a:gd name="connsiteY84" fmla="*/ 6095625 h 6858000"/>
              <a:gd name="connsiteX85" fmla="*/ 6098779 w 6223400"/>
              <a:gd name="connsiteY85" fmla="*/ 6194890 h 6858000"/>
              <a:gd name="connsiteX86" fmla="*/ 6109139 w 6223400"/>
              <a:gd name="connsiteY86" fmla="*/ 6211062 h 6858000"/>
              <a:gd name="connsiteX87" fmla="*/ 6145119 w 6223400"/>
              <a:gd name="connsiteY87" fmla="*/ 6303997 h 6858000"/>
              <a:gd name="connsiteX88" fmla="*/ 6165032 w 6223400"/>
              <a:gd name="connsiteY88" fmla="*/ 6461800 h 6858000"/>
              <a:gd name="connsiteX89" fmla="*/ 6210435 w 6223400"/>
              <a:gd name="connsiteY89" fmla="*/ 6633111 h 6858000"/>
              <a:gd name="connsiteX90" fmla="*/ 6219899 w 6223400"/>
              <a:gd name="connsiteY90" fmla="*/ 6838923 h 6858000"/>
              <a:gd name="connsiteX91" fmla="*/ 6216288 w 6223400"/>
              <a:gd name="connsiteY91" fmla="*/ 6858000 h 6858000"/>
              <a:gd name="connsiteX92" fmla="*/ 0 w 6223400"/>
              <a:gd name="connsiteY92" fmla="*/ 6858000 h 6858000"/>
              <a:gd name="connsiteX93" fmla="*/ 0 w 6223400"/>
              <a:gd name="connsiteY93"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10729 w 6223400"/>
              <a:gd name="connsiteY6" fmla="*/ 265981 h 6858000"/>
              <a:gd name="connsiteX7" fmla="*/ 4718625 w 6223400"/>
              <a:gd name="connsiteY7" fmla="*/ 279849 h 6858000"/>
              <a:gd name="connsiteX8" fmla="*/ 4740930 w 6223400"/>
              <a:gd name="connsiteY8" fmla="*/ 339224 h 6858000"/>
              <a:gd name="connsiteX9" fmla="*/ 4740041 w 6223400"/>
              <a:gd name="connsiteY9" fmla="*/ 340080 h 6858000"/>
              <a:gd name="connsiteX10" fmla="*/ 4738863 w 6223400"/>
              <a:gd name="connsiteY10" fmla="*/ 351201 h 6858000"/>
              <a:gd name="connsiteX11" fmla="*/ 4732241 w 6223400"/>
              <a:gd name="connsiteY11" fmla="*/ 351407 h 6858000"/>
              <a:gd name="connsiteX12" fmla="*/ 4732927 w 6223400"/>
              <a:gd name="connsiteY12" fmla="*/ 353369 h 6858000"/>
              <a:gd name="connsiteX13" fmla="*/ 4736091 w 6223400"/>
              <a:gd name="connsiteY13" fmla="*/ 365928 h 6858000"/>
              <a:gd name="connsiteX14" fmla="*/ 4739022 w 6223400"/>
              <a:gd name="connsiteY14" fmla="*/ 371555 h 6858000"/>
              <a:gd name="connsiteX15" fmla="*/ 4737700 w 6223400"/>
              <a:gd name="connsiteY15" fmla="*/ 372314 h 6858000"/>
              <a:gd name="connsiteX16" fmla="*/ 4766342 w 6223400"/>
              <a:gd name="connsiteY16" fmla="*/ 533311 h 6858000"/>
              <a:gd name="connsiteX17" fmla="*/ 4777327 w 6223400"/>
              <a:gd name="connsiteY17" fmla="*/ 543960 h 6858000"/>
              <a:gd name="connsiteX18" fmla="*/ 4785029 w 6223400"/>
              <a:gd name="connsiteY18" fmla="*/ 557747 h 6858000"/>
              <a:gd name="connsiteX19" fmla="*/ 4784573 w 6223400"/>
              <a:gd name="connsiteY19" fmla="*/ 559975 h 6858000"/>
              <a:gd name="connsiteX20" fmla="*/ 4789365 w 6223400"/>
              <a:gd name="connsiteY20" fmla="*/ 577604 h 6858000"/>
              <a:gd name="connsiteX21" fmla="*/ 4793212 w 6223400"/>
              <a:gd name="connsiteY21" fmla="*/ 580389 h 6858000"/>
              <a:gd name="connsiteX22" fmla="*/ 4820197 w 6223400"/>
              <a:gd name="connsiteY22" fmla="*/ 654308 h 6858000"/>
              <a:gd name="connsiteX23" fmla="*/ 4789004 w 6223400"/>
              <a:gd name="connsiteY23" fmla="*/ 709310 h 6858000"/>
              <a:gd name="connsiteX24" fmla="*/ 4809572 w 6223400"/>
              <a:gd name="connsiteY24" fmla="*/ 893538 h 6858000"/>
              <a:gd name="connsiteX25" fmla="*/ 4832997 w 6223400"/>
              <a:gd name="connsiteY25" fmla="*/ 1201806 h 6858000"/>
              <a:gd name="connsiteX26" fmla="*/ 4793622 w 6223400"/>
              <a:gd name="connsiteY26" fmla="*/ 1467065 h 6858000"/>
              <a:gd name="connsiteX27" fmla="*/ 4808087 w 6223400"/>
              <a:gd name="connsiteY27" fmla="*/ 1640574 h 6858000"/>
              <a:gd name="connsiteX28" fmla="*/ 4818290 w 6223400"/>
              <a:gd name="connsiteY28" fmla="*/ 1723113 h 6858000"/>
              <a:gd name="connsiteX29" fmla="*/ 4802030 w 6223400"/>
              <a:gd name="connsiteY29" fmla="*/ 1796477 h 6858000"/>
              <a:gd name="connsiteX30" fmla="*/ 4789394 w 6223400"/>
              <a:gd name="connsiteY30" fmla="*/ 1850084 h 6858000"/>
              <a:gd name="connsiteX31" fmla="*/ 4781341 w 6223400"/>
              <a:gd name="connsiteY31" fmla="*/ 1964880 h 6858000"/>
              <a:gd name="connsiteX32" fmla="*/ 4780876 w 6223400"/>
              <a:gd name="connsiteY32" fmla="*/ 2085740 h 6858000"/>
              <a:gd name="connsiteX33" fmla="*/ 4721183 w 6223400"/>
              <a:gd name="connsiteY33" fmla="*/ 2249323 h 6858000"/>
              <a:gd name="connsiteX34" fmla="*/ 4696718 w 6223400"/>
              <a:gd name="connsiteY34" fmla="*/ 2602688 h 6858000"/>
              <a:gd name="connsiteX35" fmla="*/ 4688423 w 6223400"/>
              <a:gd name="connsiteY35" fmla="*/ 2721695 h 6858000"/>
              <a:gd name="connsiteX36" fmla="*/ 4668388 w 6223400"/>
              <a:gd name="connsiteY36" fmla="*/ 2840426 h 6858000"/>
              <a:gd name="connsiteX37" fmla="*/ 4695734 w 6223400"/>
              <a:gd name="connsiteY37" fmla="*/ 2936681 h 6858000"/>
              <a:gd name="connsiteX38" fmla="*/ 4673957 w 6223400"/>
              <a:gd name="connsiteY38" fmla="*/ 3075786 h 6858000"/>
              <a:gd name="connsiteX39" fmla="*/ 4672057 w 6223400"/>
              <a:gd name="connsiteY39" fmla="*/ 3182899 h 6858000"/>
              <a:gd name="connsiteX40" fmla="*/ 4684836 w 6223400"/>
              <a:gd name="connsiteY40" fmla="*/ 3210263 h 6858000"/>
              <a:gd name="connsiteX41" fmla="*/ 4684277 w 6223400"/>
              <a:gd name="connsiteY41" fmla="*/ 3214819 h 6858000"/>
              <a:gd name="connsiteX42" fmla="*/ 4679724 w 6223400"/>
              <a:gd name="connsiteY42" fmla="*/ 3215542 h 6858000"/>
              <a:gd name="connsiteX43" fmla="*/ 4677577 w 6223400"/>
              <a:gd name="connsiteY43" fmla="*/ 3227568 h 6858000"/>
              <a:gd name="connsiteX44" fmla="*/ 4679121 w 6223400"/>
              <a:gd name="connsiteY44" fmla="*/ 3243956 h 6858000"/>
              <a:gd name="connsiteX45" fmla="*/ 4675886 w 6223400"/>
              <a:gd name="connsiteY45" fmla="*/ 3258102 h 6858000"/>
              <a:gd name="connsiteX46" fmla="*/ 4666132 w 6223400"/>
              <a:gd name="connsiteY46" fmla="*/ 3289864 h 6858000"/>
              <a:gd name="connsiteX47" fmla="*/ 4665929 w 6223400"/>
              <a:gd name="connsiteY47" fmla="*/ 3300587 h 6858000"/>
              <a:gd name="connsiteX48" fmla="*/ 4662937 w 6223400"/>
              <a:gd name="connsiteY48" fmla="*/ 3311027 h 6858000"/>
              <a:gd name="connsiteX49" fmla="*/ 4660497 w 6223400"/>
              <a:gd name="connsiteY49" fmla="*/ 3311675 h 6858000"/>
              <a:gd name="connsiteX50" fmla="*/ 4654307 w 6223400"/>
              <a:gd name="connsiteY50" fmla="*/ 3305257 h 6858000"/>
              <a:gd name="connsiteX51" fmla="*/ 4651183 w 6223400"/>
              <a:gd name="connsiteY51" fmla="*/ 3460438 h 6858000"/>
              <a:gd name="connsiteX52" fmla="*/ 4668869 w 6223400"/>
              <a:gd name="connsiteY52" fmla="*/ 3559504 h 6858000"/>
              <a:gd name="connsiteX53" fmla="*/ 4706367 w 6223400"/>
              <a:gd name="connsiteY53" fmla="*/ 3636089 h 6858000"/>
              <a:gd name="connsiteX54" fmla="*/ 4745680 w 6223400"/>
              <a:gd name="connsiteY54" fmla="*/ 3768627 h 6858000"/>
              <a:gd name="connsiteX55" fmla="*/ 4848872 w 6223400"/>
              <a:gd name="connsiteY55" fmla="*/ 3937574 h 6858000"/>
              <a:gd name="connsiteX56" fmla="*/ 4963133 w 6223400"/>
              <a:gd name="connsiteY56" fmla="*/ 4114322 h 6858000"/>
              <a:gd name="connsiteX57" fmla="*/ 5099436 w 6223400"/>
              <a:gd name="connsiteY57" fmla="*/ 4390012 h 6858000"/>
              <a:gd name="connsiteX58" fmla="*/ 5177436 w 6223400"/>
              <a:gd name="connsiteY58" fmla="*/ 4529367 h 6858000"/>
              <a:gd name="connsiteX59" fmla="*/ 5245650 w 6223400"/>
              <a:gd name="connsiteY59" fmla="*/ 4634370 h 6858000"/>
              <a:gd name="connsiteX60" fmla="*/ 5265662 w 6223400"/>
              <a:gd name="connsiteY60" fmla="*/ 4708824 h 6858000"/>
              <a:gd name="connsiteX61" fmla="*/ 5305482 w 6223400"/>
              <a:gd name="connsiteY61" fmla="*/ 4824943 h 6858000"/>
              <a:gd name="connsiteX62" fmla="*/ 5341722 w 6223400"/>
              <a:gd name="connsiteY62" fmla="*/ 4867341 h 6858000"/>
              <a:gd name="connsiteX63" fmla="*/ 5391860 w 6223400"/>
              <a:gd name="connsiteY63" fmla="*/ 4969482 h 6858000"/>
              <a:gd name="connsiteX64" fmla="*/ 5443823 w 6223400"/>
              <a:gd name="connsiteY64" fmla="*/ 5045764 h 6858000"/>
              <a:gd name="connsiteX65" fmla="*/ 5698884 w 6223400"/>
              <a:gd name="connsiteY65" fmla="*/ 5240135 h 6858000"/>
              <a:gd name="connsiteX66" fmla="*/ 5802745 w 6223400"/>
              <a:gd name="connsiteY66" fmla="*/ 5405525 h 6858000"/>
              <a:gd name="connsiteX67" fmla="*/ 5896576 w 6223400"/>
              <a:gd name="connsiteY67" fmla="*/ 5514876 h 6858000"/>
              <a:gd name="connsiteX68" fmla="*/ 5905131 w 6223400"/>
              <a:gd name="connsiteY68" fmla="*/ 5543895 h 6858000"/>
              <a:gd name="connsiteX69" fmla="*/ 5919711 w 6223400"/>
              <a:gd name="connsiteY69" fmla="*/ 5592311 h 6858000"/>
              <a:gd name="connsiteX70" fmla="*/ 5921028 w 6223400"/>
              <a:gd name="connsiteY70" fmla="*/ 5636484 h 6858000"/>
              <a:gd name="connsiteX71" fmla="*/ 5937013 w 6223400"/>
              <a:gd name="connsiteY71" fmla="*/ 5673804 h 6858000"/>
              <a:gd name="connsiteX72" fmla="*/ 5953116 w 6223400"/>
              <a:gd name="connsiteY72" fmla="*/ 5672149 h 6858000"/>
              <a:gd name="connsiteX73" fmla="*/ 5966195 w 6223400"/>
              <a:gd name="connsiteY73" fmla="*/ 5715424 h 6858000"/>
              <a:gd name="connsiteX74" fmla="*/ 5984676 w 6223400"/>
              <a:gd name="connsiteY74" fmla="*/ 5782202 h 6858000"/>
              <a:gd name="connsiteX75" fmla="*/ 5991226 w 6223400"/>
              <a:gd name="connsiteY75" fmla="*/ 5790528 h 6858000"/>
              <a:gd name="connsiteX76" fmla="*/ 5983278 w 6223400"/>
              <a:gd name="connsiteY76" fmla="*/ 5805716 h 6858000"/>
              <a:gd name="connsiteX77" fmla="*/ 5983618 w 6223400"/>
              <a:gd name="connsiteY77" fmla="*/ 5862441 h 6858000"/>
              <a:gd name="connsiteX78" fmla="*/ 6015245 w 6223400"/>
              <a:gd name="connsiteY78" fmla="*/ 5963982 h 6858000"/>
              <a:gd name="connsiteX79" fmla="*/ 6027586 w 6223400"/>
              <a:gd name="connsiteY79" fmla="*/ 5986436 h 6858000"/>
              <a:gd name="connsiteX80" fmla="*/ 6049361 w 6223400"/>
              <a:gd name="connsiteY80" fmla="*/ 6034848 h 6858000"/>
              <a:gd name="connsiteX81" fmla="*/ 6070025 w 6223400"/>
              <a:gd name="connsiteY81" fmla="*/ 6064390 h 6858000"/>
              <a:gd name="connsiteX82" fmla="*/ 6066083 w 6223400"/>
              <a:gd name="connsiteY82" fmla="*/ 6074622 h 6858000"/>
              <a:gd name="connsiteX83" fmla="*/ 6068582 w 6223400"/>
              <a:gd name="connsiteY83" fmla="*/ 6095625 h 6858000"/>
              <a:gd name="connsiteX84" fmla="*/ 6098779 w 6223400"/>
              <a:gd name="connsiteY84" fmla="*/ 6194890 h 6858000"/>
              <a:gd name="connsiteX85" fmla="*/ 6109139 w 6223400"/>
              <a:gd name="connsiteY85" fmla="*/ 6211062 h 6858000"/>
              <a:gd name="connsiteX86" fmla="*/ 6145119 w 6223400"/>
              <a:gd name="connsiteY86" fmla="*/ 6303997 h 6858000"/>
              <a:gd name="connsiteX87" fmla="*/ 6165032 w 6223400"/>
              <a:gd name="connsiteY87" fmla="*/ 6461800 h 6858000"/>
              <a:gd name="connsiteX88" fmla="*/ 6210435 w 6223400"/>
              <a:gd name="connsiteY88" fmla="*/ 6633111 h 6858000"/>
              <a:gd name="connsiteX89" fmla="*/ 6219899 w 6223400"/>
              <a:gd name="connsiteY89" fmla="*/ 6838923 h 6858000"/>
              <a:gd name="connsiteX90" fmla="*/ 6216288 w 6223400"/>
              <a:gd name="connsiteY90" fmla="*/ 6858000 h 6858000"/>
              <a:gd name="connsiteX91" fmla="*/ 0 w 6223400"/>
              <a:gd name="connsiteY91" fmla="*/ 6858000 h 6858000"/>
              <a:gd name="connsiteX92" fmla="*/ 0 w 6223400"/>
              <a:gd name="connsiteY92"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18625 w 6223400"/>
              <a:gd name="connsiteY6" fmla="*/ 279849 h 6858000"/>
              <a:gd name="connsiteX7" fmla="*/ 4740930 w 6223400"/>
              <a:gd name="connsiteY7" fmla="*/ 339224 h 6858000"/>
              <a:gd name="connsiteX8" fmla="*/ 4740041 w 6223400"/>
              <a:gd name="connsiteY8" fmla="*/ 340080 h 6858000"/>
              <a:gd name="connsiteX9" fmla="*/ 4738863 w 6223400"/>
              <a:gd name="connsiteY9" fmla="*/ 351201 h 6858000"/>
              <a:gd name="connsiteX10" fmla="*/ 4732241 w 6223400"/>
              <a:gd name="connsiteY10" fmla="*/ 351407 h 6858000"/>
              <a:gd name="connsiteX11" fmla="*/ 4732927 w 6223400"/>
              <a:gd name="connsiteY11" fmla="*/ 353369 h 6858000"/>
              <a:gd name="connsiteX12" fmla="*/ 4736091 w 6223400"/>
              <a:gd name="connsiteY12" fmla="*/ 365928 h 6858000"/>
              <a:gd name="connsiteX13" fmla="*/ 4739022 w 6223400"/>
              <a:gd name="connsiteY13" fmla="*/ 371555 h 6858000"/>
              <a:gd name="connsiteX14" fmla="*/ 4737700 w 6223400"/>
              <a:gd name="connsiteY14" fmla="*/ 372314 h 6858000"/>
              <a:gd name="connsiteX15" fmla="*/ 4766342 w 6223400"/>
              <a:gd name="connsiteY15" fmla="*/ 533311 h 6858000"/>
              <a:gd name="connsiteX16" fmla="*/ 4777327 w 6223400"/>
              <a:gd name="connsiteY16" fmla="*/ 543960 h 6858000"/>
              <a:gd name="connsiteX17" fmla="*/ 4785029 w 6223400"/>
              <a:gd name="connsiteY17" fmla="*/ 557747 h 6858000"/>
              <a:gd name="connsiteX18" fmla="*/ 4784573 w 6223400"/>
              <a:gd name="connsiteY18" fmla="*/ 559975 h 6858000"/>
              <a:gd name="connsiteX19" fmla="*/ 4789365 w 6223400"/>
              <a:gd name="connsiteY19" fmla="*/ 577604 h 6858000"/>
              <a:gd name="connsiteX20" fmla="*/ 4793212 w 6223400"/>
              <a:gd name="connsiteY20" fmla="*/ 580389 h 6858000"/>
              <a:gd name="connsiteX21" fmla="*/ 4820197 w 6223400"/>
              <a:gd name="connsiteY21" fmla="*/ 654308 h 6858000"/>
              <a:gd name="connsiteX22" fmla="*/ 4789004 w 6223400"/>
              <a:gd name="connsiteY22" fmla="*/ 709310 h 6858000"/>
              <a:gd name="connsiteX23" fmla="*/ 4809572 w 6223400"/>
              <a:gd name="connsiteY23" fmla="*/ 893538 h 6858000"/>
              <a:gd name="connsiteX24" fmla="*/ 4832997 w 6223400"/>
              <a:gd name="connsiteY24" fmla="*/ 1201806 h 6858000"/>
              <a:gd name="connsiteX25" fmla="*/ 4793622 w 6223400"/>
              <a:gd name="connsiteY25" fmla="*/ 1467065 h 6858000"/>
              <a:gd name="connsiteX26" fmla="*/ 4808087 w 6223400"/>
              <a:gd name="connsiteY26" fmla="*/ 1640574 h 6858000"/>
              <a:gd name="connsiteX27" fmla="*/ 4818290 w 6223400"/>
              <a:gd name="connsiteY27" fmla="*/ 1723113 h 6858000"/>
              <a:gd name="connsiteX28" fmla="*/ 4802030 w 6223400"/>
              <a:gd name="connsiteY28" fmla="*/ 1796477 h 6858000"/>
              <a:gd name="connsiteX29" fmla="*/ 4789394 w 6223400"/>
              <a:gd name="connsiteY29" fmla="*/ 1850084 h 6858000"/>
              <a:gd name="connsiteX30" fmla="*/ 4781341 w 6223400"/>
              <a:gd name="connsiteY30" fmla="*/ 1964880 h 6858000"/>
              <a:gd name="connsiteX31" fmla="*/ 4780876 w 6223400"/>
              <a:gd name="connsiteY31" fmla="*/ 2085740 h 6858000"/>
              <a:gd name="connsiteX32" fmla="*/ 4721183 w 6223400"/>
              <a:gd name="connsiteY32" fmla="*/ 2249323 h 6858000"/>
              <a:gd name="connsiteX33" fmla="*/ 4696718 w 6223400"/>
              <a:gd name="connsiteY33" fmla="*/ 2602688 h 6858000"/>
              <a:gd name="connsiteX34" fmla="*/ 4688423 w 6223400"/>
              <a:gd name="connsiteY34" fmla="*/ 2721695 h 6858000"/>
              <a:gd name="connsiteX35" fmla="*/ 4668388 w 6223400"/>
              <a:gd name="connsiteY35" fmla="*/ 2840426 h 6858000"/>
              <a:gd name="connsiteX36" fmla="*/ 4695734 w 6223400"/>
              <a:gd name="connsiteY36" fmla="*/ 2936681 h 6858000"/>
              <a:gd name="connsiteX37" fmla="*/ 4673957 w 6223400"/>
              <a:gd name="connsiteY37" fmla="*/ 3075786 h 6858000"/>
              <a:gd name="connsiteX38" fmla="*/ 4672057 w 6223400"/>
              <a:gd name="connsiteY38" fmla="*/ 3182899 h 6858000"/>
              <a:gd name="connsiteX39" fmla="*/ 4684836 w 6223400"/>
              <a:gd name="connsiteY39" fmla="*/ 3210263 h 6858000"/>
              <a:gd name="connsiteX40" fmla="*/ 4684277 w 6223400"/>
              <a:gd name="connsiteY40" fmla="*/ 3214819 h 6858000"/>
              <a:gd name="connsiteX41" fmla="*/ 4679724 w 6223400"/>
              <a:gd name="connsiteY41" fmla="*/ 3215542 h 6858000"/>
              <a:gd name="connsiteX42" fmla="*/ 4677577 w 6223400"/>
              <a:gd name="connsiteY42" fmla="*/ 3227568 h 6858000"/>
              <a:gd name="connsiteX43" fmla="*/ 4679121 w 6223400"/>
              <a:gd name="connsiteY43" fmla="*/ 3243956 h 6858000"/>
              <a:gd name="connsiteX44" fmla="*/ 4675886 w 6223400"/>
              <a:gd name="connsiteY44" fmla="*/ 3258102 h 6858000"/>
              <a:gd name="connsiteX45" fmla="*/ 4666132 w 6223400"/>
              <a:gd name="connsiteY45" fmla="*/ 3289864 h 6858000"/>
              <a:gd name="connsiteX46" fmla="*/ 4665929 w 6223400"/>
              <a:gd name="connsiteY46" fmla="*/ 3300587 h 6858000"/>
              <a:gd name="connsiteX47" fmla="*/ 4662937 w 6223400"/>
              <a:gd name="connsiteY47" fmla="*/ 3311027 h 6858000"/>
              <a:gd name="connsiteX48" fmla="*/ 4660497 w 6223400"/>
              <a:gd name="connsiteY48" fmla="*/ 3311675 h 6858000"/>
              <a:gd name="connsiteX49" fmla="*/ 4654307 w 6223400"/>
              <a:gd name="connsiteY49" fmla="*/ 3305257 h 6858000"/>
              <a:gd name="connsiteX50" fmla="*/ 4651183 w 6223400"/>
              <a:gd name="connsiteY50" fmla="*/ 3460438 h 6858000"/>
              <a:gd name="connsiteX51" fmla="*/ 4668869 w 6223400"/>
              <a:gd name="connsiteY51" fmla="*/ 3559504 h 6858000"/>
              <a:gd name="connsiteX52" fmla="*/ 4706367 w 6223400"/>
              <a:gd name="connsiteY52" fmla="*/ 3636089 h 6858000"/>
              <a:gd name="connsiteX53" fmla="*/ 4745680 w 6223400"/>
              <a:gd name="connsiteY53" fmla="*/ 3768627 h 6858000"/>
              <a:gd name="connsiteX54" fmla="*/ 4848872 w 6223400"/>
              <a:gd name="connsiteY54" fmla="*/ 3937574 h 6858000"/>
              <a:gd name="connsiteX55" fmla="*/ 4963133 w 6223400"/>
              <a:gd name="connsiteY55" fmla="*/ 4114322 h 6858000"/>
              <a:gd name="connsiteX56" fmla="*/ 5099436 w 6223400"/>
              <a:gd name="connsiteY56" fmla="*/ 4390012 h 6858000"/>
              <a:gd name="connsiteX57" fmla="*/ 5177436 w 6223400"/>
              <a:gd name="connsiteY57" fmla="*/ 4529367 h 6858000"/>
              <a:gd name="connsiteX58" fmla="*/ 5245650 w 6223400"/>
              <a:gd name="connsiteY58" fmla="*/ 4634370 h 6858000"/>
              <a:gd name="connsiteX59" fmla="*/ 5265662 w 6223400"/>
              <a:gd name="connsiteY59" fmla="*/ 4708824 h 6858000"/>
              <a:gd name="connsiteX60" fmla="*/ 5305482 w 6223400"/>
              <a:gd name="connsiteY60" fmla="*/ 4824943 h 6858000"/>
              <a:gd name="connsiteX61" fmla="*/ 5341722 w 6223400"/>
              <a:gd name="connsiteY61" fmla="*/ 4867341 h 6858000"/>
              <a:gd name="connsiteX62" fmla="*/ 5391860 w 6223400"/>
              <a:gd name="connsiteY62" fmla="*/ 4969482 h 6858000"/>
              <a:gd name="connsiteX63" fmla="*/ 5443823 w 6223400"/>
              <a:gd name="connsiteY63" fmla="*/ 5045764 h 6858000"/>
              <a:gd name="connsiteX64" fmla="*/ 5698884 w 6223400"/>
              <a:gd name="connsiteY64" fmla="*/ 5240135 h 6858000"/>
              <a:gd name="connsiteX65" fmla="*/ 5802745 w 6223400"/>
              <a:gd name="connsiteY65" fmla="*/ 5405525 h 6858000"/>
              <a:gd name="connsiteX66" fmla="*/ 5896576 w 6223400"/>
              <a:gd name="connsiteY66" fmla="*/ 5514876 h 6858000"/>
              <a:gd name="connsiteX67" fmla="*/ 5905131 w 6223400"/>
              <a:gd name="connsiteY67" fmla="*/ 5543895 h 6858000"/>
              <a:gd name="connsiteX68" fmla="*/ 5919711 w 6223400"/>
              <a:gd name="connsiteY68" fmla="*/ 5592311 h 6858000"/>
              <a:gd name="connsiteX69" fmla="*/ 5921028 w 6223400"/>
              <a:gd name="connsiteY69" fmla="*/ 5636484 h 6858000"/>
              <a:gd name="connsiteX70" fmla="*/ 5937013 w 6223400"/>
              <a:gd name="connsiteY70" fmla="*/ 5673804 h 6858000"/>
              <a:gd name="connsiteX71" fmla="*/ 5953116 w 6223400"/>
              <a:gd name="connsiteY71" fmla="*/ 5672149 h 6858000"/>
              <a:gd name="connsiteX72" fmla="*/ 5966195 w 6223400"/>
              <a:gd name="connsiteY72" fmla="*/ 5715424 h 6858000"/>
              <a:gd name="connsiteX73" fmla="*/ 5984676 w 6223400"/>
              <a:gd name="connsiteY73" fmla="*/ 5782202 h 6858000"/>
              <a:gd name="connsiteX74" fmla="*/ 5991226 w 6223400"/>
              <a:gd name="connsiteY74" fmla="*/ 5790528 h 6858000"/>
              <a:gd name="connsiteX75" fmla="*/ 5983278 w 6223400"/>
              <a:gd name="connsiteY75" fmla="*/ 5805716 h 6858000"/>
              <a:gd name="connsiteX76" fmla="*/ 5983618 w 6223400"/>
              <a:gd name="connsiteY76" fmla="*/ 5862441 h 6858000"/>
              <a:gd name="connsiteX77" fmla="*/ 6015245 w 6223400"/>
              <a:gd name="connsiteY77" fmla="*/ 5963982 h 6858000"/>
              <a:gd name="connsiteX78" fmla="*/ 6027586 w 6223400"/>
              <a:gd name="connsiteY78" fmla="*/ 5986436 h 6858000"/>
              <a:gd name="connsiteX79" fmla="*/ 6049361 w 6223400"/>
              <a:gd name="connsiteY79" fmla="*/ 6034848 h 6858000"/>
              <a:gd name="connsiteX80" fmla="*/ 6070025 w 6223400"/>
              <a:gd name="connsiteY80" fmla="*/ 6064390 h 6858000"/>
              <a:gd name="connsiteX81" fmla="*/ 6066083 w 6223400"/>
              <a:gd name="connsiteY81" fmla="*/ 6074622 h 6858000"/>
              <a:gd name="connsiteX82" fmla="*/ 6068582 w 6223400"/>
              <a:gd name="connsiteY82" fmla="*/ 6095625 h 6858000"/>
              <a:gd name="connsiteX83" fmla="*/ 6098779 w 6223400"/>
              <a:gd name="connsiteY83" fmla="*/ 6194890 h 6858000"/>
              <a:gd name="connsiteX84" fmla="*/ 6109139 w 6223400"/>
              <a:gd name="connsiteY84" fmla="*/ 6211062 h 6858000"/>
              <a:gd name="connsiteX85" fmla="*/ 6145119 w 6223400"/>
              <a:gd name="connsiteY85" fmla="*/ 6303997 h 6858000"/>
              <a:gd name="connsiteX86" fmla="*/ 6165032 w 6223400"/>
              <a:gd name="connsiteY86" fmla="*/ 6461800 h 6858000"/>
              <a:gd name="connsiteX87" fmla="*/ 6210435 w 6223400"/>
              <a:gd name="connsiteY87" fmla="*/ 6633111 h 6858000"/>
              <a:gd name="connsiteX88" fmla="*/ 6219899 w 6223400"/>
              <a:gd name="connsiteY88" fmla="*/ 6838923 h 6858000"/>
              <a:gd name="connsiteX89" fmla="*/ 6216288 w 6223400"/>
              <a:gd name="connsiteY89" fmla="*/ 6858000 h 6858000"/>
              <a:gd name="connsiteX90" fmla="*/ 0 w 6223400"/>
              <a:gd name="connsiteY90" fmla="*/ 6858000 h 6858000"/>
              <a:gd name="connsiteX91" fmla="*/ 0 w 6223400"/>
              <a:gd name="connsiteY91"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718625 w 6223400"/>
              <a:gd name="connsiteY5" fmla="*/ 279849 h 6858000"/>
              <a:gd name="connsiteX6" fmla="*/ 4740930 w 6223400"/>
              <a:gd name="connsiteY6" fmla="*/ 339224 h 6858000"/>
              <a:gd name="connsiteX7" fmla="*/ 4740041 w 6223400"/>
              <a:gd name="connsiteY7" fmla="*/ 340080 h 6858000"/>
              <a:gd name="connsiteX8" fmla="*/ 4738863 w 6223400"/>
              <a:gd name="connsiteY8" fmla="*/ 351201 h 6858000"/>
              <a:gd name="connsiteX9" fmla="*/ 4732241 w 6223400"/>
              <a:gd name="connsiteY9" fmla="*/ 351407 h 6858000"/>
              <a:gd name="connsiteX10" fmla="*/ 4732927 w 6223400"/>
              <a:gd name="connsiteY10" fmla="*/ 353369 h 6858000"/>
              <a:gd name="connsiteX11" fmla="*/ 4736091 w 6223400"/>
              <a:gd name="connsiteY11" fmla="*/ 365928 h 6858000"/>
              <a:gd name="connsiteX12" fmla="*/ 4739022 w 6223400"/>
              <a:gd name="connsiteY12" fmla="*/ 371555 h 6858000"/>
              <a:gd name="connsiteX13" fmla="*/ 4737700 w 6223400"/>
              <a:gd name="connsiteY13" fmla="*/ 372314 h 6858000"/>
              <a:gd name="connsiteX14" fmla="*/ 4766342 w 6223400"/>
              <a:gd name="connsiteY14" fmla="*/ 533311 h 6858000"/>
              <a:gd name="connsiteX15" fmla="*/ 4777327 w 6223400"/>
              <a:gd name="connsiteY15" fmla="*/ 543960 h 6858000"/>
              <a:gd name="connsiteX16" fmla="*/ 4785029 w 6223400"/>
              <a:gd name="connsiteY16" fmla="*/ 557747 h 6858000"/>
              <a:gd name="connsiteX17" fmla="*/ 4784573 w 6223400"/>
              <a:gd name="connsiteY17" fmla="*/ 559975 h 6858000"/>
              <a:gd name="connsiteX18" fmla="*/ 4789365 w 6223400"/>
              <a:gd name="connsiteY18" fmla="*/ 577604 h 6858000"/>
              <a:gd name="connsiteX19" fmla="*/ 4793212 w 6223400"/>
              <a:gd name="connsiteY19" fmla="*/ 580389 h 6858000"/>
              <a:gd name="connsiteX20" fmla="*/ 4820197 w 6223400"/>
              <a:gd name="connsiteY20" fmla="*/ 654308 h 6858000"/>
              <a:gd name="connsiteX21" fmla="*/ 4789004 w 6223400"/>
              <a:gd name="connsiteY21" fmla="*/ 709310 h 6858000"/>
              <a:gd name="connsiteX22" fmla="*/ 4809572 w 6223400"/>
              <a:gd name="connsiteY22" fmla="*/ 893538 h 6858000"/>
              <a:gd name="connsiteX23" fmla="*/ 4832997 w 6223400"/>
              <a:gd name="connsiteY23" fmla="*/ 1201806 h 6858000"/>
              <a:gd name="connsiteX24" fmla="*/ 4793622 w 6223400"/>
              <a:gd name="connsiteY24" fmla="*/ 1467065 h 6858000"/>
              <a:gd name="connsiteX25" fmla="*/ 4808087 w 6223400"/>
              <a:gd name="connsiteY25" fmla="*/ 1640574 h 6858000"/>
              <a:gd name="connsiteX26" fmla="*/ 4818290 w 6223400"/>
              <a:gd name="connsiteY26" fmla="*/ 1723113 h 6858000"/>
              <a:gd name="connsiteX27" fmla="*/ 4802030 w 6223400"/>
              <a:gd name="connsiteY27" fmla="*/ 1796477 h 6858000"/>
              <a:gd name="connsiteX28" fmla="*/ 4789394 w 6223400"/>
              <a:gd name="connsiteY28" fmla="*/ 1850084 h 6858000"/>
              <a:gd name="connsiteX29" fmla="*/ 4781341 w 6223400"/>
              <a:gd name="connsiteY29" fmla="*/ 1964880 h 6858000"/>
              <a:gd name="connsiteX30" fmla="*/ 4780876 w 6223400"/>
              <a:gd name="connsiteY30" fmla="*/ 2085740 h 6858000"/>
              <a:gd name="connsiteX31" fmla="*/ 4721183 w 6223400"/>
              <a:gd name="connsiteY31" fmla="*/ 2249323 h 6858000"/>
              <a:gd name="connsiteX32" fmla="*/ 4696718 w 6223400"/>
              <a:gd name="connsiteY32" fmla="*/ 2602688 h 6858000"/>
              <a:gd name="connsiteX33" fmla="*/ 4688423 w 6223400"/>
              <a:gd name="connsiteY33" fmla="*/ 2721695 h 6858000"/>
              <a:gd name="connsiteX34" fmla="*/ 4668388 w 6223400"/>
              <a:gd name="connsiteY34" fmla="*/ 2840426 h 6858000"/>
              <a:gd name="connsiteX35" fmla="*/ 4695734 w 6223400"/>
              <a:gd name="connsiteY35" fmla="*/ 2936681 h 6858000"/>
              <a:gd name="connsiteX36" fmla="*/ 4673957 w 6223400"/>
              <a:gd name="connsiteY36" fmla="*/ 3075786 h 6858000"/>
              <a:gd name="connsiteX37" fmla="*/ 4672057 w 6223400"/>
              <a:gd name="connsiteY37" fmla="*/ 3182899 h 6858000"/>
              <a:gd name="connsiteX38" fmla="*/ 4684836 w 6223400"/>
              <a:gd name="connsiteY38" fmla="*/ 3210263 h 6858000"/>
              <a:gd name="connsiteX39" fmla="*/ 4684277 w 6223400"/>
              <a:gd name="connsiteY39" fmla="*/ 3214819 h 6858000"/>
              <a:gd name="connsiteX40" fmla="*/ 4679724 w 6223400"/>
              <a:gd name="connsiteY40" fmla="*/ 3215542 h 6858000"/>
              <a:gd name="connsiteX41" fmla="*/ 4677577 w 6223400"/>
              <a:gd name="connsiteY41" fmla="*/ 3227568 h 6858000"/>
              <a:gd name="connsiteX42" fmla="*/ 4679121 w 6223400"/>
              <a:gd name="connsiteY42" fmla="*/ 3243956 h 6858000"/>
              <a:gd name="connsiteX43" fmla="*/ 4675886 w 6223400"/>
              <a:gd name="connsiteY43" fmla="*/ 3258102 h 6858000"/>
              <a:gd name="connsiteX44" fmla="*/ 4666132 w 6223400"/>
              <a:gd name="connsiteY44" fmla="*/ 3289864 h 6858000"/>
              <a:gd name="connsiteX45" fmla="*/ 4665929 w 6223400"/>
              <a:gd name="connsiteY45" fmla="*/ 3300587 h 6858000"/>
              <a:gd name="connsiteX46" fmla="*/ 4662937 w 6223400"/>
              <a:gd name="connsiteY46" fmla="*/ 3311027 h 6858000"/>
              <a:gd name="connsiteX47" fmla="*/ 4660497 w 6223400"/>
              <a:gd name="connsiteY47" fmla="*/ 3311675 h 6858000"/>
              <a:gd name="connsiteX48" fmla="*/ 4654307 w 6223400"/>
              <a:gd name="connsiteY48" fmla="*/ 3305257 h 6858000"/>
              <a:gd name="connsiteX49" fmla="*/ 4651183 w 6223400"/>
              <a:gd name="connsiteY49" fmla="*/ 3460438 h 6858000"/>
              <a:gd name="connsiteX50" fmla="*/ 4668869 w 6223400"/>
              <a:gd name="connsiteY50" fmla="*/ 3559504 h 6858000"/>
              <a:gd name="connsiteX51" fmla="*/ 4706367 w 6223400"/>
              <a:gd name="connsiteY51" fmla="*/ 3636089 h 6858000"/>
              <a:gd name="connsiteX52" fmla="*/ 4745680 w 6223400"/>
              <a:gd name="connsiteY52" fmla="*/ 3768627 h 6858000"/>
              <a:gd name="connsiteX53" fmla="*/ 4848872 w 6223400"/>
              <a:gd name="connsiteY53" fmla="*/ 3937574 h 6858000"/>
              <a:gd name="connsiteX54" fmla="*/ 4963133 w 6223400"/>
              <a:gd name="connsiteY54" fmla="*/ 4114322 h 6858000"/>
              <a:gd name="connsiteX55" fmla="*/ 5099436 w 6223400"/>
              <a:gd name="connsiteY55" fmla="*/ 4390012 h 6858000"/>
              <a:gd name="connsiteX56" fmla="*/ 5177436 w 6223400"/>
              <a:gd name="connsiteY56" fmla="*/ 4529367 h 6858000"/>
              <a:gd name="connsiteX57" fmla="*/ 5245650 w 6223400"/>
              <a:gd name="connsiteY57" fmla="*/ 4634370 h 6858000"/>
              <a:gd name="connsiteX58" fmla="*/ 5265662 w 6223400"/>
              <a:gd name="connsiteY58" fmla="*/ 4708824 h 6858000"/>
              <a:gd name="connsiteX59" fmla="*/ 5305482 w 6223400"/>
              <a:gd name="connsiteY59" fmla="*/ 4824943 h 6858000"/>
              <a:gd name="connsiteX60" fmla="*/ 5341722 w 6223400"/>
              <a:gd name="connsiteY60" fmla="*/ 4867341 h 6858000"/>
              <a:gd name="connsiteX61" fmla="*/ 5391860 w 6223400"/>
              <a:gd name="connsiteY61" fmla="*/ 4969482 h 6858000"/>
              <a:gd name="connsiteX62" fmla="*/ 5443823 w 6223400"/>
              <a:gd name="connsiteY62" fmla="*/ 5045764 h 6858000"/>
              <a:gd name="connsiteX63" fmla="*/ 5698884 w 6223400"/>
              <a:gd name="connsiteY63" fmla="*/ 5240135 h 6858000"/>
              <a:gd name="connsiteX64" fmla="*/ 5802745 w 6223400"/>
              <a:gd name="connsiteY64" fmla="*/ 5405525 h 6858000"/>
              <a:gd name="connsiteX65" fmla="*/ 5896576 w 6223400"/>
              <a:gd name="connsiteY65" fmla="*/ 5514876 h 6858000"/>
              <a:gd name="connsiteX66" fmla="*/ 5905131 w 6223400"/>
              <a:gd name="connsiteY66" fmla="*/ 5543895 h 6858000"/>
              <a:gd name="connsiteX67" fmla="*/ 5919711 w 6223400"/>
              <a:gd name="connsiteY67" fmla="*/ 5592311 h 6858000"/>
              <a:gd name="connsiteX68" fmla="*/ 5921028 w 6223400"/>
              <a:gd name="connsiteY68" fmla="*/ 5636484 h 6858000"/>
              <a:gd name="connsiteX69" fmla="*/ 5937013 w 6223400"/>
              <a:gd name="connsiteY69" fmla="*/ 5673804 h 6858000"/>
              <a:gd name="connsiteX70" fmla="*/ 5953116 w 6223400"/>
              <a:gd name="connsiteY70" fmla="*/ 5672149 h 6858000"/>
              <a:gd name="connsiteX71" fmla="*/ 5966195 w 6223400"/>
              <a:gd name="connsiteY71" fmla="*/ 5715424 h 6858000"/>
              <a:gd name="connsiteX72" fmla="*/ 5984676 w 6223400"/>
              <a:gd name="connsiteY72" fmla="*/ 5782202 h 6858000"/>
              <a:gd name="connsiteX73" fmla="*/ 5991226 w 6223400"/>
              <a:gd name="connsiteY73" fmla="*/ 5790528 h 6858000"/>
              <a:gd name="connsiteX74" fmla="*/ 5983278 w 6223400"/>
              <a:gd name="connsiteY74" fmla="*/ 5805716 h 6858000"/>
              <a:gd name="connsiteX75" fmla="*/ 5983618 w 6223400"/>
              <a:gd name="connsiteY75" fmla="*/ 5862441 h 6858000"/>
              <a:gd name="connsiteX76" fmla="*/ 6015245 w 6223400"/>
              <a:gd name="connsiteY76" fmla="*/ 5963982 h 6858000"/>
              <a:gd name="connsiteX77" fmla="*/ 6027586 w 6223400"/>
              <a:gd name="connsiteY77" fmla="*/ 5986436 h 6858000"/>
              <a:gd name="connsiteX78" fmla="*/ 6049361 w 6223400"/>
              <a:gd name="connsiteY78" fmla="*/ 6034848 h 6858000"/>
              <a:gd name="connsiteX79" fmla="*/ 6070025 w 6223400"/>
              <a:gd name="connsiteY79" fmla="*/ 6064390 h 6858000"/>
              <a:gd name="connsiteX80" fmla="*/ 6066083 w 6223400"/>
              <a:gd name="connsiteY80" fmla="*/ 6074622 h 6858000"/>
              <a:gd name="connsiteX81" fmla="*/ 6068582 w 6223400"/>
              <a:gd name="connsiteY81" fmla="*/ 6095625 h 6858000"/>
              <a:gd name="connsiteX82" fmla="*/ 6098779 w 6223400"/>
              <a:gd name="connsiteY82" fmla="*/ 6194890 h 6858000"/>
              <a:gd name="connsiteX83" fmla="*/ 6109139 w 6223400"/>
              <a:gd name="connsiteY83" fmla="*/ 6211062 h 6858000"/>
              <a:gd name="connsiteX84" fmla="*/ 6145119 w 6223400"/>
              <a:gd name="connsiteY84" fmla="*/ 6303997 h 6858000"/>
              <a:gd name="connsiteX85" fmla="*/ 6165032 w 6223400"/>
              <a:gd name="connsiteY85" fmla="*/ 6461800 h 6858000"/>
              <a:gd name="connsiteX86" fmla="*/ 6210435 w 6223400"/>
              <a:gd name="connsiteY86" fmla="*/ 6633111 h 6858000"/>
              <a:gd name="connsiteX87" fmla="*/ 6219899 w 6223400"/>
              <a:gd name="connsiteY87" fmla="*/ 6838923 h 6858000"/>
              <a:gd name="connsiteX88" fmla="*/ 6216288 w 6223400"/>
              <a:gd name="connsiteY88" fmla="*/ 6858000 h 6858000"/>
              <a:gd name="connsiteX89" fmla="*/ 0 w 6223400"/>
              <a:gd name="connsiteY89" fmla="*/ 6858000 h 6858000"/>
              <a:gd name="connsiteX90" fmla="*/ 0 w 6223400"/>
              <a:gd name="connsiteY90"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18625 w 6223400"/>
              <a:gd name="connsiteY5" fmla="*/ 279849 h 6858000"/>
              <a:gd name="connsiteX6" fmla="*/ 4740930 w 6223400"/>
              <a:gd name="connsiteY6" fmla="*/ 339224 h 6858000"/>
              <a:gd name="connsiteX7" fmla="*/ 4740041 w 6223400"/>
              <a:gd name="connsiteY7" fmla="*/ 340080 h 6858000"/>
              <a:gd name="connsiteX8" fmla="*/ 4738863 w 6223400"/>
              <a:gd name="connsiteY8" fmla="*/ 351201 h 6858000"/>
              <a:gd name="connsiteX9" fmla="*/ 4732241 w 6223400"/>
              <a:gd name="connsiteY9" fmla="*/ 351407 h 6858000"/>
              <a:gd name="connsiteX10" fmla="*/ 4732927 w 6223400"/>
              <a:gd name="connsiteY10" fmla="*/ 353369 h 6858000"/>
              <a:gd name="connsiteX11" fmla="*/ 4736091 w 6223400"/>
              <a:gd name="connsiteY11" fmla="*/ 365928 h 6858000"/>
              <a:gd name="connsiteX12" fmla="*/ 4739022 w 6223400"/>
              <a:gd name="connsiteY12" fmla="*/ 371555 h 6858000"/>
              <a:gd name="connsiteX13" fmla="*/ 4737700 w 6223400"/>
              <a:gd name="connsiteY13" fmla="*/ 372314 h 6858000"/>
              <a:gd name="connsiteX14" fmla="*/ 4766342 w 6223400"/>
              <a:gd name="connsiteY14" fmla="*/ 533311 h 6858000"/>
              <a:gd name="connsiteX15" fmla="*/ 4777327 w 6223400"/>
              <a:gd name="connsiteY15" fmla="*/ 543960 h 6858000"/>
              <a:gd name="connsiteX16" fmla="*/ 4785029 w 6223400"/>
              <a:gd name="connsiteY16" fmla="*/ 557747 h 6858000"/>
              <a:gd name="connsiteX17" fmla="*/ 4784573 w 6223400"/>
              <a:gd name="connsiteY17" fmla="*/ 559975 h 6858000"/>
              <a:gd name="connsiteX18" fmla="*/ 4789365 w 6223400"/>
              <a:gd name="connsiteY18" fmla="*/ 577604 h 6858000"/>
              <a:gd name="connsiteX19" fmla="*/ 4793212 w 6223400"/>
              <a:gd name="connsiteY19" fmla="*/ 580389 h 6858000"/>
              <a:gd name="connsiteX20" fmla="*/ 4820197 w 6223400"/>
              <a:gd name="connsiteY20" fmla="*/ 654308 h 6858000"/>
              <a:gd name="connsiteX21" fmla="*/ 4789004 w 6223400"/>
              <a:gd name="connsiteY21" fmla="*/ 709310 h 6858000"/>
              <a:gd name="connsiteX22" fmla="*/ 4809572 w 6223400"/>
              <a:gd name="connsiteY22" fmla="*/ 893538 h 6858000"/>
              <a:gd name="connsiteX23" fmla="*/ 4832997 w 6223400"/>
              <a:gd name="connsiteY23" fmla="*/ 1201806 h 6858000"/>
              <a:gd name="connsiteX24" fmla="*/ 4793622 w 6223400"/>
              <a:gd name="connsiteY24" fmla="*/ 1467065 h 6858000"/>
              <a:gd name="connsiteX25" fmla="*/ 4808087 w 6223400"/>
              <a:gd name="connsiteY25" fmla="*/ 1640574 h 6858000"/>
              <a:gd name="connsiteX26" fmla="*/ 4818290 w 6223400"/>
              <a:gd name="connsiteY26" fmla="*/ 1723113 h 6858000"/>
              <a:gd name="connsiteX27" fmla="*/ 4802030 w 6223400"/>
              <a:gd name="connsiteY27" fmla="*/ 1796477 h 6858000"/>
              <a:gd name="connsiteX28" fmla="*/ 4789394 w 6223400"/>
              <a:gd name="connsiteY28" fmla="*/ 1850084 h 6858000"/>
              <a:gd name="connsiteX29" fmla="*/ 4781341 w 6223400"/>
              <a:gd name="connsiteY29" fmla="*/ 1964880 h 6858000"/>
              <a:gd name="connsiteX30" fmla="*/ 4780876 w 6223400"/>
              <a:gd name="connsiteY30" fmla="*/ 2085740 h 6858000"/>
              <a:gd name="connsiteX31" fmla="*/ 4721183 w 6223400"/>
              <a:gd name="connsiteY31" fmla="*/ 2249323 h 6858000"/>
              <a:gd name="connsiteX32" fmla="*/ 4696718 w 6223400"/>
              <a:gd name="connsiteY32" fmla="*/ 2602688 h 6858000"/>
              <a:gd name="connsiteX33" fmla="*/ 4688423 w 6223400"/>
              <a:gd name="connsiteY33" fmla="*/ 2721695 h 6858000"/>
              <a:gd name="connsiteX34" fmla="*/ 4668388 w 6223400"/>
              <a:gd name="connsiteY34" fmla="*/ 2840426 h 6858000"/>
              <a:gd name="connsiteX35" fmla="*/ 4695734 w 6223400"/>
              <a:gd name="connsiteY35" fmla="*/ 2936681 h 6858000"/>
              <a:gd name="connsiteX36" fmla="*/ 4673957 w 6223400"/>
              <a:gd name="connsiteY36" fmla="*/ 3075786 h 6858000"/>
              <a:gd name="connsiteX37" fmla="*/ 4672057 w 6223400"/>
              <a:gd name="connsiteY37" fmla="*/ 3182899 h 6858000"/>
              <a:gd name="connsiteX38" fmla="*/ 4684836 w 6223400"/>
              <a:gd name="connsiteY38" fmla="*/ 3210263 h 6858000"/>
              <a:gd name="connsiteX39" fmla="*/ 4684277 w 6223400"/>
              <a:gd name="connsiteY39" fmla="*/ 3214819 h 6858000"/>
              <a:gd name="connsiteX40" fmla="*/ 4679724 w 6223400"/>
              <a:gd name="connsiteY40" fmla="*/ 3215542 h 6858000"/>
              <a:gd name="connsiteX41" fmla="*/ 4677577 w 6223400"/>
              <a:gd name="connsiteY41" fmla="*/ 3227568 h 6858000"/>
              <a:gd name="connsiteX42" fmla="*/ 4679121 w 6223400"/>
              <a:gd name="connsiteY42" fmla="*/ 3243956 h 6858000"/>
              <a:gd name="connsiteX43" fmla="*/ 4675886 w 6223400"/>
              <a:gd name="connsiteY43" fmla="*/ 3258102 h 6858000"/>
              <a:gd name="connsiteX44" fmla="*/ 4666132 w 6223400"/>
              <a:gd name="connsiteY44" fmla="*/ 3289864 h 6858000"/>
              <a:gd name="connsiteX45" fmla="*/ 4665929 w 6223400"/>
              <a:gd name="connsiteY45" fmla="*/ 3300587 h 6858000"/>
              <a:gd name="connsiteX46" fmla="*/ 4662937 w 6223400"/>
              <a:gd name="connsiteY46" fmla="*/ 3311027 h 6858000"/>
              <a:gd name="connsiteX47" fmla="*/ 4660497 w 6223400"/>
              <a:gd name="connsiteY47" fmla="*/ 3311675 h 6858000"/>
              <a:gd name="connsiteX48" fmla="*/ 4654307 w 6223400"/>
              <a:gd name="connsiteY48" fmla="*/ 3305257 h 6858000"/>
              <a:gd name="connsiteX49" fmla="*/ 4651183 w 6223400"/>
              <a:gd name="connsiteY49" fmla="*/ 3460438 h 6858000"/>
              <a:gd name="connsiteX50" fmla="*/ 4668869 w 6223400"/>
              <a:gd name="connsiteY50" fmla="*/ 3559504 h 6858000"/>
              <a:gd name="connsiteX51" fmla="*/ 4706367 w 6223400"/>
              <a:gd name="connsiteY51" fmla="*/ 3636089 h 6858000"/>
              <a:gd name="connsiteX52" fmla="*/ 4745680 w 6223400"/>
              <a:gd name="connsiteY52" fmla="*/ 3768627 h 6858000"/>
              <a:gd name="connsiteX53" fmla="*/ 4848872 w 6223400"/>
              <a:gd name="connsiteY53" fmla="*/ 3937574 h 6858000"/>
              <a:gd name="connsiteX54" fmla="*/ 4963133 w 6223400"/>
              <a:gd name="connsiteY54" fmla="*/ 4114322 h 6858000"/>
              <a:gd name="connsiteX55" fmla="*/ 5099436 w 6223400"/>
              <a:gd name="connsiteY55" fmla="*/ 4390012 h 6858000"/>
              <a:gd name="connsiteX56" fmla="*/ 5177436 w 6223400"/>
              <a:gd name="connsiteY56" fmla="*/ 4529367 h 6858000"/>
              <a:gd name="connsiteX57" fmla="*/ 5245650 w 6223400"/>
              <a:gd name="connsiteY57" fmla="*/ 4634370 h 6858000"/>
              <a:gd name="connsiteX58" fmla="*/ 5265662 w 6223400"/>
              <a:gd name="connsiteY58" fmla="*/ 4708824 h 6858000"/>
              <a:gd name="connsiteX59" fmla="*/ 5305482 w 6223400"/>
              <a:gd name="connsiteY59" fmla="*/ 4824943 h 6858000"/>
              <a:gd name="connsiteX60" fmla="*/ 5341722 w 6223400"/>
              <a:gd name="connsiteY60" fmla="*/ 4867341 h 6858000"/>
              <a:gd name="connsiteX61" fmla="*/ 5391860 w 6223400"/>
              <a:gd name="connsiteY61" fmla="*/ 4969482 h 6858000"/>
              <a:gd name="connsiteX62" fmla="*/ 5443823 w 6223400"/>
              <a:gd name="connsiteY62" fmla="*/ 5045764 h 6858000"/>
              <a:gd name="connsiteX63" fmla="*/ 5698884 w 6223400"/>
              <a:gd name="connsiteY63" fmla="*/ 5240135 h 6858000"/>
              <a:gd name="connsiteX64" fmla="*/ 5802745 w 6223400"/>
              <a:gd name="connsiteY64" fmla="*/ 5405525 h 6858000"/>
              <a:gd name="connsiteX65" fmla="*/ 5896576 w 6223400"/>
              <a:gd name="connsiteY65" fmla="*/ 5514876 h 6858000"/>
              <a:gd name="connsiteX66" fmla="*/ 5905131 w 6223400"/>
              <a:gd name="connsiteY66" fmla="*/ 5543895 h 6858000"/>
              <a:gd name="connsiteX67" fmla="*/ 5919711 w 6223400"/>
              <a:gd name="connsiteY67" fmla="*/ 5592311 h 6858000"/>
              <a:gd name="connsiteX68" fmla="*/ 5921028 w 6223400"/>
              <a:gd name="connsiteY68" fmla="*/ 5636484 h 6858000"/>
              <a:gd name="connsiteX69" fmla="*/ 5937013 w 6223400"/>
              <a:gd name="connsiteY69" fmla="*/ 5673804 h 6858000"/>
              <a:gd name="connsiteX70" fmla="*/ 5953116 w 6223400"/>
              <a:gd name="connsiteY70" fmla="*/ 5672149 h 6858000"/>
              <a:gd name="connsiteX71" fmla="*/ 5966195 w 6223400"/>
              <a:gd name="connsiteY71" fmla="*/ 5715424 h 6858000"/>
              <a:gd name="connsiteX72" fmla="*/ 5984676 w 6223400"/>
              <a:gd name="connsiteY72" fmla="*/ 5782202 h 6858000"/>
              <a:gd name="connsiteX73" fmla="*/ 5991226 w 6223400"/>
              <a:gd name="connsiteY73" fmla="*/ 5790528 h 6858000"/>
              <a:gd name="connsiteX74" fmla="*/ 5983278 w 6223400"/>
              <a:gd name="connsiteY74" fmla="*/ 5805716 h 6858000"/>
              <a:gd name="connsiteX75" fmla="*/ 5983618 w 6223400"/>
              <a:gd name="connsiteY75" fmla="*/ 5862441 h 6858000"/>
              <a:gd name="connsiteX76" fmla="*/ 6015245 w 6223400"/>
              <a:gd name="connsiteY76" fmla="*/ 5963982 h 6858000"/>
              <a:gd name="connsiteX77" fmla="*/ 6027586 w 6223400"/>
              <a:gd name="connsiteY77" fmla="*/ 5986436 h 6858000"/>
              <a:gd name="connsiteX78" fmla="*/ 6049361 w 6223400"/>
              <a:gd name="connsiteY78" fmla="*/ 6034848 h 6858000"/>
              <a:gd name="connsiteX79" fmla="*/ 6070025 w 6223400"/>
              <a:gd name="connsiteY79" fmla="*/ 6064390 h 6858000"/>
              <a:gd name="connsiteX80" fmla="*/ 6066083 w 6223400"/>
              <a:gd name="connsiteY80" fmla="*/ 6074622 h 6858000"/>
              <a:gd name="connsiteX81" fmla="*/ 6068582 w 6223400"/>
              <a:gd name="connsiteY81" fmla="*/ 6095625 h 6858000"/>
              <a:gd name="connsiteX82" fmla="*/ 6098779 w 6223400"/>
              <a:gd name="connsiteY82" fmla="*/ 6194890 h 6858000"/>
              <a:gd name="connsiteX83" fmla="*/ 6109139 w 6223400"/>
              <a:gd name="connsiteY83" fmla="*/ 6211062 h 6858000"/>
              <a:gd name="connsiteX84" fmla="*/ 6145119 w 6223400"/>
              <a:gd name="connsiteY84" fmla="*/ 6303997 h 6858000"/>
              <a:gd name="connsiteX85" fmla="*/ 6165032 w 6223400"/>
              <a:gd name="connsiteY85" fmla="*/ 6461800 h 6858000"/>
              <a:gd name="connsiteX86" fmla="*/ 6210435 w 6223400"/>
              <a:gd name="connsiteY86" fmla="*/ 6633111 h 6858000"/>
              <a:gd name="connsiteX87" fmla="*/ 6219899 w 6223400"/>
              <a:gd name="connsiteY87" fmla="*/ 6838923 h 6858000"/>
              <a:gd name="connsiteX88" fmla="*/ 6216288 w 6223400"/>
              <a:gd name="connsiteY88" fmla="*/ 6858000 h 6858000"/>
              <a:gd name="connsiteX89" fmla="*/ 0 w 6223400"/>
              <a:gd name="connsiteY89" fmla="*/ 6858000 h 6858000"/>
              <a:gd name="connsiteX90" fmla="*/ 0 w 6223400"/>
              <a:gd name="connsiteY90"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820197 w 6223400"/>
              <a:gd name="connsiteY19" fmla="*/ 654308 h 6858000"/>
              <a:gd name="connsiteX20" fmla="*/ 4789004 w 6223400"/>
              <a:gd name="connsiteY20" fmla="*/ 709310 h 6858000"/>
              <a:gd name="connsiteX21" fmla="*/ 4809572 w 6223400"/>
              <a:gd name="connsiteY21" fmla="*/ 893538 h 6858000"/>
              <a:gd name="connsiteX22" fmla="*/ 4832997 w 6223400"/>
              <a:gd name="connsiteY22" fmla="*/ 1201806 h 6858000"/>
              <a:gd name="connsiteX23" fmla="*/ 4793622 w 6223400"/>
              <a:gd name="connsiteY23" fmla="*/ 1467065 h 6858000"/>
              <a:gd name="connsiteX24" fmla="*/ 4808087 w 6223400"/>
              <a:gd name="connsiteY24" fmla="*/ 1640574 h 6858000"/>
              <a:gd name="connsiteX25" fmla="*/ 4818290 w 6223400"/>
              <a:gd name="connsiteY25" fmla="*/ 1723113 h 6858000"/>
              <a:gd name="connsiteX26" fmla="*/ 4802030 w 6223400"/>
              <a:gd name="connsiteY26" fmla="*/ 1796477 h 6858000"/>
              <a:gd name="connsiteX27" fmla="*/ 4789394 w 6223400"/>
              <a:gd name="connsiteY27" fmla="*/ 1850084 h 6858000"/>
              <a:gd name="connsiteX28" fmla="*/ 4781341 w 6223400"/>
              <a:gd name="connsiteY28" fmla="*/ 1964880 h 6858000"/>
              <a:gd name="connsiteX29" fmla="*/ 4780876 w 6223400"/>
              <a:gd name="connsiteY29" fmla="*/ 2085740 h 6858000"/>
              <a:gd name="connsiteX30" fmla="*/ 4721183 w 6223400"/>
              <a:gd name="connsiteY30" fmla="*/ 2249323 h 6858000"/>
              <a:gd name="connsiteX31" fmla="*/ 4696718 w 6223400"/>
              <a:gd name="connsiteY31" fmla="*/ 2602688 h 6858000"/>
              <a:gd name="connsiteX32" fmla="*/ 4688423 w 6223400"/>
              <a:gd name="connsiteY32" fmla="*/ 2721695 h 6858000"/>
              <a:gd name="connsiteX33" fmla="*/ 4668388 w 6223400"/>
              <a:gd name="connsiteY33" fmla="*/ 2840426 h 6858000"/>
              <a:gd name="connsiteX34" fmla="*/ 4695734 w 6223400"/>
              <a:gd name="connsiteY34" fmla="*/ 2936681 h 6858000"/>
              <a:gd name="connsiteX35" fmla="*/ 4673957 w 6223400"/>
              <a:gd name="connsiteY35" fmla="*/ 3075786 h 6858000"/>
              <a:gd name="connsiteX36" fmla="*/ 4672057 w 6223400"/>
              <a:gd name="connsiteY36" fmla="*/ 3182899 h 6858000"/>
              <a:gd name="connsiteX37" fmla="*/ 4684836 w 6223400"/>
              <a:gd name="connsiteY37" fmla="*/ 3210263 h 6858000"/>
              <a:gd name="connsiteX38" fmla="*/ 4684277 w 6223400"/>
              <a:gd name="connsiteY38" fmla="*/ 3214819 h 6858000"/>
              <a:gd name="connsiteX39" fmla="*/ 4679724 w 6223400"/>
              <a:gd name="connsiteY39" fmla="*/ 3215542 h 6858000"/>
              <a:gd name="connsiteX40" fmla="*/ 4677577 w 6223400"/>
              <a:gd name="connsiteY40" fmla="*/ 3227568 h 6858000"/>
              <a:gd name="connsiteX41" fmla="*/ 4679121 w 6223400"/>
              <a:gd name="connsiteY41" fmla="*/ 3243956 h 6858000"/>
              <a:gd name="connsiteX42" fmla="*/ 4675886 w 6223400"/>
              <a:gd name="connsiteY42" fmla="*/ 3258102 h 6858000"/>
              <a:gd name="connsiteX43" fmla="*/ 4666132 w 6223400"/>
              <a:gd name="connsiteY43" fmla="*/ 3289864 h 6858000"/>
              <a:gd name="connsiteX44" fmla="*/ 4665929 w 6223400"/>
              <a:gd name="connsiteY44" fmla="*/ 3300587 h 6858000"/>
              <a:gd name="connsiteX45" fmla="*/ 4662937 w 6223400"/>
              <a:gd name="connsiteY45" fmla="*/ 3311027 h 6858000"/>
              <a:gd name="connsiteX46" fmla="*/ 4660497 w 6223400"/>
              <a:gd name="connsiteY46" fmla="*/ 3311675 h 6858000"/>
              <a:gd name="connsiteX47" fmla="*/ 4654307 w 6223400"/>
              <a:gd name="connsiteY47" fmla="*/ 3305257 h 6858000"/>
              <a:gd name="connsiteX48" fmla="*/ 4651183 w 6223400"/>
              <a:gd name="connsiteY48" fmla="*/ 3460438 h 6858000"/>
              <a:gd name="connsiteX49" fmla="*/ 4668869 w 6223400"/>
              <a:gd name="connsiteY49" fmla="*/ 3559504 h 6858000"/>
              <a:gd name="connsiteX50" fmla="*/ 4706367 w 6223400"/>
              <a:gd name="connsiteY50" fmla="*/ 3636089 h 6858000"/>
              <a:gd name="connsiteX51" fmla="*/ 4745680 w 6223400"/>
              <a:gd name="connsiteY51" fmla="*/ 3768627 h 6858000"/>
              <a:gd name="connsiteX52" fmla="*/ 4848872 w 6223400"/>
              <a:gd name="connsiteY52" fmla="*/ 3937574 h 6858000"/>
              <a:gd name="connsiteX53" fmla="*/ 4963133 w 6223400"/>
              <a:gd name="connsiteY53" fmla="*/ 4114322 h 6858000"/>
              <a:gd name="connsiteX54" fmla="*/ 5099436 w 6223400"/>
              <a:gd name="connsiteY54" fmla="*/ 4390012 h 6858000"/>
              <a:gd name="connsiteX55" fmla="*/ 5177436 w 6223400"/>
              <a:gd name="connsiteY55" fmla="*/ 4529367 h 6858000"/>
              <a:gd name="connsiteX56" fmla="*/ 5245650 w 6223400"/>
              <a:gd name="connsiteY56" fmla="*/ 4634370 h 6858000"/>
              <a:gd name="connsiteX57" fmla="*/ 5265662 w 6223400"/>
              <a:gd name="connsiteY57" fmla="*/ 4708824 h 6858000"/>
              <a:gd name="connsiteX58" fmla="*/ 5305482 w 6223400"/>
              <a:gd name="connsiteY58" fmla="*/ 4824943 h 6858000"/>
              <a:gd name="connsiteX59" fmla="*/ 5341722 w 6223400"/>
              <a:gd name="connsiteY59" fmla="*/ 4867341 h 6858000"/>
              <a:gd name="connsiteX60" fmla="*/ 5391860 w 6223400"/>
              <a:gd name="connsiteY60" fmla="*/ 4969482 h 6858000"/>
              <a:gd name="connsiteX61" fmla="*/ 5443823 w 6223400"/>
              <a:gd name="connsiteY61" fmla="*/ 5045764 h 6858000"/>
              <a:gd name="connsiteX62" fmla="*/ 5698884 w 6223400"/>
              <a:gd name="connsiteY62" fmla="*/ 5240135 h 6858000"/>
              <a:gd name="connsiteX63" fmla="*/ 5802745 w 6223400"/>
              <a:gd name="connsiteY63" fmla="*/ 5405525 h 6858000"/>
              <a:gd name="connsiteX64" fmla="*/ 5896576 w 6223400"/>
              <a:gd name="connsiteY64" fmla="*/ 5514876 h 6858000"/>
              <a:gd name="connsiteX65" fmla="*/ 5905131 w 6223400"/>
              <a:gd name="connsiteY65" fmla="*/ 5543895 h 6858000"/>
              <a:gd name="connsiteX66" fmla="*/ 5919711 w 6223400"/>
              <a:gd name="connsiteY66" fmla="*/ 5592311 h 6858000"/>
              <a:gd name="connsiteX67" fmla="*/ 5921028 w 6223400"/>
              <a:gd name="connsiteY67" fmla="*/ 5636484 h 6858000"/>
              <a:gd name="connsiteX68" fmla="*/ 5937013 w 6223400"/>
              <a:gd name="connsiteY68" fmla="*/ 5673804 h 6858000"/>
              <a:gd name="connsiteX69" fmla="*/ 5953116 w 6223400"/>
              <a:gd name="connsiteY69" fmla="*/ 5672149 h 6858000"/>
              <a:gd name="connsiteX70" fmla="*/ 5966195 w 6223400"/>
              <a:gd name="connsiteY70" fmla="*/ 5715424 h 6858000"/>
              <a:gd name="connsiteX71" fmla="*/ 5984676 w 6223400"/>
              <a:gd name="connsiteY71" fmla="*/ 5782202 h 6858000"/>
              <a:gd name="connsiteX72" fmla="*/ 5991226 w 6223400"/>
              <a:gd name="connsiteY72" fmla="*/ 5790528 h 6858000"/>
              <a:gd name="connsiteX73" fmla="*/ 5983278 w 6223400"/>
              <a:gd name="connsiteY73" fmla="*/ 5805716 h 6858000"/>
              <a:gd name="connsiteX74" fmla="*/ 5983618 w 6223400"/>
              <a:gd name="connsiteY74" fmla="*/ 5862441 h 6858000"/>
              <a:gd name="connsiteX75" fmla="*/ 6015245 w 6223400"/>
              <a:gd name="connsiteY75" fmla="*/ 5963982 h 6858000"/>
              <a:gd name="connsiteX76" fmla="*/ 6027586 w 6223400"/>
              <a:gd name="connsiteY76" fmla="*/ 5986436 h 6858000"/>
              <a:gd name="connsiteX77" fmla="*/ 6049361 w 6223400"/>
              <a:gd name="connsiteY77" fmla="*/ 6034848 h 6858000"/>
              <a:gd name="connsiteX78" fmla="*/ 6070025 w 6223400"/>
              <a:gd name="connsiteY78" fmla="*/ 6064390 h 6858000"/>
              <a:gd name="connsiteX79" fmla="*/ 6066083 w 6223400"/>
              <a:gd name="connsiteY79" fmla="*/ 6074622 h 6858000"/>
              <a:gd name="connsiteX80" fmla="*/ 6068582 w 6223400"/>
              <a:gd name="connsiteY80" fmla="*/ 6095625 h 6858000"/>
              <a:gd name="connsiteX81" fmla="*/ 6098779 w 6223400"/>
              <a:gd name="connsiteY81" fmla="*/ 6194890 h 6858000"/>
              <a:gd name="connsiteX82" fmla="*/ 6109139 w 6223400"/>
              <a:gd name="connsiteY82" fmla="*/ 6211062 h 6858000"/>
              <a:gd name="connsiteX83" fmla="*/ 6145119 w 6223400"/>
              <a:gd name="connsiteY83" fmla="*/ 6303997 h 6858000"/>
              <a:gd name="connsiteX84" fmla="*/ 6165032 w 6223400"/>
              <a:gd name="connsiteY84" fmla="*/ 6461800 h 6858000"/>
              <a:gd name="connsiteX85" fmla="*/ 6210435 w 6223400"/>
              <a:gd name="connsiteY85" fmla="*/ 6633111 h 6858000"/>
              <a:gd name="connsiteX86" fmla="*/ 6219899 w 6223400"/>
              <a:gd name="connsiteY86" fmla="*/ 6838923 h 6858000"/>
              <a:gd name="connsiteX87" fmla="*/ 6216288 w 6223400"/>
              <a:gd name="connsiteY87" fmla="*/ 6858000 h 6858000"/>
              <a:gd name="connsiteX88" fmla="*/ 0 w 6223400"/>
              <a:gd name="connsiteY88" fmla="*/ 6858000 h 6858000"/>
              <a:gd name="connsiteX89" fmla="*/ 0 w 6223400"/>
              <a:gd name="connsiteY89"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4963133 w 6223400"/>
              <a:gd name="connsiteY52" fmla="*/ 4114322 h 6858000"/>
              <a:gd name="connsiteX53" fmla="*/ 5099436 w 6223400"/>
              <a:gd name="connsiteY53" fmla="*/ 4390012 h 6858000"/>
              <a:gd name="connsiteX54" fmla="*/ 5177436 w 6223400"/>
              <a:gd name="connsiteY54" fmla="*/ 4529367 h 6858000"/>
              <a:gd name="connsiteX55" fmla="*/ 5245650 w 6223400"/>
              <a:gd name="connsiteY55" fmla="*/ 4634370 h 6858000"/>
              <a:gd name="connsiteX56" fmla="*/ 5265662 w 6223400"/>
              <a:gd name="connsiteY56" fmla="*/ 4708824 h 6858000"/>
              <a:gd name="connsiteX57" fmla="*/ 5305482 w 6223400"/>
              <a:gd name="connsiteY57" fmla="*/ 4824943 h 6858000"/>
              <a:gd name="connsiteX58" fmla="*/ 5341722 w 6223400"/>
              <a:gd name="connsiteY58" fmla="*/ 4867341 h 6858000"/>
              <a:gd name="connsiteX59" fmla="*/ 5391860 w 6223400"/>
              <a:gd name="connsiteY59" fmla="*/ 4969482 h 6858000"/>
              <a:gd name="connsiteX60" fmla="*/ 5443823 w 6223400"/>
              <a:gd name="connsiteY60" fmla="*/ 5045764 h 6858000"/>
              <a:gd name="connsiteX61" fmla="*/ 5698884 w 6223400"/>
              <a:gd name="connsiteY61" fmla="*/ 5240135 h 6858000"/>
              <a:gd name="connsiteX62" fmla="*/ 5802745 w 6223400"/>
              <a:gd name="connsiteY62" fmla="*/ 5405525 h 6858000"/>
              <a:gd name="connsiteX63" fmla="*/ 5896576 w 6223400"/>
              <a:gd name="connsiteY63" fmla="*/ 5514876 h 6858000"/>
              <a:gd name="connsiteX64" fmla="*/ 5905131 w 6223400"/>
              <a:gd name="connsiteY64" fmla="*/ 5543895 h 6858000"/>
              <a:gd name="connsiteX65" fmla="*/ 5919711 w 6223400"/>
              <a:gd name="connsiteY65" fmla="*/ 5592311 h 6858000"/>
              <a:gd name="connsiteX66" fmla="*/ 5921028 w 6223400"/>
              <a:gd name="connsiteY66" fmla="*/ 5636484 h 6858000"/>
              <a:gd name="connsiteX67" fmla="*/ 5937013 w 6223400"/>
              <a:gd name="connsiteY67" fmla="*/ 5673804 h 6858000"/>
              <a:gd name="connsiteX68" fmla="*/ 5953116 w 6223400"/>
              <a:gd name="connsiteY68" fmla="*/ 5672149 h 6858000"/>
              <a:gd name="connsiteX69" fmla="*/ 5966195 w 6223400"/>
              <a:gd name="connsiteY69" fmla="*/ 5715424 h 6858000"/>
              <a:gd name="connsiteX70" fmla="*/ 5984676 w 6223400"/>
              <a:gd name="connsiteY70" fmla="*/ 5782202 h 6858000"/>
              <a:gd name="connsiteX71" fmla="*/ 5991226 w 6223400"/>
              <a:gd name="connsiteY71" fmla="*/ 5790528 h 6858000"/>
              <a:gd name="connsiteX72" fmla="*/ 5983278 w 6223400"/>
              <a:gd name="connsiteY72" fmla="*/ 5805716 h 6858000"/>
              <a:gd name="connsiteX73" fmla="*/ 5983618 w 6223400"/>
              <a:gd name="connsiteY73" fmla="*/ 5862441 h 6858000"/>
              <a:gd name="connsiteX74" fmla="*/ 6015245 w 6223400"/>
              <a:gd name="connsiteY74" fmla="*/ 5963982 h 6858000"/>
              <a:gd name="connsiteX75" fmla="*/ 6027586 w 6223400"/>
              <a:gd name="connsiteY75" fmla="*/ 5986436 h 6858000"/>
              <a:gd name="connsiteX76" fmla="*/ 6049361 w 6223400"/>
              <a:gd name="connsiteY76" fmla="*/ 6034848 h 6858000"/>
              <a:gd name="connsiteX77" fmla="*/ 6070025 w 6223400"/>
              <a:gd name="connsiteY77" fmla="*/ 6064390 h 6858000"/>
              <a:gd name="connsiteX78" fmla="*/ 6066083 w 6223400"/>
              <a:gd name="connsiteY78" fmla="*/ 6074622 h 6858000"/>
              <a:gd name="connsiteX79" fmla="*/ 6068582 w 6223400"/>
              <a:gd name="connsiteY79" fmla="*/ 6095625 h 6858000"/>
              <a:gd name="connsiteX80" fmla="*/ 6098779 w 6223400"/>
              <a:gd name="connsiteY80" fmla="*/ 6194890 h 6858000"/>
              <a:gd name="connsiteX81" fmla="*/ 6109139 w 6223400"/>
              <a:gd name="connsiteY81" fmla="*/ 6211062 h 6858000"/>
              <a:gd name="connsiteX82" fmla="*/ 6145119 w 6223400"/>
              <a:gd name="connsiteY82" fmla="*/ 6303997 h 6858000"/>
              <a:gd name="connsiteX83" fmla="*/ 6165032 w 6223400"/>
              <a:gd name="connsiteY83" fmla="*/ 6461800 h 6858000"/>
              <a:gd name="connsiteX84" fmla="*/ 6210435 w 6223400"/>
              <a:gd name="connsiteY84" fmla="*/ 6633111 h 6858000"/>
              <a:gd name="connsiteX85" fmla="*/ 6219899 w 6223400"/>
              <a:gd name="connsiteY85" fmla="*/ 6838923 h 6858000"/>
              <a:gd name="connsiteX86" fmla="*/ 6216288 w 6223400"/>
              <a:gd name="connsiteY86" fmla="*/ 6858000 h 6858000"/>
              <a:gd name="connsiteX87" fmla="*/ 0 w 6223400"/>
              <a:gd name="connsiteY87" fmla="*/ 6858000 h 6858000"/>
              <a:gd name="connsiteX88" fmla="*/ 0 w 6223400"/>
              <a:gd name="connsiteY88"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5099436 w 6223400"/>
              <a:gd name="connsiteY52" fmla="*/ 4390012 h 6858000"/>
              <a:gd name="connsiteX53" fmla="*/ 5177436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5099436 w 6223400"/>
              <a:gd name="connsiteY52" fmla="*/ 4390012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95922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95922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32032 w 6223400"/>
              <a:gd name="connsiteY50" fmla="*/ 3768627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8933027"/>
              <a:gd name="connsiteY0" fmla="*/ 0 h 6858000"/>
              <a:gd name="connsiteX1" fmla="*/ 7370505 w 8933027"/>
              <a:gd name="connsiteY1" fmla="*/ 0 h 6858000"/>
              <a:gd name="connsiteX2" fmla="*/ 7385194 w 8933027"/>
              <a:gd name="connsiteY2" fmla="*/ 20728 h 6858000"/>
              <a:gd name="connsiteX3" fmla="*/ 7420196 w 8933027"/>
              <a:gd name="connsiteY3" fmla="*/ 83642 h 6858000"/>
              <a:gd name="connsiteX4" fmla="*/ 7452286 w 8933027"/>
              <a:gd name="connsiteY4" fmla="*/ 169139 h 6858000"/>
              <a:gd name="connsiteX5" fmla="*/ 7450557 w 8933027"/>
              <a:gd name="connsiteY5" fmla="*/ 339224 h 6858000"/>
              <a:gd name="connsiteX6" fmla="*/ 7449668 w 8933027"/>
              <a:gd name="connsiteY6" fmla="*/ 340080 h 6858000"/>
              <a:gd name="connsiteX7" fmla="*/ 7448490 w 8933027"/>
              <a:gd name="connsiteY7" fmla="*/ 351201 h 6858000"/>
              <a:gd name="connsiteX8" fmla="*/ 7441868 w 8933027"/>
              <a:gd name="connsiteY8" fmla="*/ 351407 h 6858000"/>
              <a:gd name="connsiteX9" fmla="*/ 7442554 w 8933027"/>
              <a:gd name="connsiteY9" fmla="*/ 353369 h 6858000"/>
              <a:gd name="connsiteX10" fmla="*/ 7445718 w 8933027"/>
              <a:gd name="connsiteY10" fmla="*/ 365928 h 6858000"/>
              <a:gd name="connsiteX11" fmla="*/ 7448649 w 8933027"/>
              <a:gd name="connsiteY11" fmla="*/ 371555 h 6858000"/>
              <a:gd name="connsiteX12" fmla="*/ 7447327 w 8933027"/>
              <a:gd name="connsiteY12" fmla="*/ 372314 h 6858000"/>
              <a:gd name="connsiteX13" fmla="*/ 7475969 w 8933027"/>
              <a:gd name="connsiteY13" fmla="*/ 533311 h 6858000"/>
              <a:gd name="connsiteX14" fmla="*/ 7486954 w 8933027"/>
              <a:gd name="connsiteY14" fmla="*/ 543960 h 6858000"/>
              <a:gd name="connsiteX15" fmla="*/ 7494656 w 8933027"/>
              <a:gd name="connsiteY15" fmla="*/ 557747 h 6858000"/>
              <a:gd name="connsiteX16" fmla="*/ 7494200 w 8933027"/>
              <a:gd name="connsiteY16" fmla="*/ 559975 h 6858000"/>
              <a:gd name="connsiteX17" fmla="*/ 7498992 w 8933027"/>
              <a:gd name="connsiteY17" fmla="*/ 577604 h 6858000"/>
              <a:gd name="connsiteX18" fmla="*/ 7502839 w 8933027"/>
              <a:gd name="connsiteY18" fmla="*/ 580389 h 6858000"/>
              <a:gd name="connsiteX19" fmla="*/ 7498631 w 8933027"/>
              <a:gd name="connsiteY19" fmla="*/ 709310 h 6858000"/>
              <a:gd name="connsiteX20" fmla="*/ 7519199 w 8933027"/>
              <a:gd name="connsiteY20" fmla="*/ 893538 h 6858000"/>
              <a:gd name="connsiteX21" fmla="*/ 7542624 w 8933027"/>
              <a:gd name="connsiteY21" fmla="*/ 1201806 h 6858000"/>
              <a:gd name="connsiteX22" fmla="*/ 7503249 w 8933027"/>
              <a:gd name="connsiteY22" fmla="*/ 1467065 h 6858000"/>
              <a:gd name="connsiteX23" fmla="*/ 7517714 w 8933027"/>
              <a:gd name="connsiteY23" fmla="*/ 1640574 h 6858000"/>
              <a:gd name="connsiteX24" fmla="*/ 7527917 w 8933027"/>
              <a:gd name="connsiteY24" fmla="*/ 1723113 h 6858000"/>
              <a:gd name="connsiteX25" fmla="*/ 7511657 w 8933027"/>
              <a:gd name="connsiteY25" fmla="*/ 1796477 h 6858000"/>
              <a:gd name="connsiteX26" fmla="*/ 7499021 w 8933027"/>
              <a:gd name="connsiteY26" fmla="*/ 1850084 h 6858000"/>
              <a:gd name="connsiteX27" fmla="*/ 7490968 w 8933027"/>
              <a:gd name="connsiteY27" fmla="*/ 1964880 h 6858000"/>
              <a:gd name="connsiteX28" fmla="*/ 7490503 w 8933027"/>
              <a:gd name="connsiteY28" fmla="*/ 2085740 h 6858000"/>
              <a:gd name="connsiteX29" fmla="*/ 7430810 w 8933027"/>
              <a:gd name="connsiteY29" fmla="*/ 2249323 h 6858000"/>
              <a:gd name="connsiteX30" fmla="*/ 7406345 w 8933027"/>
              <a:gd name="connsiteY30" fmla="*/ 2602688 h 6858000"/>
              <a:gd name="connsiteX31" fmla="*/ 7398050 w 8933027"/>
              <a:gd name="connsiteY31" fmla="*/ 2721695 h 6858000"/>
              <a:gd name="connsiteX32" fmla="*/ 7378015 w 8933027"/>
              <a:gd name="connsiteY32" fmla="*/ 2840426 h 6858000"/>
              <a:gd name="connsiteX33" fmla="*/ 7405361 w 8933027"/>
              <a:gd name="connsiteY33" fmla="*/ 2936681 h 6858000"/>
              <a:gd name="connsiteX34" fmla="*/ 7383584 w 8933027"/>
              <a:gd name="connsiteY34" fmla="*/ 3075786 h 6858000"/>
              <a:gd name="connsiteX35" fmla="*/ 7381684 w 8933027"/>
              <a:gd name="connsiteY35" fmla="*/ 3182899 h 6858000"/>
              <a:gd name="connsiteX36" fmla="*/ 7394463 w 8933027"/>
              <a:gd name="connsiteY36" fmla="*/ 3210263 h 6858000"/>
              <a:gd name="connsiteX37" fmla="*/ 7393904 w 8933027"/>
              <a:gd name="connsiteY37" fmla="*/ 3214819 h 6858000"/>
              <a:gd name="connsiteX38" fmla="*/ 7389351 w 8933027"/>
              <a:gd name="connsiteY38" fmla="*/ 3215542 h 6858000"/>
              <a:gd name="connsiteX39" fmla="*/ 7387204 w 8933027"/>
              <a:gd name="connsiteY39" fmla="*/ 3227568 h 6858000"/>
              <a:gd name="connsiteX40" fmla="*/ 7388748 w 8933027"/>
              <a:gd name="connsiteY40" fmla="*/ 3243956 h 6858000"/>
              <a:gd name="connsiteX41" fmla="*/ 7385513 w 8933027"/>
              <a:gd name="connsiteY41" fmla="*/ 3258102 h 6858000"/>
              <a:gd name="connsiteX42" fmla="*/ 7375759 w 8933027"/>
              <a:gd name="connsiteY42" fmla="*/ 3289864 h 6858000"/>
              <a:gd name="connsiteX43" fmla="*/ 7375556 w 8933027"/>
              <a:gd name="connsiteY43" fmla="*/ 3300587 h 6858000"/>
              <a:gd name="connsiteX44" fmla="*/ 7372564 w 8933027"/>
              <a:gd name="connsiteY44" fmla="*/ 3311027 h 6858000"/>
              <a:gd name="connsiteX45" fmla="*/ 7370124 w 8933027"/>
              <a:gd name="connsiteY45" fmla="*/ 3311675 h 6858000"/>
              <a:gd name="connsiteX46" fmla="*/ 7363934 w 8933027"/>
              <a:gd name="connsiteY46" fmla="*/ 3305257 h 6858000"/>
              <a:gd name="connsiteX47" fmla="*/ 7360810 w 8933027"/>
              <a:gd name="connsiteY47" fmla="*/ 3460438 h 6858000"/>
              <a:gd name="connsiteX48" fmla="*/ 7378496 w 8933027"/>
              <a:gd name="connsiteY48" fmla="*/ 3559504 h 6858000"/>
              <a:gd name="connsiteX49" fmla="*/ 7415994 w 8933027"/>
              <a:gd name="connsiteY49" fmla="*/ 3636089 h 6858000"/>
              <a:gd name="connsiteX50" fmla="*/ 7441659 w 8933027"/>
              <a:gd name="connsiteY50" fmla="*/ 3768627 h 6858000"/>
              <a:gd name="connsiteX51" fmla="*/ 7558499 w 8933027"/>
              <a:gd name="connsiteY51" fmla="*/ 3937574 h 6858000"/>
              <a:gd name="connsiteX52" fmla="*/ 7829534 w 8933027"/>
              <a:gd name="connsiteY52" fmla="*/ 4321773 h 6858000"/>
              <a:gd name="connsiteX53" fmla="*/ 7880239 w 8933027"/>
              <a:gd name="connsiteY53" fmla="*/ 4529367 h 6858000"/>
              <a:gd name="connsiteX54" fmla="*/ 7955277 w 8933027"/>
              <a:gd name="connsiteY54" fmla="*/ 4634370 h 6858000"/>
              <a:gd name="connsiteX55" fmla="*/ 7975289 w 8933027"/>
              <a:gd name="connsiteY55" fmla="*/ 4708824 h 6858000"/>
              <a:gd name="connsiteX56" fmla="*/ 8015109 w 8933027"/>
              <a:gd name="connsiteY56" fmla="*/ 4824943 h 6858000"/>
              <a:gd name="connsiteX57" fmla="*/ 8051349 w 8933027"/>
              <a:gd name="connsiteY57" fmla="*/ 4867341 h 6858000"/>
              <a:gd name="connsiteX58" fmla="*/ 8101487 w 8933027"/>
              <a:gd name="connsiteY58" fmla="*/ 4969482 h 6858000"/>
              <a:gd name="connsiteX59" fmla="*/ 8153450 w 8933027"/>
              <a:gd name="connsiteY59" fmla="*/ 5045764 h 6858000"/>
              <a:gd name="connsiteX60" fmla="*/ 8408511 w 8933027"/>
              <a:gd name="connsiteY60" fmla="*/ 5240135 h 6858000"/>
              <a:gd name="connsiteX61" fmla="*/ 8512372 w 8933027"/>
              <a:gd name="connsiteY61" fmla="*/ 5405525 h 6858000"/>
              <a:gd name="connsiteX62" fmla="*/ 8606203 w 8933027"/>
              <a:gd name="connsiteY62" fmla="*/ 5514876 h 6858000"/>
              <a:gd name="connsiteX63" fmla="*/ 8614758 w 8933027"/>
              <a:gd name="connsiteY63" fmla="*/ 5543895 h 6858000"/>
              <a:gd name="connsiteX64" fmla="*/ 8629338 w 8933027"/>
              <a:gd name="connsiteY64" fmla="*/ 5592311 h 6858000"/>
              <a:gd name="connsiteX65" fmla="*/ 8630655 w 8933027"/>
              <a:gd name="connsiteY65" fmla="*/ 5636484 h 6858000"/>
              <a:gd name="connsiteX66" fmla="*/ 8646640 w 8933027"/>
              <a:gd name="connsiteY66" fmla="*/ 5673804 h 6858000"/>
              <a:gd name="connsiteX67" fmla="*/ 8662743 w 8933027"/>
              <a:gd name="connsiteY67" fmla="*/ 5672149 h 6858000"/>
              <a:gd name="connsiteX68" fmla="*/ 8675822 w 8933027"/>
              <a:gd name="connsiteY68" fmla="*/ 5715424 h 6858000"/>
              <a:gd name="connsiteX69" fmla="*/ 8694303 w 8933027"/>
              <a:gd name="connsiteY69" fmla="*/ 5782202 h 6858000"/>
              <a:gd name="connsiteX70" fmla="*/ 8700853 w 8933027"/>
              <a:gd name="connsiteY70" fmla="*/ 5790528 h 6858000"/>
              <a:gd name="connsiteX71" fmla="*/ 8692905 w 8933027"/>
              <a:gd name="connsiteY71" fmla="*/ 5805716 h 6858000"/>
              <a:gd name="connsiteX72" fmla="*/ 8693245 w 8933027"/>
              <a:gd name="connsiteY72" fmla="*/ 5862441 h 6858000"/>
              <a:gd name="connsiteX73" fmla="*/ 8724872 w 8933027"/>
              <a:gd name="connsiteY73" fmla="*/ 5963982 h 6858000"/>
              <a:gd name="connsiteX74" fmla="*/ 8737213 w 8933027"/>
              <a:gd name="connsiteY74" fmla="*/ 5986436 h 6858000"/>
              <a:gd name="connsiteX75" fmla="*/ 8758988 w 8933027"/>
              <a:gd name="connsiteY75" fmla="*/ 6034848 h 6858000"/>
              <a:gd name="connsiteX76" fmla="*/ 8779652 w 8933027"/>
              <a:gd name="connsiteY76" fmla="*/ 6064390 h 6858000"/>
              <a:gd name="connsiteX77" fmla="*/ 8775710 w 8933027"/>
              <a:gd name="connsiteY77" fmla="*/ 6074622 h 6858000"/>
              <a:gd name="connsiteX78" fmla="*/ 8778209 w 8933027"/>
              <a:gd name="connsiteY78" fmla="*/ 6095625 h 6858000"/>
              <a:gd name="connsiteX79" fmla="*/ 8808406 w 8933027"/>
              <a:gd name="connsiteY79" fmla="*/ 6194890 h 6858000"/>
              <a:gd name="connsiteX80" fmla="*/ 8818766 w 8933027"/>
              <a:gd name="connsiteY80" fmla="*/ 6211062 h 6858000"/>
              <a:gd name="connsiteX81" fmla="*/ 8854746 w 8933027"/>
              <a:gd name="connsiteY81" fmla="*/ 6303997 h 6858000"/>
              <a:gd name="connsiteX82" fmla="*/ 8874659 w 8933027"/>
              <a:gd name="connsiteY82" fmla="*/ 6461800 h 6858000"/>
              <a:gd name="connsiteX83" fmla="*/ 8920062 w 8933027"/>
              <a:gd name="connsiteY83" fmla="*/ 6633111 h 6858000"/>
              <a:gd name="connsiteX84" fmla="*/ 8929526 w 8933027"/>
              <a:gd name="connsiteY84" fmla="*/ 6838923 h 6858000"/>
              <a:gd name="connsiteX85" fmla="*/ 8925915 w 8933027"/>
              <a:gd name="connsiteY85" fmla="*/ 6858000 h 6858000"/>
              <a:gd name="connsiteX86" fmla="*/ 2709627 w 8933027"/>
              <a:gd name="connsiteY86" fmla="*/ 6858000 h 6858000"/>
              <a:gd name="connsiteX87" fmla="*/ 0 w 8933027"/>
              <a:gd name="connsiteY87" fmla="*/ 0 h 6858000"/>
              <a:gd name="connsiteX0" fmla="*/ 0 w 8933027"/>
              <a:gd name="connsiteY0" fmla="*/ 0 h 6858000"/>
              <a:gd name="connsiteX1" fmla="*/ 7370505 w 8933027"/>
              <a:gd name="connsiteY1" fmla="*/ 0 h 6858000"/>
              <a:gd name="connsiteX2" fmla="*/ 7385194 w 8933027"/>
              <a:gd name="connsiteY2" fmla="*/ 20728 h 6858000"/>
              <a:gd name="connsiteX3" fmla="*/ 7420196 w 8933027"/>
              <a:gd name="connsiteY3" fmla="*/ 83642 h 6858000"/>
              <a:gd name="connsiteX4" fmla="*/ 7452286 w 8933027"/>
              <a:gd name="connsiteY4" fmla="*/ 169139 h 6858000"/>
              <a:gd name="connsiteX5" fmla="*/ 7450557 w 8933027"/>
              <a:gd name="connsiteY5" fmla="*/ 339224 h 6858000"/>
              <a:gd name="connsiteX6" fmla="*/ 7449668 w 8933027"/>
              <a:gd name="connsiteY6" fmla="*/ 340080 h 6858000"/>
              <a:gd name="connsiteX7" fmla="*/ 7448490 w 8933027"/>
              <a:gd name="connsiteY7" fmla="*/ 351201 h 6858000"/>
              <a:gd name="connsiteX8" fmla="*/ 7441868 w 8933027"/>
              <a:gd name="connsiteY8" fmla="*/ 351407 h 6858000"/>
              <a:gd name="connsiteX9" fmla="*/ 7442554 w 8933027"/>
              <a:gd name="connsiteY9" fmla="*/ 353369 h 6858000"/>
              <a:gd name="connsiteX10" fmla="*/ 7445718 w 8933027"/>
              <a:gd name="connsiteY10" fmla="*/ 365928 h 6858000"/>
              <a:gd name="connsiteX11" fmla="*/ 7448649 w 8933027"/>
              <a:gd name="connsiteY11" fmla="*/ 371555 h 6858000"/>
              <a:gd name="connsiteX12" fmla="*/ 7447327 w 8933027"/>
              <a:gd name="connsiteY12" fmla="*/ 372314 h 6858000"/>
              <a:gd name="connsiteX13" fmla="*/ 7475969 w 8933027"/>
              <a:gd name="connsiteY13" fmla="*/ 533311 h 6858000"/>
              <a:gd name="connsiteX14" fmla="*/ 7486954 w 8933027"/>
              <a:gd name="connsiteY14" fmla="*/ 543960 h 6858000"/>
              <a:gd name="connsiteX15" fmla="*/ 7494656 w 8933027"/>
              <a:gd name="connsiteY15" fmla="*/ 557747 h 6858000"/>
              <a:gd name="connsiteX16" fmla="*/ 7494200 w 8933027"/>
              <a:gd name="connsiteY16" fmla="*/ 559975 h 6858000"/>
              <a:gd name="connsiteX17" fmla="*/ 7498992 w 8933027"/>
              <a:gd name="connsiteY17" fmla="*/ 577604 h 6858000"/>
              <a:gd name="connsiteX18" fmla="*/ 7502839 w 8933027"/>
              <a:gd name="connsiteY18" fmla="*/ 580389 h 6858000"/>
              <a:gd name="connsiteX19" fmla="*/ 7498631 w 8933027"/>
              <a:gd name="connsiteY19" fmla="*/ 709310 h 6858000"/>
              <a:gd name="connsiteX20" fmla="*/ 7519199 w 8933027"/>
              <a:gd name="connsiteY20" fmla="*/ 893538 h 6858000"/>
              <a:gd name="connsiteX21" fmla="*/ 7542624 w 8933027"/>
              <a:gd name="connsiteY21" fmla="*/ 1201806 h 6858000"/>
              <a:gd name="connsiteX22" fmla="*/ 7503249 w 8933027"/>
              <a:gd name="connsiteY22" fmla="*/ 1467065 h 6858000"/>
              <a:gd name="connsiteX23" fmla="*/ 7517714 w 8933027"/>
              <a:gd name="connsiteY23" fmla="*/ 1640574 h 6858000"/>
              <a:gd name="connsiteX24" fmla="*/ 7527917 w 8933027"/>
              <a:gd name="connsiteY24" fmla="*/ 1723113 h 6858000"/>
              <a:gd name="connsiteX25" fmla="*/ 7511657 w 8933027"/>
              <a:gd name="connsiteY25" fmla="*/ 1796477 h 6858000"/>
              <a:gd name="connsiteX26" fmla="*/ 7499021 w 8933027"/>
              <a:gd name="connsiteY26" fmla="*/ 1850084 h 6858000"/>
              <a:gd name="connsiteX27" fmla="*/ 7490968 w 8933027"/>
              <a:gd name="connsiteY27" fmla="*/ 1964880 h 6858000"/>
              <a:gd name="connsiteX28" fmla="*/ 7490503 w 8933027"/>
              <a:gd name="connsiteY28" fmla="*/ 2085740 h 6858000"/>
              <a:gd name="connsiteX29" fmla="*/ 7430810 w 8933027"/>
              <a:gd name="connsiteY29" fmla="*/ 2249323 h 6858000"/>
              <a:gd name="connsiteX30" fmla="*/ 7406345 w 8933027"/>
              <a:gd name="connsiteY30" fmla="*/ 2602688 h 6858000"/>
              <a:gd name="connsiteX31" fmla="*/ 7398050 w 8933027"/>
              <a:gd name="connsiteY31" fmla="*/ 2721695 h 6858000"/>
              <a:gd name="connsiteX32" fmla="*/ 7378015 w 8933027"/>
              <a:gd name="connsiteY32" fmla="*/ 2840426 h 6858000"/>
              <a:gd name="connsiteX33" fmla="*/ 7405361 w 8933027"/>
              <a:gd name="connsiteY33" fmla="*/ 2936681 h 6858000"/>
              <a:gd name="connsiteX34" fmla="*/ 7383584 w 8933027"/>
              <a:gd name="connsiteY34" fmla="*/ 3075786 h 6858000"/>
              <a:gd name="connsiteX35" fmla="*/ 7381684 w 8933027"/>
              <a:gd name="connsiteY35" fmla="*/ 3182899 h 6858000"/>
              <a:gd name="connsiteX36" fmla="*/ 7394463 w 8933027"/>
              <a:gd name="connsiteY36" fmla="*/ 3210263 h 6858000"/>
              <a:gd name="connsiteX37" fmla="*/ 7393904 w 8933027"/>
              <a:gd name="connsiteY37" fmla="*/ 3214819 h 6858000"/>
              <a:gd name="connsiteX38" fmla="*/ 7389351 w 8933027"/>
              <a:gd name="connsiteY38" fmla="*/ 3215542 h 6858000"/>
              <a:gd name="connsiteX39" fmla="*/ 7387204 w 8933027"/>
              <a:gd name="connsiteY39" fmla="*/ 3227568 h 6858000"/>
              <a:gd name="connsiteX40" fmla="*/ 7388748 w 8933027"/>
              <a:gd name="connsiteY40" fmla="*/ 3243956 h 6858000"/>
              <a:gd name="connsiteX41" fmla="*/ 7385513 w 8933027"/>
              <a:gd name="connsiteY41" fmla="*/ 3258102 h 6858000"/>
              <a:gd name="connsiteX42" fmla="*/ 7375759 w 8933027"/>
              <a:gd name="connsiteY42" fmla="*/ 3289864 h 6858000"/>
              <a:gd name="connsiteX43" fmla="*/ 7375556 w 8933027"/>
              <a:gd name="connsiteY43" fmla="*/ 3300587 h 6858000"/>
              <a:gd name="connsiteX44" fmla="*/ 7372564 w 8933027"/>
              <a:gd name="connsiteY44" fmla="*/ 3311027 h 6858000"/>
              <a:gd name="connsiteX45" fmla="*/ 7370124 w 8933027"/>
              <a:gd name="connsiteY45" fmla="*/ 3311675 h 6858000"/>
              <a:gd name="connsiteX46" fmla="*/ 7363934 w 8933027"/>
              <a:gd name="connsiteY46" fmla="*/ 3305257 h 6858000"/>
              <a:gd name="connsiteX47" fmla="*/ 7360810 w 8933027"/>
              <a:gd name="connsiteY47" fmla="*/ 3460438 h 6858000"/>
              <a:gd name="connsiteX48" fmla="*/ 7378496 w 8933027"/>
              <a:gd name="connsiteY48" fmla="*/ 3559504 h 6858000"/>
              <a:gd name="connsiteX49" fmla="*/ 7415994 w 8933027"/>
              <a:gd name="connsiteY49" fmla="*/ 3636089 h 6858000"/>
              <a:gd name="connsiteX50" fmla="*/ 7441659 w 8933027"/>
              <a:gd name="connsiteY50" fmla="*/ 3768627 h 6858000"/>
              <a:gd name="connsiteX51" fmla="*/ 7558499 w 8933027"/>
              <a:gd name="connsiteY51" fmla="*/ 3937574 h 6858000"/>
              <a:gd name="connsiteX52" fmla="*/ 7829534 w 8933027"/>
              <a:gd name="connsiteY52" fmla="*/ 4321773 h 6858000"/>
              <a:gd name="connsiteX53" fmla="*/ 7880239 w 8933027"/>
              <a:gd name="connsiteY53" fmla="*/ 4529367 h 6858000"/>
              <a:gd name="connsiteX54" fmla="*/ 7955277 w 8933027"/>
              <a:gd name="connsiteY54" fmla="*/ 4634370 h 6858000"/>
              <a:gd name="connsiteX55" fmla="*/ 7975289 w 8933027"/>
              <a:gd name="connsiteY55" fmla="*/ 4708824 h 6858000"/>
              <a:gd name="connsiteX56" fmla="*/ 8015109 w 8933027"/>
              <a:gd name="connsiteY56" fmla="*/ 4824943 h 6858000"/>
              <a:gd name="connsiteX57" fmla="*/ 8051349 w 8933027"/>
              <a:gd name="connsiteY57" fmla="*/ 4867341 h 6858000"/>
              <a:gd name="connsiteX58" fmla="*/ 8101487 w 8933027"/>
              <a:gd name="connsiteY58" fmla="*/ 4969482 h 6858000"/>
              <a:gd name="connsiteX59" fmla="*/ 8153450 w 8933027"/>
              <a:gd name="connsiteY59" fmla="*/ 5045764 h 6858000"/>
              <a:gd name="connsiteX60" fmla="*/ 8408511 w 8933027"/>
              <a:gd name="connsiteY60" fmla="*/ 5240135 h 6858000"/>
              <a:gd name="connsiteX61" fmla="*/ 8512372 w 8933027"/>
              <a:gd name="connsiteY61" fmla="*/ 5405525 h 6858000"/>
              <a:gd name="connsiteX62" fmla="*/ 8606203 w 8933027"/>
              <a:gd name="connsiteY62" fmla="*/ 5514876 h 6858000"/>
              <a:gd name="connsiteX63" fmla="*/ 8614758 w 8933027"/>
              <a:gd name="connsiteY63" fmla="*/ 5543895 h 6858000"/>
              <a:gd name="connsiteX64" fmla="*/ 8629338 w 8933027"/>
              <a:gd name="connsiteY64" fmla="*/ 5592311 h 6858000"/>
              <a:gd name="connsiteX65" fmla="*/ 8630655 w 8933027"/>
              <a:gd name="connsiteY65" fmla="*/ 5636484 h 6858000"/>
              <a:gd name="connsiteX66" fmla="*/ 8646640 w 8933027"/>
              <a:gd name="connsiteY66" fmla="*/ 5673804 h 6858000"/>
              <a:gd name="connsiteX67" fmla="*/ 8662743 w 8933027"/>
              <a:gd name="connsiteY67" fmla="*/ 5672149 h 6858000"/>
              <a:gd name="connsiteX68" fmla="*/ 8675822 w 8933027"/>
              <a:gd name="connsiteY68" fmla="*/ 5715424 h 6858000"/>
              <a:gd name="connsiteX69" fmla="*/ 8694303 w 8933027"/>
              <a:gd name="connsiteY69" fmla="*/ 5782202 h 6858000"/>
              <a:gd name="connsiteX70" fmla="*/ 8700853 w 8933027"/>
              <a:gd name="connsiteY70" fmla="*/ 5790528 h 6858000"/>
              <a:gd name="connsiteX71" fmla="*/ 8692905 w 8933027"/>
              <a:gd name="connsiteY71" fmla="*/ 5805716 h 6858000"/>
              <a:gd name="connsiteX72" fmla="*/ 8693245 w 8933027"/>
              <a:gd name="connsiteY72" fmla="*/ 5862441 h 6858000"/>
              <a:gd name="connsiteX73" fmla="*/ 8724872 w 8933027"/>
              <a:gd name="connsiteY73" fmla="*/ 5963982 h 6858000"/>
              <a:gd name="connsiteX74" fmla="*/ 8737213 w 8933027"/>
              <a:gd name="connsiteY74" fmla="*/ 5986436 h 6858000"/>
              <a:gd name="connsiteX75" fmla="*/ 8758988 w 8933027"/>
              <a:gd name="connsiteY75" fmla="*/ 6034848 h 6858000"/>
              <a:gd name="connsiteX76" fmla="*/ 8779652 w 8933027"/>
              <a:gd name="connsiteY76" fmla="*/ 6064390 h 6858000"/>
              <a:gd name="connsiteX77" fmla="*/ 8775710 w 8933027"/>
              <a:gd name="connsiteY77" fmla="*/ 6074622 h 6858000"/>
              <a:gd name="connsiteX78" fmla="*/ 8778209 w 8933027"/>
              <a:gd name="connsiteY78" fmla="*/ 6095625 h 6858000"/>
              <a:gd name="connsiteX79" fmla="*/ 8808406 w 8933027"/>
              <a:gd name="connsiteY79" fmla="*/ 6194890 h 6858000"/>
              <a:gd name="connsiteX80" fmla="*/ 8818766 w 8933027"/>
              <a:gd name="connsiteY80" fmla="*/ 6211062 h 6858000"/>
              <a:gd name="connsiteX81" fmla="*/ 8854746 w 8933027"/>
              <a:gd name="connsiteY81" fmla="*/ 6303997 h 6858000"/>
              <a:gd name="connsiteX82" fmla="*/ 8874659 w 8933027"/>
              <a:gd name="connsiteY82" fmla="*/ 6461800 h 6858000"/>
              <a:gd name="connsiteX83" fmla="*/ 8920062 w 8933027"/>
              <a:gd name="connsiteY83" fmla="*/ 6633111 h 6858000"/>
              <a:gd name="connsiteX84" fmla="*/ 8929526 w 8933027"/>
              <a:gd name="connsiteY84" fmla="*/ 6838923 h 6858000"/>
              <a:gd name="connsiteX85" fmla="*/ 8925915 w 8933027"/>
              <a:gd name="connsiteY85" fmla="*/ 6858000 h 6858000"/>
              <a:gd name="connsiteX86" fmla="*/ 17482 w 8933027"/>
              <a:gd name="connsiteY86" fmla="*/ 6858000 h 6858000"/>
              <a:gd name="connsiteX87" fmla="*/ 0 w 8933027"/>
              <a:gd name="connsiteY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933027" h="6858000">
                <a:moveTo>
                  <a:pt x="0" y="0"/>
                </a:moveTo>
                <a:lnTo>
                  <a:pt x="7370505" y="0"/>
                </a:lnTo>
                <a:lnTo>
                  <a:pt x="7385194" y="20728"/>
                </a:lnTo>
                <a:cubicBezTo>
                  <a:pt x="7402773" y="44339"/>
                  <a:pt x="7417961" y="64883"/>
                  <a:pt x="7420196" y="83642"/>
                </a:cubicBezTo>
                <a:cubicBezTo>
                  <a:pt x="7422280" y="117476"/>
                  <a:pt x="7454219" y="144106"/>
                  <a:pt x="7452286" y="169139"/>
                </a:cubicBezTo>
                <a:cubicBezTo>
                  <a:pt x="7457346" y="211736"/>
                  <a:pt x="7450993" y="310734"/>
                  <a:pt x="7450557" y="339224"/>
                </a:cubicBezTo>
                <a:lnTo>
                  <a:pt x="7449668" y="340080"/>
                </a:lnTo>
                <a:cubicBezTo>
                  <a:pt x="7447955" y="342755"/>
                  <a:pt x="7447213" y="346165"/>
                  <a:pt x="7448490" y="351201"/>
                </a:cubicBezTo>
                <a:lnTo>
                  <a:pt x="7441868" y="351407"/>
                </a:lnTo>
                <a:lnTo>
                  <a:pt x="7442554" y="353369"/>
                </a:lnTo>
                <a:lnTo>
                  <a:pt x="7445718" y="365928"/>
                </a:lnTo>
                <a:lnTo>
                  <a:pt x="7448649" y="371555"/>
                </a:lnTo>
                <a:lnTo>
                  <a:pt x="7447327" y="372314"/>
                </a:lnTo>
                <a:lnTo>
                  <a:pt x="7475969" y="533311"/>
                </a:lnTo>
                <a:cubicBezTo>
                  <a:pt x="7480219" y="536002"/>
                  <a:pt x="7483822" y="539653"/>
                  <a:pt x="7486954" y="543960"/>
                </a:cubicBezTo>
                <a:lnTo>
                  <a:pt x="7494656" y="557747"/>
                </a:lnTo>
                <a:lnTo>
                  <a:pt x="7494200" y="559975"/>
                </a:lnTo>
                <a:cubicBezTo>
                  <a:pt x="7494399" y="569169"/>
                  <a:pt x="7496317" y="574295"/>
                  <a:pt x="7498992" y="577604"/>
                </a:cubicBezTo>
                <a:lnTo>
                  <a:pt x="7502839" y="580389"/>
                </a:lnTo>
                <a:lnTo>
                  <a:pt x="7498631" y="709310"/>
                </a:lnTo>
                <a:lnTo>
                  <a:pt x="7519199" y="893538"/>
                </a:lnTo>
                <a:cubicBezTo>
                  <a:pt x="7531428" y="1011120"/>
                  <a:pt x="7556607" y="1065772"/>
                  <a:pt x="7542624" y="1201806"/>
                </a:cubicBezTo>
                <a:cubicBezTo>
                  <a:pt x="7552207" y="1319428"/>
                  <a:pt x="7507401" y="1393937"/>
                  <a:pt x="7503249" y="1467065"/>
                </a:cubicBezTo>
                <a:cubicBezTo>
                  <a:pt x="7485097" y="1512995"/>
                  <a:pt x="7519386" y="1586651"/>
                  <a:pt x="7517714" y="1640574"/>
                </a:cubicBezTo>
                <a:cubicBezTo>
                  <a:pt x="7495224" y="1653111"/>
                  <a:pt x="7505128" y="1684799"/>
                  <a:pt x="7527917" y="1723113"/>
                </a:cubicBezTo>
                <a:lnTo>
                  <a:pt x="7511657" y="1796477"/>
                </a:lnTo>
                <a:lnTo>
                  <a:pt x="7499021" y="1850084"/>
                </a:lnTo>
                <a:cubicBezTo>
                  <a:pt x="7490676" y="1872031"/>
                  <a:pt x="7500956" y="1931725"/>
                  <a:pt x="7490968" y="1964880"/>
                </a:cubicBezTo>
                <a:cubicBezTo>
                  <a:pt x="7490812" y="1965995"/>
                  <a:pt x="7490658" y="2084625"/>
                  <a:pt x="7490503" y="2085740"/>
                </a:cubicBezTo>
                <a:lnTo>
                  <a:pt x="7430810" y="2249323"/>
                </a:lnTo>
                <a:lnTo>
                  <a:pt x="7406345" y="2602688"/>
                </a:lnTo>
                <a:lnTo>
                  <a:pt x="7398050" y="2721695"/>
                </a:lnTo>
                <a:cubicBezTo>
                  <a:pt x="7481955" y="2749031"/>
                  <a:pt x="7345522" y="2680888"/>
                  <a:pt x="7378015" y="2840426"/>
                </a:cubicBezTo>
                <a:cubicBezTo>
                  <a:pt x="7379182" y="2845853"/>
                  <a:pt x="7402916" y="2931843"/>
                  <a:pt x="7405361" y="2936681"/>
                </a:cubicBezTo>
                <a:cubicBezTo>
                  <a:pt x="7384268" y="2974434"/>
                  <a:pt x="7392612" y="3026657"/>
                  <a:pt x="7383584" y="3075786"/>
                </a:cubicBezTo>
                <a:cubicBezTo>
                  <a:pt x="7363774" y="3081799"/>
                  <a:pt x="7368888" y="3142123"/>
                  <a:pt x="7381684" y="3182899"/>
                </a:cubicBezTo>
                <a:lnTo>
                  <a:pt x="7394463" y="3210263"/>
                </a:lnTo>
                <a:cubicBezTo>
                  <a:pt x="7394276" y="3211782"/>
                  <a:pt x="7394090" y="3213300"/>
                  <a:pt x="7393904" y="3214819"/>
                </a:cubicBezTo>
                <a:lnTo>
                  <a:pt x="7389351" y="3215542"/>
                </a:lnTo>
                <a:cubicBezTo>
                  <a:pt x="7387912" y="3217970"/>
                  <a:pt x="7387289" y="3222216"/>
                  <a:pt x="7387204" y="3227568"/>
                </a:cubicBezTo>
                <a:lnTo>
                  <a:pt x="7388748" y="3243956"/>
                </a:lnTo>
                <a:lnTo>
                  <a:pt x="7385513" y="3258102"/>
                </a:lnTo>
                <a:lnTo>
                  <a:pt x="7375759" y="3289864"/>
                </a:lnTo>
                <a:cubicBezTo>
                  <a:pt x="7375692" y="3293438"/>
                  <a:pt x="7375624" y="3297013"/>
                  <a:pt x="7375556" y="3300587"/>
                </a:cubicBezTo>
                <a:lnTo>
                  <a:pt x="7372564" y="3311027"/>
                </a:lnTo>
                <a:lnTo>
                  <a:pt x="7370124" y="3311675"/>
                </a:lnTo>
                <a:cubicBezTo>
                  <a:pt x="7367912" y="3310995"/>
                  <a:pt x="7365753" y="3308959"/>
                  <a:pt x="7363934" y="3305257"/>
                </a:cubicBezTo>
                <a:cubicBezTo>
                  <a:pt x="7362893" y="3356984"/>
                  <a:pt x="7361852" y="3408711"/>
                  <a:pt x="7360810" y="3460438"/>
                </a:cubicBezTo>
                <a:cubicBezTo>
                  <a:pt x="7363237" y="3502813"/>
                  <a:pt x="7365625" y="3529005"/>
                  <a:pt x="7378496" y="3559504"/>
                </a:cubicBezTo>
                <a:cubicBezTo>
                  <a:pt x="7377656" y="3571528"/>
                  <a:pt x="7418762" y="3623425"/>
                  <a:pt x="7415994" y="3636089"/>
                </a:cubicBezTo>
                <a:lnTo>
                  <a:pt x="7441659" y="3768627"/>
                </a:lnTo>
                <a:cubicBezTo>
                  <a:pt x="7476056" y="3843140"/>
                  <a:pt x="7524102" y="3890357"/>
                  <a:pt x="7558499" y="3937574"/>
                </a:cubicBezTo>
                <a:cubicBezTo>
                  <a:pt x="7617458" y="4041138"/>
                  <a:pt x="7774773" y="4223141"/>
                  <a:pt x="7829534" y="4321773"/>
                </a:cubicBezTo>
                <a:cubicBezTo>
                  <a:pt x="7868162" y="4359757"/>
                  <a:pt x="7864209" y="4500344"/>
                  <a:pt x="7880239" y="4529367"/>
                </a:cubicBezTo>
                <a:cubicBezTo>
                  <a:pt x="7895131" y="4552733"/>
                  <a:pt x="7945113" y="4623843"/>
                  <a:pt x="7955277" y="4634370"/>
                </a:cubicBezTo>
                <a:cubicBezTo>
                  <a:pt x="7964560" y="4670293"/>
                  <a:pt x="7949419" y="4646267"/>
                  <a:pt x="7975289" y="4708824"/>
                </a:cubicBezTo>
                <a:cubicBezTo>
                  <a:pt x="8013068" y="4766386"/>
                  <a:pt x="7983592" y="4778042"/>
                  <a:pt x="8015109" y="4824943"/>
                </a:cubicBezTo>
                <a:cubicBezTo>
                  <a:pt x="8031830" y="4840173"/>
                  <a:pt x="8016187" y="4858648"/>
                  <a:pt x="8051349" y="4867341"/>
                </a:cubicBezTo>
                <a:cubicBezTo>
                  <a:pt x="8094622" y="4937507"/>
                  <a:pt x="8037179" y="4893932"/>
                  <a:pt x="8101487" y="4969482"/>
                </a:cubicBezTo>
                <a:cubicBezTo>
                  <a:pt x="8118958" y="5001965"/>
                  <a:pt x="8107113" y="5015232"/>
                  <a:pt x="8153450" y="5045764"/>
                </a:cubicBezTo>
                <a:cubicBezTo>
                  <a:pt x="8324157" y="5137485"/>
                  <a:pt x="8208425" y="5141070"/>
                  <a:pt x="8408511" y="5240135"/>
                </a:cubicBezTo>
                <a:cubicBezTo>
                  <a:pt x="8433618" y="5266486"/>
                  <a:pt x="8494100" y="5378281"/>
                  <a:pt x="8512372" y="5405525"/>
                </a:cubicBezTo>
                <a:cubicBezTo>
                  <a:pt x="8537813" y="5448477"/>
                  <a:pt x="8559324" y="5474489"/>
                  <a:pt x="8606203" y="5514876"/>
                </a:cubicBezTo>
                <a:cubicBezTo>
                  <a:pt x="8601687" y="5527558"/>
                  <a:pt x="8604972" y="5535017"/>
                  <a:pt x="8614758" y="5543895"/>
                </a:cubicBezTo>
                <a:cubicBezTo>
                  <a:pt x="8626551" y="5565259"/>
                  <a:pt x="8606532" y="5580170"/>
                  <a:pt x="8629338" y="5592311"/>
                </a:cubicBezTo>
                <a:cubicBezTo>
                  <a:pt x="8617020" y="5597261"/>
                  <a:pt x="8646512" y="5637341"/>
                  <a:pt x="8630655" y="5636484"/>
                </a:cubicBezTo>
                <a:cubicBezTo>
                  <a:pt x="8628541" y="5658882"/>
                  <a:pt x="8647577" y="5652569"/>
                  <a:pt x="8646640" y="5673804"/>
                </a:cubicBezTo>
                <a:cubicBezTo>
                  <a:pt x="8652875" y="5691444"/>
                  <a:pt x="8652977" y="5655102"/>
                  <a:pt x="8662743" y="5672149"/>
                </a:cubicBezTo>
                <a:cubicBezTo>
                  <a:pt x="8672725" y="5694425"/>
                  <a:pt x="8691589" y="5678045"/>
                  <a:pt x="8675822" y="5715424"/>
                </a:cubicBezTo>
                <a:cubicBezTo>
                  <a:pt x="8692999" y="5732923"/>
                  <a:pt x="8684354" y="5746645"/>
                  <a:pt x="8694303" y="5782202"/>
                </a:cubicBezTo>
                <a:lnTo>
                  <a:pt x="8700853" y="5790528"/>
                </a:lnTo>
                <a:lnTo>
                  <a:pt x="8692905" y="5805716"/>
                </a:lnTo>
                <a:cubicBezTo>
                  <a:pt x="8690227" y="5813674"/>
                  <a:pt x="8688769" y="5852178"/>
                  <a:pt x="8693245" y="5862441"/>
                </a:cubicBezTo>
                <a:cubicBezTo>
                  <a:pt x="8698573" y="5888817"/>
                  <a:pt x="8717695" y="5938362"/>
                  <a:pt x="8724872" y="5963982"/>
                </a:cubicBezTo>
                <a:cubicBezTo>
                  <a:pt x="8728953" y="5969779"/>
                  <a:pt x="8744458" y="5980189"/>
                  <a:pt x="8737213" y="5986436"/>
                </a:cubicBezTo>
                <a:cubicBezTo>
                  <a:pt x="8743180" y="6003558"/>
                  <a:pt x="8750508" y="6019820"/>
                  <a:pt x="8758988" y="6034848"/>
                </a:cubicBezTo>
                <a:lnTo>
                  <a:pt x="8779652" y="6064390"/>
                </a:lnTo>
                <a:lnTo>
                  <a:pt x="8775710" y="6074622"/>
                </a:lnTo>
                <a:cubicBezTo>
                  <a:pt x="8774211" y="6081158"/>
                  <a:pt x="8774325" y="6088101"/>
                  <a:pt x="8778209" y="6095625"/>
                </a:cubicBezTo>
                <a:cubicBezTo>
                  <a:pt x="8783659" y="6115669"/>
                  <a:pt x="8801646" y="6175652"/>
                  <a:pt x="8808406" y="6194890"/>
                </a:cubicBezTo>
                <a:cubicBezTo>
                  <a:pt x="8811736" y="6198965"/>
                  <a:pt x="8823709" y="6205339"/>
                  <a:pt x="8818766" y="6211062"/>
                </a:cubicBezTo>
                <a:lnTo>
                  <a:pt x="8854746" y="6303997"/>
                </a:lnTo>
                <a:cubicBezTo>
                  <a:pt x="8854976" y="6312932"/>
                  <a:pt x="8867760" y="6455656"/>
                  <a:pt x="8874659" y="6461800"/>
                </a:cubicBezTo>
                <a:lnTo>
                  <a:pt x="8920062" y="6633111"/>
                </a:lnTo>
                <a:cubicBezTo>
                  <a:pt x="8932513" y="6728569"/>
                  <a:pt x="8936700" y="6782713"/>
                  <a:pt x="8929526" y="6838923"/>
                </a:cubicBezTo>
                <a:lnTo>
                  <a:pt x="8925915" y="6858000"/>
                </a:lnTo>
                <a:lnTo>
                  <a:pt x="17482" y="6858000"/>
                </a:lnTo>
                <a:cubicBezTo>
                  <a:pt x="11655" y="4572000"/>
                  <a:pt x="5827" y="2286000"/>
                  <a:pt x="0"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 xmlns:a16="http://schemas.microsoft.com/office/drawing/2014/main" id="{EE3C8E15-8E70-4EA9-BB94-C5C40F1416F3}"/>
              </a:ext>
            </a:extLst>
          </p:cNvPr>
          <p:cNvSpPr txBox="1"/>
          <p:nvPr/>
        </p:nvSpPr>
        <p:spPr>
          <a:xfrm>
            <a:off x="0" y="497541"/>
            <a:ext cx="5372100" cy="1296894"/>
          </a:xfrm>
          <a:prstGeom prst="rect">
            <a:avLst/>
          </a:prstGeom>
        </p:spPr>
        <p:txBody>
          <a:bodyPr vert="horz" lIns="91440" tIns="45720" rIns="91440" bIns="45720" rtlCol="0" anchor="b">
            <a:normAutofit/>
          </a:bodyPr>
          <a:lstStyle/>
          <a:p>
            <a:pPr>
              <a:lnSpc>
                <a:spcPct val="110000"/>
              </a:lnSpc>
              <a:spcBef>
                <a:spcPct val="0"/>
              </a:spcBef>
              <a:spcAft>
                <a:spcPts val="600"/>
              </a:spcAft>
            </a:pPr>
            <a:endParaRPr lang="en-US" sz="2800" b="1" cap="all" spc="600" dirty="0">
              <a:solidFill>
                <a:schemeClr val="tx1">
                  <a:lumMod val="85000"/>
                  <a:lumOff val="15000"/>
                </a:schemeClr>
              </a:solidFill>
              <a:latin typeface="+mj-lt"/>
              <a:ea typeface="Batang" panose="02030600000101010101" pitchFamily="18" charset="-127"/>
              <a:cs typeface="+mj-cs"/>
            </a:endParaRPr>
          </a:p>
        </p:txBody>
      </p:sp>
      <p:sp>
        <p:nvSpPr>
          <p:cNvPr id="5" name="TextBox 4">
            <a:extLst>
              <a:ext uri="{FF2B5EF4-FFF2-40B4-BE49-F238E27FC236}">
                <a16:creationId xmlns="" xmlns:a16="http://schemas.microsoft.com/office/drawing/2014/main" id="{923C16A9-C253-4FE9-B925-50E1655A387C}"/>
              </a:ext>
            </a:extLst>
          </p:cNvPr>
          <p:cNvSpPr txBox="1"/>
          <p:nvPr/>
        </p:nvSpPr>
        <p:spPr>
          <a:xfrm>
            <a:off x="5673538" y="705224"/>
            <a:ext cx="6333564" cy="1473200"/>
          </a:xfrm>
          <a:prstGeom prst="rect">
            <a:avLst/>
          </a:prstGeom>
        </p:spPr>
        <p:txBody>
          <a:bodyPr vert="horz" lIns="91440" tIns="45720" rIns="91440" bIns="45720" rtlCol="0">
            <a:normAutofit/>
          </a:bodyPr>
          <a:lstStyle/>
          <a:p>
            <a:pPr>
              <a:spcAft>
                <a:spcPts val="600"/>
              </a:spcAft>
            </a:pPr>
            <a:r>
              <a:rPr lang="en-US" spc="50" dirty="0">
                <a:solidFill>
                  <a:schemeClr val="tx2">
                    <a:lumMod val="10000"/>
                  </a:schemeClr>
                </a:solidFill>
                <a:latin typeface="Abadi" panose="020B0604020104020204" pitchFamily="34" charset="0"/>
                <a:ea typeface="Batang" panose="02030600000101010101" pitchFamily="18" charset="-127"/>
              </a:rPr>
              <a:t>Figure 1a (line 9) shows genomic conservation, as inferred by MultiZ phylogenetic alignments of genomic sequences​ conservation is strongest in coding exons, weaker in UTRs and weakest in introns and intergenic regions​.</a:t>
            </a:r>
          </a:p>
        </p:txBody>
      </p:sp>
      <p:sp>
        <p:nvSpPr>
          <p:cNvPr id="13" name="TextBox 12">
            <a:extLst>
              <a:ext uri="{FF2B5EF4-FFF2-40B4-BE49-F238E27FC236}">
                <a16:creationId xmlns="" xmlns:a16="http://schemas.microsoft.com/office/drawing/2014/main" id="{CF0AEB80-D4FE-4235-9AE7-1EEABA39307B}"/>
              </a:ext>
            </a:extLst>
          </p:cNvPr>
          <p:cNvSpPr txBox="1"/>
          <p:nvPr/>
        </p:nvSpPr>
        <p:spPr>
          <a:xfrm>
            <a:off x="392508" y="5063566"/>
            <a:ext cx="6333564" cy="584775"/>
          </a:xfrm>
          <a:prstGeom prst="rect">
            <a:avLst/>
          </a:prstGeom>
          <a:noFill/>
        </p:spPr>
        <p:txBody>
          <a:bodyPr wrap="square">
            <a:spAutoFit/>
          </a:bodyPr>
          <a:lstStyle/>
          <a:p>
            <a:r>
              <a:rPr lang="en-US" sz="3200" b="1" dirty="0">
                <a:solidFill>
                  <a:schemeClr val="tx2">
                    <a:lumMod val="10000"/>
                  </a:schemeClr>
                </a:solidFill>
                <a:latin typeface="+mj-lt"/>
                <a:cs typeface="Calibri Light"/>
              </a:rPr>
              <a:t>Moving beyond visualization </a:t>
            </a:r>
          </a:p>
        </p:txBody>
      </p:sp>
      <p:sp>
        <p:nvSpPr>
          <p:cNvPr id="16" name="TextBox 15">
            <a:extLst>
              <a:ext uri="{FF2B5EF4-FFF2-40B4-BE49-F238E27FC236}">
                <a16:creationId xmlns="" xmlns:a16="http://schemas.microsoft.com/office/drawing/2014/main" id="{A4B68A36-B0D1-4D6A-B766-3669D4D3F567}"/>
              </a:ext>
            </a:extLst>
          </p:cNvPr>
          <p:cNvSpPr txBox="1"/>
          <p:nvPr/>
        </p:nvSpPr>
        <p:spPr>
          <a:xfrm>
            <a:off x="184898" y="948049"/>
            <a:ext cx="6273052" cy="523220"/>
          </a:xfrm>
          <a:prstGeom prst="rect">
            <a:avLst/>
          </a:prstGeom>
          <a:noFill/>
        </p:spPr>
        <p:txBody>
          <a:bodyPr wrap="square">
            <a:spAutoFit/>
          </a:bodyPr>
          <a:lstStyle/>
          <a:p>
            <a:r>
              <a:rPr lang="en-US" sz="2800" b="1" dirty="0">
                <a:solidFill>
                  <a:schemeClr val="tx2">
                    <a:lumMod val="10000"/>
                  </a:schemeClr>
                </a:solidFill>
                <a:latin typeface="+mj-lt"/>
                <a:cs typeface="Calibri Light"/>
              </a:rPr>
              <a:t>Conservation and regulatory data</a:t>
            </a:r>
            <a:endParaRPr lang="en-US" sz="2800" b="1" dirty="0">
              <a:solidFill>
                <a:schemeClr val="tx2">
                  <a:lumMod val="10000"/>
                </a:schemeClr>
              </a:solidFill>
              <a:latin typeface="+mj-lt"/>
              <a:ea typeface="+mn-lt"/>
              <a:cs typeface="+mn-lt"/>
            </a:endParaRPr>
          </a:p>
        </p:txBody>
      </p:sp>
      <p:pic>
        <p:nvPicPr>
          <p:cNvPr id="17" name="Picture 16" descr="Chart&#10;&#10;Description automatically generated">
            <a:extLst>
              <a:ext uri="{FF2B5EF4-FFF2-40B4-BE49-F238E27FC236}">
                <a16:creationId xmlns="" xmlns:a16="http://schemas.microsoft.com/office/drawing/2014/main" id="{1AC0F330-180B-4FF3-9B41-866FE0AD007B}"/>
              </a:ext>
            </a:extLst>
          </p:cNvPr>
          <p:cNvPicPr>
            <a:picLocks noChangeAspect="1"/>
          </p:cNvPicPr>
          <p:nvPr/>
        </p:nvPicPr>
        <p:blipFill>
          <a:blip r:embed="rId2"/>
          <a:stretch>
            <a:fillRect/>
          </a:stretch>
        </p:blipFill>
        <p:spPr>
          <a:xfrm>
            <a:off x="5673538" y="2248226"/>
            <a:ext cx="6108642" cy="828521"/>
          </a:xfrm>
          <a:prstGeom prst="rect">
            <a:avLst/>
          </a:prstGeom>
        </p:spPr>
      </p:pic>
      <p:sp>
        <p:nvSpPr>
          <p:cNvPr id="19" name="TextBox 18">
            <a:extLst>
              <a:ext uri="{FF2B5EF4-FFF2-40B4-BE49-F238E27FC236}">
                <a16:creationId xmlns="" xmlns:a16="http://schemas.microsoft.com/office/drawing/2014/main" id="{6580658B-72B4-42ED-9CBE-B321323D346A}"/>
              </a:ext>
            </a:extLst>
          </p:cNvPr>
          <p:cNvSpPr txBox="1"/>
          <p:nvPr/>
        </p:nvSpPr>
        <p:spPr>
          <a:xfrm>
            <a:off x="6318436" y="4803591"/>
            <a:ext cx="6092077" cy="1477328"/>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ea typeface="+mn-lt"/>
                <a:cs typeface="+mn-lt"/>
              </a:rPr>
              <a:t>After examining data,  we be able to save data in a text-based format for subsequent analysis. This can be done using the Table Browser, accessible through the ‘Tables’ link. It allows users to select a track, and extract the data from that track for a specific region </a:t>
            </a:r>
            <a:endParaRPr lang="en-US" dirty="0">
              <a:solidFill>
                <a:schemeClr val="tx2">
                  <a:lumMod val="10000"/>
                </a:schemeClr>
              </a:solidFill>
              <a:latin typeface="Abadi" panose="020B0604020104020204" pitchFamily="34" charset="0"/>
            </a:endParaRPr>
          </a:p>
        </p:txBody>
      </p:sp>
    </p:spTree>
    <p:extLst>
      <p:ext uri="{BB962C8B-B14F-4D97-AF65-F5344CB8AC3E}">
        <p14:creationId xmlns:p14="http://schemas.microsoft.com/office/powerpoint/2010/main" val="35757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 xmlns:a16="http://schemas.microsoft.com/office/drawing/2014/main" id="{65B4D58D-6C91-499A-9028-9E0FDCCE97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5B4053BF-DF67-4EA4-97C6-FD80A916F3B6}"/>
              </a:ext>
            </a:extLst>
          </p:cNvPr>
          <p:cNvSpPr txBox="1"/>
          <p:nvPr/>
        </p:nvSpPr>
        <p:spPr>
          <a:xfrm>
            <a:off x="-608633" y="-114406"/>
            <a:ext cx="7276091" cy="598200"/>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b="1" spc="600" dirty="0">
                <a:solidFill>
                  <a:schemeClr val="tx2">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DNA Sequence Motifs</a:t>
            </a:r>
            <a:endParaRPr lang="en-US" sz="2800" spc="600" dirty="0">
              <a:solidFill>
                <a:schemeClr val="tx2">
                  <a:lumMod val="10000"/>
                </a:schemeClr>
              </a:solidFill>
              <a:effectLst>
                <a:outerShdw blurRad="38100" dist="38100" dir="2700000" algn="tl">
                  <a:srgbClr val="000000">
                    <a:alpha val="43137"/>
                  </a:srgbClr>
                </a:outerShdw>
              </a:effectLst>
              <a:latin typeface="+mj-lt"/>
              <a:ea typeface="Batang" panose="02030600000101010101" pitchFamily="18" charset="-127"/>
              <a:cs typeface="+mj-cs"/>
            </a:endParaRPr>
          </a:p>
        </p:txBody>
      </p:sp>
      <p:sp>
        <p:nvSpPr>
          <p:cNvPr id="18" name="Freeform: Shape 17">
            <a:extLst>
              <a:ext uri="{FF2B5EF4-FFF2-40B4-BE49-F238E27FC236}">
                <a16:creationId xmlns="" xmlns:a16="http://schemas.microsoft.com/office/drawing/2014/main" id="{6633F6C7-9646-48D5-9270-99904CFB3D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093" y="0"/>
            <a:ext cx="4615205" cy="6874329"/>
          </a:xfrm>
          <a:custGeom>
            <a:avLst/>
            <a:gdLst>
              <a:gd name="connsiteX0" fmla="*/ 0 w 3016001"/>
              <a:gd name="connsiteY0" fmla="*/ 0 h 6874329"/>
              <a:gd name="connsiteX1" fmla="*/ 1446663 w 3016001"/>
              <a:gd name="connsiteY1" fmla="*/ 0 h 6874329"/>
              <a:gd name="connsiteX2" fmla="*/ 1446663 w 3016001"/>
              <a:gd name="connsiteY2" fmla="*/ 2 h 6874329"/>
              <a:gd name="connsiteX3" fmla="*/ 1954764 w 3016001"/>
              <a:gd name="connsiteY3" fmla="*/ 2 h 6874329"/>
              <a:gd name="connsiteX4" fmla="*/ 1957395 w 3016001"/>
              <a:gd name="connsiteY4" fmla="*/ 42878 h 6874329"/>
              <a:gd name="connsiteX5" fmla="*/ 1946682 w 3016001"/>
              <a:gd name="connsiteY5" fmla="*/ 88399 h 6874329"/>
              <a:gd name="connsiteX6" fmla="*/ 1942627 w 3016001"/>
              <a:gd name="connsiteY6" fmla="*/ 220058 h 6874329"/>
              <a:gd name="connsiteX7" fmla="*/ 1928736 w 3016001"/>
              <a:gd name="connsiteY7" fmla="*/ 248814 h 6874329"/>
              <a:gd name="connsiteX8" fmla="*/ 1921659 w 3016001"/>
              <a:gd name="connsiteY8" fmla="*/ 270478 h 6874329"/>
              <a:gd name="connsiteX9" fmla="*/ 1893043 w 3016001"/>
              <a:gd name="connsiteY9" fmla="*/ 432254 h 6874329"/>
              <a:gd name="connsiteX10" fmla="*/ 1887612 w 3016001"/>
              <a:gd name="connsiteY10" fmla="*/ 466474 h 6874329"/>
              <a:gd name="connsiteX11" fmla="*/ 1852528 w 3016001"/>
              <a:gd name="connsiteY11" fmla="*/ 562942 h 6874329"/>
              <a:gd name="connsiteX12" fmla="*/ 1850661 w 3016001"/>
              <a:gd name="connsiteY12" fmla="*/ 589537 h 6874329"/>
              <a:gd name="connsiteX13" fmla="*/ 1850964 w 3016001"/>
              <a:gd name="connsiteY13" fmla="*/ 615950 h 6874329"/>
              <a:gd name="connsiteX14" fmla="*/ 3016001 w 3016001"/>
              <a:gd name="connsiteY14" fmla="*/ 615950 h 6874329"/>
              <a:gd name="connsiteX15" fmla="*/ 3016001 w 3016001"/>
              <a:gd name="connsiteY15" fmla="*/ 3232769 h 6874329"/>
              <a:gd name="connsiteX16" fmla="*/ 2224126 w 3016001"/>
              <a:gd name="connsiteY16" fmla="*/ 3232769 h 6874329"/>
              <a:gd name="connsiteX17" fmla="*/ 2226016 w 3016001"/>
              <a:gd name="connsiteY17" fmla="*/ 3246024 h 6874329"/>
              <a:gd name="connsiteX18" fmla="*/ 2226612 w 3016001"/>
              <a:gd name="connsiteY18" fmla="*/ 3307391 h 6874329"/>
              <a:gd name="connsiteX19" fmla="*/ 2239536 w 3016001"/>
              <a:gd name="connsiteY19" fmla="*/ 3380681 h 6874329"/>
              <a:gd name="connsiteX20" fmla="*/ 2231864 w 3016001"/>
              <a:gd name="connsiteY20" fmla="*/ 3412872 h 6874329"/>
              <a:gd name="connsiteX21" fmla="*/ 2235242 w 3016001"/>
              <a:gd name="connsiteY21" fmla="*/ 3435543 h 6874329"/>
              <a:gd name="connsiteX22" fmla="*/ 2237010 w 3016001"/>
              <a:gd name="connsiteY22" fmla="*/ 3438102 h 6874329"/>
              <a:gd name="connsiteX23" fmla="*/ 2238810 w 3016001"/>
              <a:gd name="connsiteY23" fmla="*/ 3448914 h 6874329"/>
              <a:gd name="connsiteX24" fmla="*/ 2245917 w 3016001"/>
              <a:gd name="connsiteY24" fmla="*/ 3451252 h 6874329"/>
              <a:gd name="connsiteX25" fmla="*/ 2253355 w 3016001"/>
              <a:gd name="connsiteY25" fmla="*/ 3467016 h 6874329"/>
              <a:gd name="connsiteX26" fmla="*/ 2252090 w 3016001"/>
              <a:gd name="connsiteY26" fmla="*/ 3512702 h 6874329"/>
              <a:gd name="connsiteX27" fmla="*/ 2254441 w 3016001"/>
              <a:gd name="connsiteY27" fmla="*/ 3583312 h 6874329"/>
              <a:gd name="connsiteX28" fmla="*/ 2258418 w 3016001"/>
              <a:gd name="connsiteY28" fmla="*/ 3640478 h 6874329"/>
              <a:gd name="connsiteX29" fmla="*/ 2266543 w 3016001"/>
              <a:gd name="connsiteY29" fmla="*/ 3661583 h 6874329"/>
              <a:gd name="connsiteX30" fmla="*/ 2270576 w 3016001"/>
              <a:gd name="connsiteY30" fmla="*/ 3669500 h 6874329"/>
              <a:gd name="connsiteX31" fmla="*/ 2269865 w 3016001"/>
              <a:gd name="connsiteY31" fmla="*/ 3674731 h 6874329"/>
              <a:gd name="connsiteX32" fmla="*/ 2770496 w 3016001"/>
              <a:gd name="connsiteY32" fmla="*/ 3674731 h 6874329"/>
              <a:gd name="connsiteX33" fmla="*/ 2770496 w 3016001"/>
              <a:gd name="connsiteY33" fmla="*/ 6286500 h 6874329"/>
              <a:gd name="connsiteX34" fmla="*/ 2409243 w 3016001"/>
              <a:gd name="connsiteY34" fmla="*/ 6286500 h 6874329"/>
              <a:gd name="connsiteX35" fmla="*/ 2413170 w 3016001"/>
              <a:gd name="connsiteY35" fmla="*/ 6299320 h 6874329"/>
              <a:gd name="connsiteX36" fmla="*/ 2410867 w 3016001"/>
              <a:gd name="connsiteY36" fmla="*/ 6334418 h 6874329"/>
              <a:gd name="connsiteX37" fmla="*/ 2445950 w 3016001"/>
              <a:gd name="connsiteY37" fmla="*/ 6410416 h 6874329"/>
              <a:gd name="connsiteX38" fmla="*/ 2485138 w 3016001"/>
              <a:gd name="connsiteY38" fmla="*/ 6506045 h 6874329"/>
              <a:gd name="connsiteX39" fmla="*/ 2479997 w 3016001"/>
              <a:gd name="connsiteY39" fmla="*/ 6585942 h 6874329"/>
              <a:gd name="connsiteX40" fmla="*/ 2484338 w 3016001"/>
              <a:gd name="connsiteY40" fmla="*/ 6625517 h 6874329"/>
              <a:gd name="connsiteX41" fmla="*/ 2504615 w 3016001"/>
              <a:gd name="connsiteY41" fmla="*/ 6706812 h 6874329"/>
              <a:gd name="connsiteX42" fmla="*/ 2502507 w 3016001"/>
              <a:gd name="connsiteY42" fmla="*/ 6819419 h 6874329"/>
              <a:gd name="connsiteX43" fmla="*/ 2505754 w 3016001"/>
              <a:gd name="connsiteY43" fmla="*/ 6846764 h 6874329"/>
              <a:gd name="connsiteX44" fmla="*/ 2510567 w 3016001"/>
              <a:gd name="connsiteY44" fmla="*/ 6874329 h 6874329"/>
              <a:gd name="connsiteX45" fmla="*/ 912595 w 3016001"/>
              <a:gd name="connsiteY45" fmla="*/ 6874329 h 6874329"/>
              <a:gd name="connsiteX46" fmla="*/ 912595 w 3016001"/>
              <a:gd name="connsiteY46" fmla="*/ 6858000 h 6874329"/>
              <a:gd name="connsiteX47" fmla="*/ 0 w 3016001"/>
              <a:gd name="connsiteY47" fmla="*/ 6858000 h 6874329"/>
              <a:gd name="connsiteX0" fmla="*/ 0 w 3016001"/>
              <a:gd name="connsiteY0" fmla="*/ 0 h 6874329"/>
              <a:gd name="connsiteX1" fmla="*/ 1446663 w 3016001"/>
              <a:gd name="connsiteY1" fmla="*/ 0 h 6874329"/>
              <a:gd name="connsiteX2" fmla="*/ 1446663 w 3016001"/>
              <a:gd name="connsiteY2" fmla="*/ 2 h 6874329"/>
              <a:gd name="connsiteX3" fmla="*/ 1954764 w 3016001"/>
              <a:gd name="connsiteY3" fmla="*/ 2 h 6874329"/>
              <a:gd name="connsiteX4" fmla="*/ 1957395 w 3016001"/>
              <a:gd name="connsiteY4" fmla="*/ 42878 h 6874329"/>
              <a:gd name="connsiteX5" fmla="*/ 1946682 w 3016001"/>
              <a:gd name="connsiteY5" fmla="*/ 88399 h 6874329"/>
              <a:gd name="connsiteX6" fmla="*/ 1942627 w 3016001"/>
              <a:gd name="connsiteY6" fmla="*/ 220058 h 6874329"/>
              <a:gd name="connsiteX7" fmla="*/ 1928736 w 3016001"/>
              <a:gd name="connsiteY7" fmla="*/ 248814 h 6874329"/>
              <a:gd name="connsiteX8" fmla="*/ 1921659 w 3016001"/>
              <a:gd name="connsiteY8" fmla="*/ 270478 h 6874329"/>
              <a:gd name="connsiteX9" fmla="*/ 1893043 w 3016001"/>
              <a:gd name="connsiteY9" fmla="*/ 432254 h 6874329"/>
              <a:gd name="connsiteX10" fmla="*/ 1887612 w 3016001"/>
              <a:gd name="connsiteY10" fmla="*/ 466474 h 6874329"/>
              <a:gd name="connsiteX11" fmla="*/ 1852528 w 3016001"/>
              <a:gd name="connsiteY11" fmla="*/ 562942 h 6874329"/>
              <a:gd name="connsiteX12" fmla="*/ 1850661 w 3016001"/>
              <a:gd name="connsiteY12" fmla="*/ 589537 h 6874329"/>
              <a:gd name="connsiteX13" fmla="*/ 1850964 w 3016001"/>
              <a:gd name="connsiteY13" fmla="*/ 615950 h 6874329"/>
              <a:gd name="connsiteX14" fmla="*/ 3016001 w 3016001"/>
              <a:gd name="connsiteY14" fmla="*/ 3232769 h 6874329"/>
              <a:gd name="connsiteX15" fmla="*/ 2224126 w 3016001"/>
              <a:gd name="connsiteY15" fmla="*/ 3232769 h 6874329"/>
              <a:gd name="connsiteX16" fmla="*/ 2226016 w 3016001"/>
              <a:gd name="connsiteY16" fmla="*/ 3246024 h 6874329"/>
              <a:gd name="connsiteX17" fmla="*/ 2226612 w 3016001"/>
              <a:gd name="connsiteY17" fmla="*/ 3307391 h 6874329"/>
              <a:gd name="connsiteX18" fmla="*/ 2239536 w 3016001"/>
              <a:gd name="connsiteY18" fmla="*/ 3380681 h 6874329"/>
              <a:gd name="connsiteX19" fmla="*/ 2231864 w 3016001"/>
              <a:gd name="connsiteY19" fmla="*/ 3412872 h 6874329"/>
              <a:gd name="connsiteX20" fmla="*/ 2235242 w 3016001"/>
              <a:gd name="connsiteY20" fmla="*/ 3435543 h 6874329"/>
              <a:gd name="connsiteX21" fmla="*/ 2237010 w 3016001"/>
              <a:gd name="connsiteY21" fmla="*/ 3438102 h 6874329"/>
              <a:gd name="connsiteX22" fmla="*/ 2238810 w 3016001"/>
              <a:gd name="connsiteY22" fmla="*/ 3448914 h 6874329"/>
              <a:gd name="connsiteX23" fmla="*/ 2245917 w 3016001"/>
              <a:gd name="connsiteY23" fmla="*/ 3451252 h 6874329"/>
              <a:gd name="connsiteX24" fmla="*/ 2253355 w 3016001"/>
              <a:gd name="connsiteY24" fmla="*/ 3467016 h 6874329"/>
              <a:gd name="connsiteX25" fmla="*/ 2252090 w 3016001"/>
              <a:gd name="connsiteY25" fmla="*/ 3512702 h 6874329"/>
              <a:gd name="connsiteX26" fmla="*/ 2254441 w 3016001"/>
              <a:gd name="connsiteY26" fmla="*/ 3583312 h 6874329"/>
              <a:gd name="connsiteX27" fmla="*/ 2258418 w 3016001"/>
              <a:gd name="connsiteY27" fmla="*/ 3640478 h 6874329"/>
              <a:gd name="connsiteX28" fmla="*/ 2266543 w 3016001"/>
              <a:gd name="connsiteY28" fmla="*/ 3661583 h 6874329"/>
              <a:gd name="connsiteX29" fmla="*/ 2270576 w 3016001"/>
              <a:gd name="connsiteY29" fmla="*/ 3669500 h 6874329"/>
              <a:gd name="connsiteX30" fmla="*/ 2269865 w 3016001"/>
              <a:gd name="connsiteY30" fmla="*/ 3674731 h 6874329"/>
              <a:gd name="connsiteX31" fmla="*/ 2770496 w 3016001"/>
              <a:gd name="connsiteY31" fmla="*/ 3674731 h 6874329"/>
              <a:gd name="connsiteX32" fmla="*/ 2770496 w 3016001"/>
              <a:gd name="connsiteY32" fmla="*/ 6286500 h 6874329"/>
              <a:gd name="connsiteX33" fmla="*/ 2409243 w 3016001"/>
              <a:gd name="connsiteY33" fmla="*/ 6286500 h 6874329"/>
              <a:gd name="connsiteX34" fmla="*/ 2413170 w 3016001"/>
              <a:gd name="connsiteY34" fmla="*/ 6299320 h 6874329"/>
              <a:gd name="connsiteX35" fmla="*/ 2410867 w 3016001"/>
              <a:gd name="connsiteY35" fmla="*/ 6334418 h 6874329"/>
              <a:gd name="connsiteX36" fmla="*/ 2445950 w 3016001"/>
              <a:gd name="connsiteY36" fmla="*/ 6410416 h 6874329"/>
              <a:gd name="connsiteX37" fmla="*/ 2485138 w 3016001"/>
              <a:gd name="connsiteY37" fmla="*/ 6506045 h 6874329"/>
              <a:gd name="connsiteX38" fmla="*/ 2479997 w 3016001"/>
              <a:gd name="connsiteY38" fmla="*/ 6585942 h 6874329"/>
              <a:gd name="connsiteX39" fmla="*/ 2484338 w 3016001"/>
              <a:gd name="connsiteY39" fmla="*/ 6625517 h 6874329"/>
              <a:gd name="connsiteX40" fmla="*/ 2504615 w 3016001"/>
              <a:gd name="connsiteY40" fmla="*/ 6706812 h 6874329"/>
              <a:gd name="connsiteX41" fmla="*/ 2502507 w 3016001"/>
              <a:gd name="connsiteY41" fmla="*/ 6819419 h 6874329"/>
              <a:gd name="connsiteX42" fmla="*/ 2505754 w 3016001"/>
              <a:gd name="connsiteY42" fmla="*/ 6846764 h 6874329"/>
              <a:gd name="connsiteX43" fmla="*/ 2510567 w 3016001"/>
              <a:gd name="connsiteY43" fmla="*/ 6874329 h 6874329"/>
              <a:gd name="connsiteX44" fmla="*/ 912595 w 3016001"/>
              <a:gd name="connsiteY44" fmla="*/ 6874329 h 6874329"/>
              <a:gd name="connsiteX45" fmla="*/ 912595 w 3016001"/>
              <a:gd name="connsiteY45" fmla="*/ 6858000 h 6874329"/>
              <a:gd name="connsiteX46" fmla="*/ 0 w 3016001"/>
              <a:gd name="connsiteY46" fmla="*/ 6858000 h 6874329"/>
              <a:gd name="connsiteX47" fmla="*/ 0 w 3016001"/>
              <a:gd name="connsiteY47" fmla="*/ 0 h 6874329"/>
              <a:gd name="connsiteX0" fmla="*/ 0 w 2770496"/>
              <a:gd name="connsiteY0" fmla="*/ 0 h 6874329"/>
              <a:gd name="connsiteX1" fmla="*/ 1446663 w 2770496"/>
              <a:gd name="connsiteY1" fmla="*/ 0 h 6874329"/>
              <a:gd name="connsiteX2" fmla="*/ 1446663 w 2770496"/>
              <a:gd name="connsiteY2" fmla="*/ 2 h 6874329"/>
              <a:gd name="connsiteX3" fmla="*/ 1954764 w 2770496"/>
              <a:gd name="connsiteY3" fmla="*/ 2 h 6874329"/>
              <a:gd name="connsiteX4" fmla="*/ 1957395 w 2770496"/>
              <a:gd name="connsiteY4" fmla="*/ 42878 h 6874329"/>
              <a:gd name="connsiteX5" fmla="*/ 1946682 w 2770496"/>
              <a:gd name="connsiteY5" fmla="*/ 88399 h 6874329"/>
              <a:gd name="connsiteX6" fmla="*/ 1942627 w 2770496"/>
              <a:gd name="connsiteY6" fmla="*/ 220058 h 6874329"/>
              <a:gd name="connsiteX7" fmla="*/ 1928736 w 2770496"/>
              <a:gd name="connsiteY7" fmla="*/ 248814 h 6874329"/>
              <a:gd name="connsiteX8" fmla="*/ 1921659 w 2770496"/>
              <a:gd name="connsiteY8" fmla="*/ 270478 h 6874329"/>
              <a:gd name="connsiteX9" fmla="*/ 1893043 w 2770496"/>
              <a:gd name="connsiteY9" fmla="*/ 432254 h 6874329"/>
              <a:gd name="connsiteX10" fmla="*/ 1887612 w 2770496"/>
              <a:gd name="connsiteY10" fmla="*/ 466474 h 6874329"/>
              <a:gd name="connsiteX11" fmla="*/ 1852528 w 2770496"/>
              <a:gd name="connsiteY11" fmla="*/ 562942 h 6874329"/>
              <a:gd name="connsiteX12" fmla="*/ 1850661 w 2770496"/>
              <a:gd name="connsiteY12" fmla="*/ 589537 h 6874329"/>
              <a:gd name="connsiteX13" fmla="*/ 1850964 w 2770496"/>
              <a:gd name="connsiteY13" fmla="*/ 615950 h 6874329"/>
              <a:gd name="connsiteX14" fmla="*/ 2224126 w 2770496"/>
              <a:gd name="connsiteY14" fmla="*/ 3232769 h 6874329"/>
              <a:gd name="connsiteX15" fmla="*/ 2226016 w 2770496"/>
              <a:gd name="connsiteY15" fmla="*/ 3246024 h 6874329"/>
              <a:gd name="connsiteX16" fmla="*/ 2226612 w 2770496"/>
              <a:gd name="connsiteY16" fmla="*/ 3307391 h 6874329"/>
              <a:gd name="connsiteX17" fmla="*/ 2239536 w 2770496"/>
              <a:gd name="connsiteY17" fmla="*/ 3380681 h 6874329"/>
              <a:gd name="connsiteX18" fmla="*/ 2231864 w 2770496"/>
              <a:gd name="connsiteY18" fmla="*/ 3412872 h 6874329"/>
              <a:gd name="connsiteX19" fmla="*/ 2235242 w 2770496"/>
              <a:gd name="connsiteY19" fmla="*/ 3435543 h 6874329"/>
              <a:gd name="connsiteX20" fmla="*/ 2237010 w 2770496"/>
              <a:gd name="connsiteY20" fmla="*/ 3438102 h 6874329"/>
              <a:gd name="connsiteX21" fmla="*/ 2238810 w 2770496"/>
              <a:gd name="connsiteY21" fmla="*/ 3448914 h 6874329"/>
              <a:gd name="connsiteX22" fmla="*/ 2245917 w 2770496"/>
              <a:gd name="connsiteY22" fmla="*/ 3451252 h 6874329"/>
              <a:gd name="connsiteX23" fmla="*/ 2253355 w 2770496"/>
              <a:gd name="connsiteY23" fmla="*/ 3467016 h 6874329"/>
              <a:gd name="connsiteX24" fmla="*/ 2252090 w 2770496"/>
              <a:gd name="connsiteY24" fmla="*/ 3512702 h 6874329"/>
              <a:gd name="connsiteX25" fmla="*/ 2254441 w 2770496"/>
              <a:gd name="connsiteY25" fmla="*/ 3583312 h 6874329"/>
              <a:gd name="connsiteX26" fmla="*/ 2258418 w 2770496"/>
              <a:gd name="connsiteY26" fmla="*/ 3640478 h 6874329"/>
              <a:gd name="connsiteX27" fmla="*/ 2266543 w 2770496"/>
              <a:gd name="connsiteY27" fmla="*/ 3661583 h 6874329"/>
              <a:gd name="connsiteX28" fmla="*/ 2270576 w 2770496"/>
              <a:gd name="connsiteY28" fmla="*/ 3669500 h 6874329"/>
              <a:gd name="connsiteX29" fmla="*/ 2269865 w 2770496"/>
              <a:gd name="connsiteY29" fmla="*/ 3674731 h 6874329"/>
              <a:gd name="connsiteX30" fmla="*/ 2770496 w 2770496"/>
              <a:gd name="connsiteY30" fmla="*/ 3674731 h 6874329"/>
              <a:gd name="connsiteX31" fmla="*/ 2770496 w 2770496"/>
              <a:gd name="connsiteY31" fmla="*/ 6286500 h 6874329"/>
              <a:gd name="connsiteX32" fmla="*/ 2409243 w 2770496"/>
              <a:gd name="connsiteY32" fmla="*/ 6286500 h 6874329"/>
              <a:gd name="connsiteX33" fmla="*/ 2413170 w 2770496"/>
              <a:gd name="connsiteY33" fmla="*/ 6299320 h 6874329"/>
              <a:gd name="connsiteX34" fmla="*/ 2410867 w 2770496"/>
              <a:gd name="connsiteY34" fmla="*/ 6334418 h 6874329"/>
              <a:gd name="connsiteX35" fmla="*/ 2445950 w 2770496"/>
              <a:gd name="connsiteY35" fmla="*/ 6410416 h 6874329"/>
              <a:gd name="connsiteX36" fmla="*/ 2485138 w 2770496"/>
              <a:gd name="connsiteY36" fmla="*/ 6506045 h 6874329"/>
              <a:gd name="connsiteX37" fmla="*/ 2479997 w 2770496"/>
              <a:gd name="connsiteY37" fmla="*/ 6585942 h 6874329"/>
              <a:gd name="connsiteX38" fmla="*/ 2484338 w 2770496"/>
              <a:gd name="connsiteY38" fmla="*/ 6625517 h 6874329"/>
              <a:gd name="connsiteX39" fmla="*/ 2504615 w 2770496"/>
              <a:gd name="connsiteY39" fmla="*/ 6706812 h 6874329"/>
              <a:gd name="connsiteX40" fmla="*/ 2502507 w 2770496"/>
              <a:gd name="connsiteY40" fmla="*/ 6819419 h 6874329"/>
              <a:gd name="connsiteX41" fmla="*/ 2505754 w 2770496"/>
              <a:gd name="connsiteY41" fmla="*/ 6846764 h 6874329"/>
              <a:gd name="connsiteX42" fmla="*/ 2510567 w 2770496"/>
              <a:gd name="connsiteY42" fmla="*/ 6874329 h 6874329"/>
              <a:gd name="connsiteX43" fmla="*/ 912595 w 2770496"/>
              <a:gd name="connsiteY43" fmla="*/ 6874329 h 6874329"/>
              <a:gd name="connsiteX44" fmla="*/ 912595 w 2770496"/>
              <a:gd name="connsiteY44" fmla="*/ 6858000 h 6874329"/>
              <a:gd name="connsiteX45" fmla="*/ 0 w 2770496"/>
              <a:gd name="connsiteY45" fmla="*/ 6858000 h 6874329"/>
              <a:gd name="connsiteX46" fmla="*/ 0 w 2770496"/>
              <a:gd name="connsiteY46" fmla="*/ 0 h 6874329"/>
              <a:gd name="connsiteX0" fmla="*/ 0 w 2770496"/>
              <a:gd name="connsiteY0" fmla="*/ 0 h 6874329"/>
              <a:gd name="connsiteX1" fmla="*/ 1446663 w 2770496"/>
              <a:gd name="connsiteY1" fmla="*/ 0 h 6874329"/>
              <a:gd name="connsiteX2" fmla="*/ 1446663 w 2770496"/>
              <a:gd name="connsiteY2" fmla="*/ 2 h 6874329"/>
              <a:gd name="connsiteX3" fmla="*/ 1954764 w 2770496"/>
              <a:gd name="connsiteY3" fmla="*/ 2 h 6874329"/>
              <a:gd name="connsiteX4" fmla="*/ 1957395 w 2770496"/>
              <a:gd name="connsiteY4" fmla="*/ 42878 h 6874329"/>
              <a:gd name="connsiteX5" fmla="*/ 1946682 w 2770496"/>
              <a:gd name="connsiteY5" fmla="*/ 88399 h 6874329"/>
              <a:gd name="connsiteX6" fmla="*/ 1942627 w 2770496"/>
              <a:gd name="connsiteY6" fmla="*/ 220058 h 6874329"/>
              <a:gd name="connsiteX7" fmla="*/ 1928736 w 2770496"/>
              <a:gd name="connsiteY7" fmla="*/ 248814 h 6874329"/>
              <a:gd name="connsiteX8" fmla="*/ 1921659 w 2770496"/>
              <a:gd name="connsiteY8" fmla="*/ 270478 h 6874329"/>
              <a:gd name="connsiteX9" fmla="*/ 1893043 w 2770496"/>
              <a:gd name="connsiteY9" fmla="*/ 432254 h 6874329"/>
              <a:gd name="connsiteX10" fmla="*/ 1887612 w 2770496"/>
              <a:gd name="connsiteY10" fmla="*/ 466474 h 6874329"/>
              <a:gd name="connsiteX11" fmla="*/ 1852528 w 2770496"/>
              <a:gd name="connsiteY11" fmla="*/ 562942 h 6874329"/>
              <a:gd name="connsiteX12" fmla="*/ 1850661 w 2770496"/>
              <a:gd name="connsiteY12" fmla="*/ 589537 h 6874329"/>
              <a:gd name="connsiteX13" fmla="*/ 1850964 w 2770496"/>
              <a:gd name="connsiteY13" fmla="*/ 615950 h 6874329"/>
              <a:gd name="connsiteX14" fmla="*/ 2224126 w 2770496"/>
              <a:gd name="connsiteY14" fmla="*/ 3232769 h 6874329"/>
              <a:gd name="connsiteX15" fmla="*/ 2226016 w 2770496"/>
              <a:gd name="connsiteY15" fmla="*/ 3246024 h 6874329"/>
              <a:gd name="connsiteX16" fmla="*/ 2226612 w 2770496"/>
              <a:gd name="connsiteY16" fmla="*/ 3307391 h 6874329"/>
              <a:gd name="connsiteX17" fmla="*/ 2239536 w 2770496"/>
              <a:gd name="connsiteY17" fmla="*/ 3380681 h 6874329"/>
              <a:gd name="connsiteX18" fmla="*/ 2231864 w 2770496"/>
              <a:gd name="connsiteY18" fmla="*/ 3412872 h 6874329"/>
              <a:gd name="connsiteX19" fmla="*/ 2235242 w 2770496"/>
              <a:gd name="connsiteY19" fmla="*/ 3435543 h 6874329"/>
              <a:gd name="connsiteX20" fmla="*/ 2237010 w 2770496"/>
              <a:gd name="connsiteY20" fmla="*/ 3438102 h 6874329"/>
              <a:gd name="connsiteX21" fmla="*/ 2238810 w 2770496"/>
              <a:gd name="connsiteY21" fmla="*/ 3448914 h 6874329"/>
              <a:gd name="connsiteX22" fmla="*/ 2245917 w 2770496"/>
              <a:gd name="connsiteY22" fmla="*/ 3451252 h 6874329"/>
              <a:gd name="connsiteX23" fmla="*/ 2253355 w 2770496"/>
              <a:gd name="connsiteY23" fmla="*/ 3467016 h 6874329"/>
              <a:gd name="connsiteX24" fmla="*/ 2252090 w 2770496"/>
              <a:gd name="connsiteY24" fmla="*/ 3512702 h 6874329"/>
              <a:gd name="connsiteX25" fmla="*/ 2254441 w 2770496"/>
              <a:gd name="connsiteY25" fmla="*/ 3583312 h 6874329"/>
              <a:gd name="connsiteX26" fmla="*/ 2258418 w 2770496"/>
              <a:gd name="connsiteY26" fmla="*/ 3640478 h 6874329"/>
              <a:gd name="connsiteX27" fmla="*/ 2266543 w 2770496"/>
              <a:gd name="connsiteY27" fmla="*/ 3661583 h 6874329"/>
              <a:gd name="connsiteX28" fmla="*/ 2270576 w 2770496"/>
              <a:gd name="connsiteY28" fmla="*/ 3669500 h 6874329"/>
              <a:gd name="connsiteX29" fmla="*/ 2269865 w 2770496"/>
              <a:gd name="connsiteY29" fmla="*/ 3674731 h 6874329"/>
              <a:gd name="connsiteX30" fmla="*/ 2770496 w 2770496"/>
              <a:gd name="connsiteY30" fmla="*/ 6286500 h 6874329"/>
              <a:gd name="connsiteX31" fmla="*/ 2409243 w 2770496"/>
              <a:gd name="connsiteY31" fmla="*/ 6286500 h 6874329"/>
              <a:gd name="connsiteX32" fmla="*/ 2413170 w 2770496"/>
              <a:gd name="connsiteY32" fmla="*/ 6299320 h 6874329"/>
              <a:gd name="connsiteX33" fmla="*/ 2410867 w 2770496"/>
              <a:gd name="connsiteY33" fmla="*/ 6334418 h 6874329"/>
              <a:gd name="connsiteX34" fmla="*/ 2445950 w 2770496"/>
              <a:gd name="connsiteY34" fmla="*/ 6410416 h 6874329"/>
              <a:gd name="connsiteX35" fmla="*/ 2485138 w 2770496"/>
              <a:gd name="connsiteY35" fmla="*/ 6506045 h 6874329"/>
              <a:gd name="connsiteX36" fmla="*/ 2479997 w 2770496"/>
              <a:gd name="connsiteY36" fmla="*/ 6585942 h 6874329"/>
              <a:gd name="connsiteX37" fmla="*/ 2484338 w 2770496"/>
              <a:gd name="connsiteY37" fmla="*/ 6625517 h 6874329"/>
              <a:gd name="connsiteX38" fmla="*/ 2504615 w 2770496"/>
              <a:gd name="connsiteY38" fmla="*/ 6706812 h 6874329"/>
              <a:gd name="connsiteX39" fmla="*/ 2502507 w 2770496"/>
              <a:gd name="connsiteY39" fmla="*/ 6819419 h 6874329"/>
              <a:gd name="connsiteX40" fmla="*/ 2505754 w 2770496"/>
              <a:gd name="connsiteY40" fmla="*/ 6846764 h 6874329"/>
              <a:gd name="connsiteX41" fmla="*/ 2510567 w 2770496"/>
              <a:gd name="connsiteY41" fmla="*/ 6874329 h 6874329"/>
              <a:gd name="connsiteX42" fmla="*/ 912595 w 2770496"/>
              <a:gd name="connsiteY42" fmla="*/ 6874329 h 6874329"/>
              <a:gd name="connsiteX43" fmla="*/ 912595 w 2770496"/>
              <a:gd name="connsiteY43" fmla="*/ 6858000 h 6874329"/>
              <a:gd name="connsiteX44" fmla="*/ 0 w 2770496"/>
              <a:gd name="connsiteY44" fmla="*/ 6858000 h 6874329"/>
              <a:gd name="connsiteX45" fmla="*/ 0 w 2770496"/>
              <a:gd name="connsiteY45"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26016 w 2510567"/>
              <a:gd name="connsiteY15" fmla="*/ 3246024 h 6874329"/>
              <a:gd name="connsiteX16" fmla="*/ 2226612 w 2510567"/>
              <a:gd name="connsiteY16" fmla="*/ 3307391 h 6874329"/>
              <a:gd name="connsiteX17" fmla="*/ 2239536 w 2510567"/>
              <a:gd name="connsiteY17" fmla="*/ 3380681 h 6874329"/>
              <a:gd name="connsiteX18" fmla="*/ 2231864 w 2510567"/>
              <a:gd name="connsiteY18" fmla="*/ 3412872 h 6874329"/>
              <a:gd name="connsiteX19" fmla="*/ 2235242 w 2510567"/>
              <a:gd name="connsiteY19" fmla="*/ 3435543 h 6874329"/>
              <a:gd name="connsiteX20" fmla="*/ 2237010 w 2510567"/>
              <a:gd name="connsiteY20" fmla="*/ 3438102 h 6874329"/>
              <a:gd name="connsiteX21" fmla="*/ 2238810 w 2510567"/>
              <a:gd name="connsiteY21" fmla="*/ 3448914 h 6874329"/>
              <a:gd name="connsiteX22" fmla="*/ 2245917 w 2510567"/>
              <a:gd name="connsiteY22" fmla="*/ 3451252 h 6874329"/>
              <a:gd name="connsiteX23" fmla="*/ 2253355 w 2510567"/>
              <a:gd name="connsiteY23" fmla="*/ 3467016 h 6874329"/>
              <a:gd name="connsiteX24" fmla="*/ 2252090 w 2510567"/>
              <a:gd name="connsiteY24" fmla="*/ 3512702 h 6874329"/>
              <a:gd name="connsiteX25" fmla="*/ 2254441 w 2510567"/>
              <a:gd name="connsiteY25" fmla="*/ 3583312 h 6874329"/>
              <a:gd name="connsiteX26" fmla="*/ 2258418 w 2510567"/>
              <a:gd name="connsiteY26" fmla="*/ 3640478 h 6874329"/>
              <a:gd name="connsiteX27" fmla="*/ 2266543 w 2510567"/>
              <a:gd name="connsiteY27" fmla="*/ 3661583 h 6874329"/>
              <a:gd name="connsiteX28" fmla="*/ 2270576 w 2510567"/>
              <a:gd name="connsiteY28" fmla="*/ 3669500 h 6874329"/>
              <a:gd name="connsiteX29" fmla="*/ 2269865 w 2510567"/>
              <a:gd name="connsiteY29" fmla="*/ 3674731 h 6874329"/>
              <a:gd name="connsiteX30" fmla="*/ 2409243 w 2510567"/>
              <a:gd name="connsiteY30" fmla="*/ 6286500 h 6874329"/>
              <a:gd name="connsiteX31" fmla="*/ 2413170 w 2510567"/>
              <a:gd name="connsiteY31" fmla="*/ 6299320 h 6874329"/>
              <a:gd name="connsiteX32" fmla="*/ 2410867 w 2510567"/>
              <a:gd name="connsiteY32" fmla="*/ 6334418 h 6874329"/>
              <a:gd name="connsiteX33" fmla="*/ 2445950 w 2510567"/>
              <a:gd name="connsiteY33" fmla="*/ 6410416 h 6874329"/>
              <a:gd name="connsiteX34" fmla="*/ 2485138 w 2510567"/>
              <a:gd name="connsiteY34" fmla="*/ 6506045 h 6874329"/>
              <a:gd name="connsiteX35" fmla="*/ 2479997 w 2510567"/>
              <a:gd name="connsiteY35" fmla="*/ 6585942 h 6874329"/>
              <a:gd name="connsiteX36" fmla="*/ 2484338 w 2510567"/>
              <a:gd name="connsiteY36" fmla="*/ 6625517 h 6874329"/>
              <a:gd name="connsiteX37" fmla="*/ 2504615 w 2510567"/>
              <a:gd name="connsiteY37" fmla="*/ 6706812 h 6874329"/>
              <a:gd name="connsiteX38" fmla="*/ 2502507 w 2510567"/>
              <a:gd name="connsiteY38" fmla="*/ 6819419 h 6874329"/>
              <a:gd name="connsiteX39" fmla="*/ 2505754 w 2510567"/>
              <a:gd name="connsiteY39" fmla="*/ 6846764 h 6874329"/>
              <a:gd name="connsiteX40" fmla="*/ 2510567 w 2510567"/>
              <a:gd name="connsiteY40" fmla="*/ 6874329 h 6874329"/>
              <a:gd name="connsiteX41" fmla="*/ 912595 w 2510567"/>
              <a:gd name="connsiteY41" fmla="*/ 6874329 h 6874329"/>
              <a:gd name="connsiteX42" fmla="*/ 912595 w 2510567"/>
              <a:gd name="connsiteY42" fmla="*/ 6858000 h 6874329"/>
              <a:gd name="connsiteX43" fmla="*/ 0 w 2510567"/>
              <a:gd name="connsiteY43" fmla="*/ 6858000 h 6874329"/>
              <a:gd name="connsiteX44" fmla="*/ 0 w 2510567"/>
              <a:gd name="connsiteY44"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26016 w 2510567"/>
              <a:gd name="connsiteY15" fmla="*/ 3246024 h 6874329"/>
              <a:gd name="connsiteX16" fmla="*/ 2226612 w 2510567"/>
              <a:gd name="connsiteY16" fmla="*/ 3307391 h 6874329"/>
              <a:gd name="connsiteX17" fmla="*/ 2239536 w 2510567"/>
              <a:gd name="connsiteY17" fmla="*/ 3380681 h 6874329"/>
              <a:gd name="connsiteX18" fmla="*/ 2231864 w 2510567"/>
              <a:gd name="connsiteY18" fmla="*/ 3412872 h 6874329"/>
              <a:gd name="connsiteX19" fmla="*/ 2235242 w 2510567"/>
              <a:gd name="connsiteY19" fmla="*/ 3435543 h 6874329"/>
              <a:gd name="connsiteX20" fmla="*/ 2237010 w 2510567"/>
              <a:gd name="connsiteY20" fmla="*/ 3438102 h 6874329"/>
              <a:gd name="connsiteX21" fmla="*/ 2238810 w 2510567"/>
              <a:gd name="connsiteY21" fmla="*/ 3448914 h 6874329"/>
              <a:gd name="connsiteX22" fmla="*/ 2245917 w 2510567"/>
              <a:gd name="connsiteY22" fmla="*/ 3451252 h 6874329"/>
              <a:gd name="connsiteX23" fmla="*/ 2253355 w 2510567"/>
              <a:gd name="connsiteY23" fmla="*/ 3467016 h 6874329"/>
              <a:gd name="connsiteX24" fmla="*/ 2252090 w 2510567"/>
              <a:gd name="connsiteY24" fmla="*/ 3512702 h 6874329"/>
              <a:gd name="connsiteX25" fmla="*/ 2254441 w 2510567"/>
              <a:gd name="connsiteY25" fmla="*/ 3583312 h 6874329"/>
              <a:gd name="connsiteX26" fmla="*/ 2258418 w 2510567"/>
              <a:gd name="connsiteY26" fmla="*/ 3640478 h 6874329"/>
              <a:gd name="connsiteX27" fmla="*/ 2266543 w 2510567"/>
              <a:gd name="connsiteY27" fmla="*/ 3661583 h 6874329"/>
              <a:gd name="connsiteX28" fmla="*/ 2270576 w 2510567"/>
              <a:gd name="connsiteY28" fmla="*/ 3669500 h 6874329"/>
              <a:gd name="connsiteX29" fmla="*/ 2119740 w 2510567"/>
              <a:gd name="connsiteY29" fmla="*/ 3702027 h 6874329"/>
              <a:gd name="connsiteX30" fmla="*/ 2409243 w 2510567"/>
              <a:gd name="connsiteY30" fmla="*/ 6286500 h 6874329"/>
              <a:gd name="connsiteX31" fmla="*/ 2413170 w 2510567"/>
              <a:gd name="connsiteY31" fmla="*/ 6299320 h 6874329"/>
              <a:gd name="connsiteX32" fmla="*/ 2410867 w 2510567"/>
              <a:gd name="connsiteY32" fmla="*/ 6334418 h 6874329"/>
              <a:gd name="connsiteX33" fmla="*/ 2445950 w 2510567"/>
              <a:gd name="connsiteY33" fmla="*/ 6410416 h 6874329"/>
              <a:gd name="connsiteX34" fmla="*/ 2485138 w 2510567"/>
              <a:gd name="connsiteY34" fmla="*/ 6506045 h 6874329"/>
              <a:gd name="connsiteX35" fmla="*/ 2479997 w 2510567"/>
              <a:gd name="connsiteY35" fmla="*/ 6585942 h 6874329"/>
              <a:gd name="connsiteX36" fmla="*/ 2484338 w 2510567"/>
              <a:gd name="connsiteY36" fmla="*/ 6625517 h 6874329"/>
              <a:gd name="connsiteX37" fmla="*/ 2504615 w 2510567"/>
              <a:gd name="connsiteY37" fmla="*/ 6706812 h 6874329"/>
              <a:gd name="connsiteX38" fmla="*/ 2502507 w 2510567"/>
              <a:gd name="connsiteY38" fmla="*/ 6819419 h 6874329"/>
              <a:gd name="connsiteX39" fmla="*/ 2505754 w 2510567"/>
              <a:gd name="connsiteY39" fmla="*/ 6846764 h 6874329"/>
              <a:gd name="connsiteX40" fmla="*/ 2510567 w 2510567"/>
              <a:gd name="connsiteY40" fmla="*/ 6874329 h 6874329"/>
              <a:gd name="connsiteX41" fmla="*/ 912595 w 2510567"/>
              <a:gd name="connsiteY41" fmla="*/ 6874329 h 6874329"/>
              <a:gd name="connsiteX42" fmla="*/ 912595 w 2510567"/>
              <a:gd name="connsiteY42" fmla="*/ 6858000 h 6874329"/>
              <a:gd name="connsiteX43" fmla="*/ 0 w 2510567"/>
              <a:gd name="connsiteY43" fmla="*/ 6858000 h 6874329"/>
              <a:gd name="connsiteX44" fmla="*/ 0 w 2510567"/>
              <a:gd name="connsiteY44"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26016 w 2510567"/>
              <a:gd name="connsiteY15" fmla="*/ 3246024 h 6874329"/>
              <a:gd name="connsiteX16" fmla="*/ 2239536 w 2510567"/>
              <a:gd name="connsiteY16" fmla="*/ 3380681 h 6874329"/>
              <a:gd name="connsiteX17" fmla="*/ 2231864 w 2510567"/>
              <a:gd name="connsiteY17" fmla="*/ 3412872 h 6874329"/>
              <a:gd name="connsiteX18" fmla="*/ 2235242 w 2510567"/>
              <a:gd name="connsiteY18" fmla="*/ 3435543 h 6874329"/>
              <a:gd name="connsiteX19" fmla="*/ 2237010 w 2510567"/>
              <a:gd name="connsiteY19" fmla="*/ 3438102 h 6874329"/>
              <a:gd name="connsiteX20" fmla="*/ 2238810 w 2510567"/>
              <a:gd name="connsiteY20" fmla="*/ 3448914 h 6874329"/>
              <a:gd name="connsiteX21" fmla="*/ 2245917 w 2510567"/>
              <a:gd name="connsiteY21" fmla="*/ 3451252 h 6874329"/>
              <a:gd name="connsiteX22" fmla="*/ 2253355 w 2510567"/>
              <a:gd name="connsiteY22" fmla="*/ 3467016 h 6874329"/>
              <a:gd name="connsiteX23" fmla="*/ 2252090 w 2510567"/>
              <a:gd name="connsiteY23" fmla="*/ 3512702 h 6874329"/>
              <a:gd name="connsiteX24" fmla="*/ 2254441 w 2510567"/>
              <a:gd name="connsiteY24" fmla="*/ 3583312 h 6874329"/>
              <a:gd name="connsiteX25" fmla="*/ 2258418 w 2510567"/>
              <a:gd name="connsiteY25" fmla="*/ 3640478 h 6874329"/>
              <a:gd name="connsiteX26" fmla="*/ 2266543 w 2510567"/>
              <a:gd name="connsiteY26" fmla="*/ 3661583 h 6874329"/>
              <a:gd name="connsiteX27" fmla="*/ 2270576 w 2510567"/>
              <a:gd name="connsiteY27" fmla="*/ 3669500 h 6874329"/>
              <a:gd name="connsiteX28" fmla="*/ 2119740 w 2510567"/>
              <a:gd name="connsiteY28" fmla="*/ 3702027 h 6874329"/>
              <a:gd name="connsiteX29" fmla="*/ 2409243 w 2510567"/>
              <a:gd name="connsiteY29" fmla="*/ 6286500 h 6874329"/>
              <a:gd name="connsiteX30" fmla="*/ 2413170 w 2510567"/>
              <a:gd name="connsiteY30" fmla="*/ 6299320 h 6874329"/>
              <a:gd name="connsiteX31" fmla="*/ 2410867 w 2510567"/>
              <a:gd name="connsiteY31" fmla="*/ 6334418 h 6874329"/>
              <a:gd name="connsiteX32" fmla="*/ 2445950 w 2510567"/>
              <a:gd name="connsiteY32" fmla="*/ 6410416 h 6874329"/>
              <a:gd name="connsiteX33" fmla="*/ 2485138 w 2510567"/>
              <a:gd name="connsiteY33" fmla="*/ 6506045 h 6874329"/>
              <a:gd name="connsiteX34" fmla="*/ 2479997 w 2510567"/>
              <a:gd name="connsiteY34" fmla="*/ 6585942 h 6874329"/>
              <a:gd name="connsiteX35" fmla="*/ 2484338 w 2510567"/>
              <a:gd name="connsiteY35" fmla="*/ 6625517 h 6874329"/>
              <a:gd name="connsiteX36" fmla="*/ 2504615 w 2510567"/>
              <a:gd name="connsiteY36" fmla="*/ 6706812 h 6874329"/>
              <a:gd name="connsiteX37" fmla="*/ 2502507 w 2510567"/>
              <a:gd name="connsiteY37" fmla="*/ 6819419 h 6874329"/>
              <a:gd name="connsiteX38" fmla="*/ 2505754 w 2510567"/>
              <a:gd name="connsiteY38" fmla="*/ 6846764 h 6874329"/>
              <a:gd name="connsiteX39" fmla="*/ 2510567 w 2510567"/>
              <a:gd name="connsiteY39" fmla="*/ 6874329 h 6874329"/>
              <a:gd name="connsiteX40" fmla="*/ 912595 w 2510567"/>
              <a:gd name="connsiteY40" fmla="*/ 6874329 h 6874329"/>
              <a:gd name="connsiteX41" fmla="*/ 912595 w 2510567"/>
              <a:gd name="connsiteY41" fmla="*/ 6858000 h 6874329"/>
              <a:gd name="connsiteX42" fmla="*/ 0 w 2510567"/>
              <a:gd name="connsiteY42" fmla="*/ 6858000 h 6874329"/>
              <a:gd name="connsiteX43" fmla="*/ 0 w 2510567"/>
              <a:gd name="connsiteY43"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39536 w 2510567"/>
              <a:gd name="connsiteY15" fmla="*/ 3380681 h 6874329"/>
              <a:gd name="connsiteX16" fmla="*/ 2231864 w 2510567"/>
              <a:gd name="connsiteY16" fmla="*/ 3412872 h 6874329"/>
              <a:gd name="connsiteX17" fmla="*/ 2235242 w 2510567"/>
              <a:gd name="connsiteY17" fmla="*/ 3435543 h 6874329"/>
              <a:gd name="connsiteX18" fmla="*/ 2237010 w 2510567"/>
              <a:gd name="connsiteY18" fmla="*/ 3438102 h 6874329"/>
              <a:gd name="connsiteX19" fmla="*/ 2238810 w 2510567"/>
              <a:gd name="connsiteY19" fmla="*/ 3448914 h 6874329"/>
              <a:gd name="connsiteX20" fmla="*/ 2245917 w 2510567"/>
              <a:gd name="connsiteY20" fmla="*/ 3451252 h 6874329"/>
              <a:gd name="connsiteX21" fmla="*/ 2253355 w 2510567"/>
              <a:gd name="connsiteY21" fmla="*/ 3467016 h 6874329"/>
              <a:gd name="connsiteX22" fmla="*/ 2252090 w 2510567"/>
              <a:gd name="connsiteY22" fmla="*/ 3512702 h 6874329"/>
              <a:gd name="connsiteX23" fmla="*/ 2254441 w 2510567"/>
              <a:gd name="connsiteY23" fmla="*/ 3583312 h 6874329"/>
              <a:gd name="connsiteX24" fmla="*/ 2258418 w 2510567"/>
              <a:gd name="connsiteY24" fmla="*/ 3640478 h 6874329"/>
              <a:gd name="connsiteX25" fmla="*/ 2266543 w 2510567"/>
              <a:gd name="connsiteY25" fmla="*/ 3661583 h 6874329"/>
              <a:gd name="connsiteX26" fmla="*/ 2270576 w 2510567"/>
              <a:gd name="connsiteY26" fmla="*/ 3669500 h 6874329"/>
              <a:gd name="connsiteX27" fmla="*/ 2119740 w 2510567"/>
              <a:gd name="connsiteY27" fmla="*/ 3702027 h 6874329"/>
              <a:gd name="connsiteX28" fmla="*/ 2409243 w 2510567"/>
              <a:gd name="connsiteY28" fmla="*/ 6286500 h 6874329"/>
              <a:gd name="connsiteX29" fmla="*/ 2413170 w 2510567"/>
              <a:gd name="connsiteY29" fmla="*/ 6299320 h 6874329"/>
              <a:gd name="connsiteX30" fmla="*/ 2410867 w 2510567"/>
              <a:gd name="connsiteY30" fmla="*/ 6334418 h 6874329"/>
              <a:gd name="connsiteX31" fmla="*/ 2445950 w 2510567"/>
              <a:gd name="connsiteY31" fmla="*/ 6410416 h 6874329"/>
              <a:gd name="connsiteX32" fmla="*/ 2485138 w 2510567"/>
              <a:gd name="connsiteY32" fmla="*/ 6506045 h 6874329"/>
              <a:gd name="connsiteX33" fmla="*/ 2479997 w 2510567"/>
              <a:gd name="connsiteY33" fmla="*/ 6585942 h 6874329"/>
              <a:gd name="connsiteX34" fmla="*/ 2484338 w 2510567"/>
              <a:gd name="connsiteY34" fmla="*/ 6625517 h 6874329"/>
              <a:gd name="connsiteX35" fmla="*/ 2504615 w 2510567"/>
              <a:gd name="connsiteY35" fmla="*/ 6706812 h 6874329"/>
              <a:gd name="connsiteX36" fmla="*/ 2502507 w 2510567"/>
              <a:gd name="connsiteY36" fmla="*/ 6819419 h 6874329"/>
              <a:gd name="connsiteX37" fmla="*/ 2505754 w 2510567"/>
              <a:gd name="connsiteY37" fmla="*/ 6846764 h 6874329"/>
              <a:gd name="connsiteX38" fmla="*/ 2510567 w 2510567"/>
              <a:gd name="connsiteY38" fmla="*/ 6874329 h 6874329"/>
              <a:gd name="connsiteX39" fmla="*/ 912595 w 2510567"/>
              <a:gd name="connsiteY39" fmla="*/ 6874329 h 6874329"/>
              <a:gd name="connsiteX40" fmla="*/ 912595 w 2510567"/>
              <a:gd name="connsiteY40" fmla="*/ 6858000 h 6874329"/>
              <a:gd name="connsiteX41" fmla="*/ 0 w 2510567"/>
              <a:gd name="connsiteY41" fmla="*/ 6858000 h 6874329"/>
              <a:gd name="connsiteX42" fmla="*/ 0 w 2510567"/>
              <a:gd name="connsiteY42"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39536 w 2510567"/>
              <a:gd name="connsiteY14" fmla="*/ 3380681 h 6874329"/>
              <a:gd name="connsiteX15" fmla="*/ 2231864 w 2510567"/>
              <a:gd name="connsiteY15" fmla="*/ 3412872 h 6874329"/>
              <a:gd name="connsiteX16" fmla="*/ 2235242 w 2510567"/>
              <a:gd name="connsiteY16" fmla="*/ 3435543 h 6874329"/>
              <a:gd name="connsiteX17" fmla="*/ 2237010 w 2510567"/>
              <a:gd name="connsiteY17" fmla="*/ 3438102 h 6874329"/>
              <a:gd name="connsiteX18" fmla="*/ 2238810 w 2510567"/>
              <a:gd name="connsiteY18" fmla="*/ 3448914 h 6874329"/>
              <a:gd name="connsiteX19" fmla="*/ 2245917 w 2510567"/>
              <a:gd name="connsiteY19" fmla="*/ 3451252 h 6874329"/>
              <a:gd name="connsiteX20" fmla="*/ 2253355 w 2510567"/>
              <a:gd name="connsiteY20" fmla="*/ 3467016 h 6874329"/>
              <a:gd name="connsiteX21" fmla="*/ 2252090 w 2510567"/>
              <a:gd name="connsiteY21" fmla="*/ 3512702 h 6874329"/>
              <a:gd name="connsiteX22" fmla="*/ 2254441 w 2510567"/>
              <a:gd name="connsiteY22" fmla="*/ 3583312 h 6874329"/>
              <a:gd name="connsiteX23" fmla="*/ 2258418 w 2510567"/>
              <a:gd name="connsiteY23" fmla="*/ 3640478 h 6874329"/>
              <a:gd name="connsiteX24" fmla="*/ 2266543 w 2510567"/>
              <a:gd name="connsiteY24" fmla="*/ 3661583 h 6874329"/>
              <a:gd name="connsiteX25" fmla="*/ 2270576 w 2510567"/>
              <a:gd name="connsiteY25" fmla="*/ 3669500 h 6874329"/>
              <a:gd name="connsiteX26" fmla="*/ 2119740 w 2510567"/>
              <a:gd name="connsiteY26" fmla="*/ 3702027 h 6874329"/>
              <a:gd name="connsiteX27" fmla="*/ 2409243 w 2510567"/>
              <a:gd name="connsiteY27" fmla="*/ 6286500 h 6874329"/>
              <a:gd name="connsiteX28" fmla="*/ 2413170 w 2510567"/>
              <a:gd name="connsiteY28" fmla="*/ 6299320 h 6874329"/>
              <a:gd name="connsiteX29" fmla="*/ 2410867 w 2510567"/>
              <a:gd name="connsiteY29" fmla="*/ 6334418 h 6874329"/>
              <a:gd name="connsiteX30" fmla="*/ 2445950 w 2510567"/>
              <a:gd name="connsiteY30" fmla="*/ 6410416 h 6874329"/>
              <a:gd name="connsiteX31" fmla="*/ 2485138 w 2510567"/>
              <a:gd name="connsiteY31" fmla="*/ 6506045 h 6874329"/>
              <a:gd name="connsiteX32" fmla="*/ 2479997 w 2510567"/>
              <a:gd name="connsiteY32" fmla="*/ 6585942 h 6874329"/>
              <a:gd name="connsiteX33" fmla="*/ 2484338 w 2510567"/>
              <a:gd name="connsiteY33" fmla="*/ 6625517 h 6874329"/>
              <a:gd name="connsiteX34" fmla="*/ 2504615 w 2510567"/>
              <a:gd name="connsiteY34" fmla="*/ 6706812 h 6874329"/>
              <a:gd name="connsiteX35" fmla="*/ 2502507 w 2510567"/>
              <a:gd name="connsiteY35" fmla="*/ 6819419 h 6874329"/>
              <a:gd name="connsiteX36" fmla="*/ 2505754 w 2510567"/>
              <a:gd name="connsiteY36" fmla="*/ 6846764 h 6874329"/>
              <a:gd name="connsiteX37" fmla="*/ 2510567 w 2510567"/>
              <a:gd name="connsiteY37" fmla="*/ 6874329 h 6874329"/>
              <a:gd name="connsiteX38" fmla="*/ 912595 w 2510567"/>
              <a:gd name="connsiteY38" fmla="*/ 6874329 h 6874329"/>
              <a:gd name="connsiteX39" fmla="*/ 912595 w 2510567"/>
              <a:gd name="connsiteY39" fmla="*/ 6858000 h 6874329"/>
              <a:gd name="connsiteX40" fmla="*/ 0 w 2510567"/>
              <a:gd name="connsiteY40" fmla="*/ 6858000 h 6874329"/>
              <a:gd name="connsiteX41" fmla="*/ 0 w 2510567"/>
              <a:gd name="connsiteY41"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39536 w 2510567"/>
              <a:gd name="connsiteY14" fmla="*/ 3380681 h 6874329"/>
              <a:gd name="connsiteX15" fmla="*/ 2231864 w 2510567"/>
              <a:gd name="connsiteY15" fmla="*/ 3412872 h 6874329"/>
              <a:gd name="connsiteX16" fmla="*/ 2235242 w 2510567"/>
              <a:gd name="connsiteY16" fmla="*/ 3435543 h 6874329"/>
              <a:gd name="connsiteX17" fmla="*/ 2237010 w 2510567"/>
              <a:gd name="connsiteY17" fmla="*/ 3438102 h 6874329"/>
              <a:gd name="connsiteX18" fmla="*/ 2238810 w 2510567"/>
              <a:gd name="connsiteY18" fmla="*/ 3448914 h 6874329"/>
              <a:gd name="connsiteX19" fmla="*/ 2245917 w 2510567"/>
              <a:gd name="connsiteY19" fmla="*/ 3451252 h 6874329"/>
              <a:gd name="connsiteX20" fmla="*/ 2253355 w 2510567"/>
              <a:gd name="connsiteY20" fmla="*/ 3467016 h 6874329"/>
              <a:gd name="connsiteX21" fmla="*/ 2252090 w 2510567"/>
              <a:gd name="connsiteY21" fmla="*/ 3512702 h 6874329"/>
              <a:gd name="connsiteX22" fmla="*/ 2254441 w 2510567"/>
              <a:gd name="connsiteY22" fmla="*/ 3583312 h 6874329"/>
              <a:gd name="connsiteX23" fmla="*/ 2258418 w 2510567"/>
              <a:gd name="connsiteY23" fmla="*/ 3640478 h 6874329"/>
              <a:gd name="connsiteX24" fmla="*/ 2266543 w 2510567"/>
              <a:gd name="connsiteY24" fmla="*/ 3661583 h 6874329"/>
              <a:gd name="connsiteX25" fmla="*/ 2270576 w 2510567"/>
              <a:gd name="connsiteY25" fmla="*/ 3669500 h 6874329"/>
              <a:gd name="connsiteX26" fmla="*/ 2119740 w 2510567"/>
              <a:gd name="connsiteY26" fmla="*/ 3702027 h 6874329"/>
              <a:gd name="connsiteX27" fmla="*/ 2409243 w 2510567"/>
              <a:gd name="connsiteY27" fmla="*/ 6286500 h 6874329"/>
              <a:gd name="connsiteX28" fmla="*/ 2413170 w 2510567"/>
              <a:gd name="connsiteY28" fmla="*/ 6299320 h 6874329"/>
              <a:gd name="connsiteX29" fmla="*/ 2410867 w 2510567"/>
              <a:gd name="connsiteY29" fmla="*/ 6334418 h 6874329"/>
              <a:gd name="connsiteX30" fmla="*/ 2445950 w 2510567"/>
              <a:gd name="connsiteY30" fmla="*/ 6410416 h 6874329"/>
              <a:gd name="connsiteX31" fmla="*/ 2485138 w 2510567"/>
              <a:gd name="connsiteY31" fmla="*/ 6506045 h 6874329"/>
              <a:gd name="connsiteX32" fmla="*/ 2479997 w 2510567"/>
              <a:gd name="connsiteY32" fmla="*/ 6585942 h 6874329"/>
              <a:gd name="connsiteX33" fmla="*/ 2484338 w 2510567"/>
              <a:gd name="connsiteY33" fmla="*/ 6625517 h 6874329"/>
              <a:gd name="connsiteX34" fmla="*/ 2504615 w 2510567"/>
              <a:gd name="connsiteY34" fmla="*/ 6706812 h 6874329"/>
              <a:gd name="connsiteX35" fmla="*/ 2502507 w 2510567"/>
              <a:gd name="connsiteY35" fmla="*/ 6819419 h 6874329"/>
              <a:gd name="connsiteX36" fmla="*/ 2505754 w 2510567"/>
              <a:gd name="connsiteY36" fmla="*/ 6846764 h 6874329"/>
              <a:gd name="connsiteX37" fmla="*/ 2510567 w 2510567"/>
              <a:gd name="connsiteY37" fmla="*/ 6874329 h 6874329"/>
              <a:gd name="connsiteX38" fmla="*/ 912595 w 2510567"/>
              <a:gd name="connsiteY38" fmla="*/ 6874329 h 6874329"/>
              <a:gd name="connsiteX39" fmla="*/ 0 w 2510567"/>
              <a:gd name="connsiteY39" fmla="*/ 6858000 h 6874329"/>
              <a:gd name="connsiteX40" fmla="*/ 0 w 2510567"/>
              <a:gd name="connsiteY40" fmla="*/ 0 h 6874329"/>
              <a:gd name="connsiteX0" fmla="*/ 0 w 2510567"/>
              <a:gd name="connsiteY0" fmla="*/ 0 h 6874329"/>
              <a:gd name="connsiteX1" fmla="*/ 1446663 w 2510567"/>
              <a:gd name="connsiteY1" fmla="*/ 0 h 6874329"/>
              <a:gd name="connsiteX2" fmla="*/ 1954764 w 2510567"/>
              <a:gd name="connsiteY2" fmla="*/ 2 h 6874329"/>
              <a:gd name="connsiteX3" fmla="*/ 1957395 w 2510567"/>
              <a:gd name="connsiteY3" fmla="*/ 42878 h 6874329"/>
              <a:gd name="connsiteX4" fmla="*/ 1946682 w 2510567"/>
              <a:gd name="connsiteY4" fmla="*/ 88399 h 6874329"/>
              <a:gd name="connsiteX5" fmla="*/ 1942627 w 2510567"/>
              <a:gd name="connsiteY5" fmla="*/ 220058 h 6874329"/>
              <a:gd name="connsiteX6" fmla="*/ 1928736 w 2510567"/>
              <a:gd name="connsiteY6" fmla="*/ 248814 h 6874329"/>
              <a:gd name="connsiteX7" fmla="*/ 1921659 w 2510567"/>
              <a:gd name="connsiteY7" fmla="*/ 270478 h 6874329"/>
              <a:gd name="connsiteX8" fmla="*/ 1893043 w 2510567"/>
              <a:gd name="connsiteY8" fmla="*/ 432254 h 6874329"/>
              <a:gd name="connsiteX9" fmla="*/ 1887612 w 2510567"/>
              <a:gd name="connsiteY9" fmla="*/ 466474 h 6874329"/>
              <a:gd name="connsiteX10" fmla="*/ 1852528 w 2510567"/>
              <a:gd name="connsiteY10" fmla="*/ 562942 h 6874329"/>
              <a:gd name="connsiteX11" fmla="*/ 1850661 w 2510567"/>
              <a:gd name="connsiteY11" fmla="*/ 589537 h 6874329"/>
              <a:gd name="connsiteX12" fmla="*/ 1850964 w 2510567"/>
              <a:gd name="connsiteY12" fmla="*/ 615950 h 6874329"/>
              <a:gd name="connsiteX13" fmla="*/ 2239536 w 2510567"/>
              <a:gd name="connsiteY13" fmla="*/ 3380681 h 6874329"/>
              <a:gd name="connsiteX14" fmla="*/ 2231864 w 2510567"/>
              <a:gd name="connsiteY14" fmla="*/ 3412872 h 6874329"/>
              <a:gd name="connsiteX15" fmla="*/ 2235242 w 2510567"/>
              <a:gd name="connsiteY15" fmla="*/ 3435543 h 6874329"/>
              <a:gd name="connsiteX16" fmla="*/ 2237010 w 2510567"/>
              <a:gd name="connsiteY16" fmla="*/ 3438102 h 6874329"/>
              <a:gd name="connsiteX17" fmla="*/ 2238810 w 2510567"/>
              <a:gd name="connsiteY17" fmla="*/ 3448914 h 6874329"/>
              <a:gd name="connsiteX18" fmla="*/ 2245917 w 2510567"/>
              <a:gd name="connsiteY18" fmla="*/ 3451252 h 6874329"/>
              <a:gd name="connsiteX19" fmla="*/ 2253355 w 2510567"/>
              <a:gd name="connsiteY19" fmla="*/ 3467016 h 6874329"/>
              <a:gd name="connsiteX20" fmla="*/ 2252090 w 2510567"/>
              <a:gd name="connsiteY20" fmla="*/ 3512702 h 6874329"/>
              <a:gd name="connsiteX21" fmla="*/ 2254441 w 2510567"/>
              <a:gd name="connsiteY21" fmla="*/ 3583312 h 6874329"/>
              <a:gd name="connsiteX22" fmla="*/ 2258418 w 2510567"/>
              <a:gd name="connsiteY22" fmla="*/ 3640478 h 6874329"/>
              <a:gd name="connsiteX23" fmla="*/ 2266543 w 2510567"/>
              <a:gd name="connsiteY23" fmla="*/ 3661583 h 6874329"/>
              <a:gd name="connsiteX24" fmla="*/ 2270576 w 2510567"/>
              <a:gd name="connsiteY24" fmla="*/ 3669500 h 6874329"/>
              <a:gd name="connsiteX25" fmla="*/ 2119740 w 2510567"/>
              <a:gd name="connsiteY25" fmla="*/ 3702027 h 6874329"/>
              <a:gd name="connsiteX26" fmla="*/ 2409243 w 2510567"/>
              <a:gd name="connsiteY26" fmla="*/ 6286500 h 6874329"/>
              <a:gd name="connsiteX27" fmla="*/ 2413170 w 2510567"/>
              <a:gd name="connsiteY27" fmla="*/ 6299320 h 6874329"/>
              <a:gd name="connsiteX28" fmla="*/ 2410867 w 2510567"/>
              <a:gd name="connsiteY28" fmla="*/ 6334418 h 6874329"/>
              <a:gd name="connsiteX29" fmla="*/ 2445950 w 2510567"/>
              <a:gd name="connsiteY29" fmla="*/ 6410416 h 6874329"/>
              <a:gd name="connsiteX30" fmla="*/ 2485138 w 2510567"/>
              <a:gd name="connsiteY30" fmla="*/ 6506045 h 6874329"/>
              <a:gd name="connsiteX31" fmla="*/ 2479997 w 2510567"/>
              <a:gd name="connsiteY31" fmla="*/ 6585942 h 6874329"/>
              <a:gd name="connsiteX32" fmla="*/ 2484338 w 2510567"/>
              <a:gd name="connsiteY32" fmla="*/ 6625517 h 6874329"/>
              <a:gd name="connsiteX33" fmla="*/ 2504615 w 2510567"/>
              <a:gd name="connsiteY33" fmla="*/ 6706812 h 6874329"/>
              <a:gd name="connsiteX34" fmla="*/ 2502507 w 2510567"/>
              <a:gd name="connsiteY34" fmla="*/ 6819419 h 6874329"/>
              <a:gd name="connsiteX35" fmla="*/ 2505754 w 2510567"/>
              <a:gd name="connsiteY35" fmla="*/ 6846764 h 6874329"/>
              <a:gd name="connsiteX36" fmla="*/ 2510567 w 2510567"/>
              <a:gd name="connsiteY36" fmla="*/ 6874329 h 6874329"/>
              <a:gd name="connsiteX37" fmla="*/ 912595 w 2510567"/>
              <a:gd name="connsiteY37" fmla="*/ 6874329 h 6874329"/>
              <a:gd name="connsiteX38" fmla="*/ 0 w 2510567"/>
              <a:gd name="connsiteY38" fmla="*/ 6858000 h 6874329"/>
              <a:gd name="connsiteX39" fmla="*/ 0 w 2510567"/>
              <a:gd name="connsiteY39"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119740 w 2510567"/>
              <a:gd name="connsiteY24" fmla="*/ 3702027 h 6874329"/>
              <a:gd name="connsiteX25" fmla="*/ 2409243 w 2510567"/>
              <a:gd name="connsiteY25" fmla="*/ 6286500 h 6874329"/>
              <a:gd name="connsiteX26" fmla="*/ 2413170 w 2510567"/>
              <a:gd name="connsiteY26" fmla="*/ 6299320 h 6874329"/>
              <a:gd name="connsiteX27" fmla="*/ 2410867 w 2510567"/>
              <a:gd name="connsiteY27" fmla="*/ 6334418 h 6874329"/>
              <a:gd name="connsiteX28" fmla="*/ 2445950 w 2510567"/>
              <a:gd name="connsiteY28" fmla="*/ 6410416 h 6874329"/>
              <a:gd name="connsiteX29" fmla="*/ 2485138 w 2510567"/>
              <a:gd name="connsiteY29" fmla="*/ 6506045 h 6874329"/>
              <a:gd name="connsiteX30" fmla="*/ 2479997 w 2510567"/>
              <a:gd name="connsiteY30" fmla="*/ 6585942 h 6874329"/>
              <a:gd name="connsiteX31" fmla="*/ 2484338 w 2510567"/>
              <a:gd name="connsiteY31" fmla="*/ 6625517 h 6874329"/>
              <a:gd name="connsiteX32" fmla="*/ 2504615 w 2510567"/>
              <a:gd name="connsiteY32" fmla="*/ 6706812 h 6874329"/>
              <a:gd name="connsiteX33" fmla="*/ 2502507 w 2510567"/>
              <a:gd name="connsiteY33" fmla="*/ 6819419 h 6874329"/>
              <a:gd name="connsiteX34" fmla="*/ 2505754 w 2510567"/>
              <a:gd name="connsiteY34" fmla="*/ 6846764 h 6874329"/>
              <a:gd name="connsiteX35" fmla="*/ 2510567 w 2510567"/>
              <a:gd name="connsiteY35" fmla="*/ 6874329 h 6874329"/>
              <a:gd name="connsiteX36" fmla="*/ 912595 w 2510567"/>
              <a:gd name="connsiteY36" fmla="*/ 6874329 h 6874329"/>
              <a:gd name="connsiteX37" fmla="*/ 0 w 2510567"/>
              <a:gd name="connsiteY37" fmla="*/ 6858000 h 6874329"/>
              <a:gd name="connsiteX38" fmla="*/ 0 w 2510567"/>
              <a:gd name="connsiteY38"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119740 w 2510567"/>
              <a:gd name="connsiteY24" fmla="*/ 3702027 h 6874329"/>
              <a:gd name="connsiteX25" fmla="*/ 2409243 w 2510567"/>
              <a:gd name="connsiteY25" fmla="*/ 6286500 h 6874329"/>
              <a:gd name="connsiteX26" fmla="*/ 2413170 w 2510567"/>
              <a:gd name="connsiteY26" fmla="*/ 6299320 h 6874329"/>
              <a:gd name="connsiteX27" fmla="*/ 2410867 w 2510567"/>
              <a:gd name="connsiteY27" fmla="*/ 6334418 h 6874329"/>
              <a:gd name="connsiteX28" fmla="*/ 2445950 w 2510567"/>
              <a:gd name="connsiteY28" fmla="*/ 6410416 h 6874329"/>
              <a:gd name="connsiteX29" fmla="*/ 2485138 w 2510567"/>
              <a:gd name="connsiteY29" fmla="*/ 6506045 h 6874329"/>
              <a:gd name="connsiteX30" fmla="*/ 2479997 w 2510567"/>
              <a:gd name="connsiteY30" fmla="*/ 6585942 h 6874329"/>
              <a:gd name="connsiteX31" fmla="*/ 2484338 w 2510567"/>
              <a:gd name="connsiteY31" fmla="*/ 6625517 h 6874329"/>
              <a:gd name="connsiteX32" fmla="*/ 2504615 w 2510567"/>
              <a:gd name="connsiteY32" fmla="*/ 6706812 h 6874329"/>
              <a:gd name="connsiteX33" fmla="*/ 2502507 w 2510567"/>
              <a:gd name="connsiteY33" fmla="*/ 6819419 h 6874329"/>
              <a:gd name="connsiteX34" fmla="*/ 2505754 w 2510567"/>
              <a:gd name="connsiteY34" fmla="*/ 6846764 h 6874329"/>
              <a:gd name="connsiteX35" fmla="*/ 2510567 w 2510567"/>
              <a:gd name="connsiteY35" fmla="*/ 6874329 h 6874329"/>
              <a:gd name="connsiteX36" fmla="*/ 0 w 2510567"/>
              <a:gd name="connsiteY36" fmla="*/ 6858000 h 6874329"/>
              <a:gd name="connsiteX37" fmla="*/ 0 w 2510567"/>
              <a:gd name="connsiteY37"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409243 w 2510567"/>
              <a:gd name="connsiteY24" fmla="*/ 6286500 h 6874329"/>
              <a:gd name="connsiteX25" fmla="*/ 2413170 w 2510567"/>
              <a:gd name="connsiteY25" fmla="*/ 6299320 h 6874329"/>
              <a:gd name="connsiteX26" fmla="*/ 2410867 w 2510567"/>
              <a:gd name="connsiteY26" fmla="*/ 6334418 h 6874329"/>
              <a:gd name="connsiteX27" fmla="*/ 2445950 w 2510567"/>
              <a:gd name="connsiteY27" fmla="*/ 6410416 h 6874329"/>
              <a:gd name="connsiteX28" fmla="*/ 2485138 w 2510567"/>
              <a:gd name="connsiteY28" fmla="*/ 6506045 h 6874329"/>
              <a:gd name="connsiteX29" fmla="*/ 2479997 w 2510567"/>
              <a:gd name="connsiteY29" fmla="*/ 6585942 h 6874329"/>
              <a:gd name="connsiteX30" fmla="*/ 2484338 w 2510567"/>
              <a:gd name="connsiteY30" fmla="*/ 6625517 h 6874329"/>
              <a:gd name="connsiteX31" fmla="*/ 2504615 w 2510567"/>
              <a:gd name="connsiteY31" fmla="*/ 6706812 h 6874329"/>
              <a:gd name="connsiteX32" fmla="*/ 2502507 w 2510567"/>
              <a:gd name="connsiteY32" fmla="*/ 6819419 h 6874329"/>
              <a:gd name="connsiteX33" fmla="*/ 2505754 w 2510567"/>
              <a:gd name="connsiteY33" fmla="*/ 6846764 h 6874329"/>
              <a:gd name="connsiteX34" fmla="*/ 2510567 w 2510567"/>
              <a:gd name="connsiteY34" fmla="*/ 6874329 h 6874329"/>
              <a:gd name="connsiteX35" fmla="*/ 0 w 2510567"/>
              <a:gd name="connsiteY35" fmla="*/ 6858000 h 6874329"/>
              <a:gd name="connsiteX36" fmla="*/ 0 w 2510567"/>
              <a:gd name="connsiteY36"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409243 w 2510567"/>
              <a:gd name="connsiteY24" fmla="*/ 6286500 h 6874329"/>
              <a:gd name="connsiteX25" fmla="*/ 2413170 w 2510567"/>
              <a:gd name="connsiteY25" fmla="*/ 6299320 h 6874329"/>
              <a:gd name="connsiteX26" fmla="*/ 2410867 w 2510567"/>
              <a:gd name="connsiteY26" fmla="*/ 6334418 h 6874329"/>
              <a:gd name="connsiteX27" fmla="*/ 2445950 w 2510567"/>
              <a:gd name="connsiteY27" fmla="*/ 6410416 h 6874329"/>
              <a:gd name="connsiteX28" fmla="*/ 2485138 w 2510567"/>
              <a:gd name="connsiteY28" fmla="*/ 6506045 h 6874329"/>
              <a:gd name="connsiteX29" fmla="*/ 2479997 w 2510567"/>
              <a:gd name="connsiteY29" fmla="*/ 6585942 h 6874329"/>
              <a:gd name="connsiteX30" fmla="*/ 2484338 w 2510567"/>
              <a:gd name="connsiteY30" fmla="*/ 6625517 h 6874329"/>
              <a:gd name="connsiteX31" fmla="*/ 2474470 w 2510567"/>
              <a:gd name="connsiteY31" fmla="*/ 6716860 h 6874329"/>
              <a:gd name="connsiteX32" fmla="*/ 2502507 w 2510567"/>
              <a:gd name="connsiteY32" fmla="*/ 6819419 h 6874329"/>
              <a:gd name="connsiteX33" fmla="*/ 2505754 w 2510567"/>
              <a:gd name="connsiteY33" fmla="*/ 6846764 h 6874329"/>
              <a:gd name="connsiteX34" fmla="*/ 2510567 w 2510567"/>
              <a:gd name="connsiteY34" fmla="*/ 6874329 h 6874329"/>
              <a:gd name="connsiteX35" fmla="*/ 0 w 2510567"/>
              <a:gd name="connsiteY35" fmla="*/ 6858000 h 6874329"/>
              <a:gd name="connsiteX36" fmla="*/ 0 w 2510567"/>
              <a:gd name="connsiteY36" fmla="*/ 0 h 6874329"/>
              <a:gd name="connsiteX0" fmla="*/ 0 w 2695189"/>
              <a:gd name="connsiteY0" fmla="*/ 0 h 6874329"/>
              <a:gd name="connsiteX1" fmla="*/ 1954764 w 2695189"/>
              <a:gd name="connsiteY1" fmla="*/ 2 h 6874329"/>
              <a:gd name="connsiteX2" fmla="*/ 1957395 w 2695189"/>
              <a:gd name="connsiteY2" fmla="*/ 42878 h 6874329"/>
              <a:gd name="connsiteX3" fmla="*/ 1946682 w 2695189"/>
              <a:gd name="connsiteY3" fmla="*/ 88399 h 6874329"/>
              <a:gd name="connsiteX4" fmla="*/ 1942627 w 2695189"/>
              <a:gd name="connsiteY4" fmla="*/ 220058 h 6874329"/>
              <a:gd name="connsiteX5" fmla="*/ 1928736 w 2695189"/>
              <a:gd name="connsiteY5" fmla="*/ 248814 h 6874329"/>
              <a:gd name="connsiteX6" fmla="*/ 1921659 w 2695189"/>
              <a:gd name="connsiteY6" fmla="*/ 270478 h 6874329"/>
              <a:gd name="connsiteX7" fmla="*/ 1893043 w 2695189"/>
              <a:gd name="connsiteY7" fmla="*/ 432254 h 6874329"/>
              <a:gd name="connsiteX8" fmla="*/ 1887612 w 2695189"/>
              <a:gd name="connsiteY8" fmla="*/ 466474 h 6874329"/>
              <a:gd name="connsiteX9" fmla="*/ 1852528 w 2695189"/>
              <a:gd name="connsiteY9" fmla="*/ 562942 h 6874329"/>
              <a:gd name="connsiteX10" fmla="*/ 1850661 w 2695189"/>
              <a:gd name="connsiteY10" fmla="*/ 589537 h 6874329"/>
              <a:gd name="connsiteX11" fmla="*/ 1850964 w 2695189"/>
              <a:gd name="connsiteY11" fmla="*/ 615950 h 6874329"/>
              <a:gd name="connsiteX12" fmla="*/ 2239536 w 2695189"/>
              <a:gd name="connsiteY12" fmla="*/ 3380681 h 6874329"/>
              <a:gd name="connsiteX13" fmla="*/ 2231864 w 2695189"/>
              <a:gd name="connsiteY13" fmla="*/ 3412872 h 6874329"/>
              <a:gd name="connsiteX14" fmla="*/ 2235242 w 2695189"/>
              <a:gd name="connsiteY14" fmla="*/ 3435543 h 6874329"/>
              <a:gd name="connsiteX15" fmla="*/ 2237010 w 2695189"/>
              <a:gd name="connsiteY15" fmla="*/ 3438102 h 6874329"/>
              <a:gd name="connsiteX16" fmla="*/ 2238810 w 2695189"/>
              <a:gd name="connsiteY16" fmla="*/ 3448914 h 6874329"/>
              <a:gd name="connsiteX17" fmla="*/ 2245917 w 2695189"/>
              <a:gd name="connsiteY17" fmla="*/ 3451252 h 6874329"/>
              <a:gd name="connsiteX18" fmla="*/ 2253355 w 2695189"/>
              <a:gd name="connsiteY18" fmla="*/ 3467016 h 6874329"/>
              <a:gd name="connsiteX19" fmla="*/ 2252090 w 2695189"/>
              <a:gd name="connsiteY19" fmla="*/ 3512702 h 6874329"/>
              <a:gd name="connsiteX20" fmla="*/ 2254441 w 2695189"/>
              <a:gd name="connsiteY20" fmla="*/ 3583312 h 6874329"/>
              <a:gd name="connsiteX21" fmla="*/ 2258418 w 2695189"/>
              <a:gd name="connsiteY21" fmla="*/ 3640478 h 6874329"/>
              <a:gd name="connsiteX22" fmla="*/ 2266543 w 2695189"/>
              <a:gd name="connsiteY22" fmla="*/ 3661583 h 6874329"/>
              <a:gd name="connsiteX23" fmla="*/ 2270576 w 2695189"/>
              <a:gd name="connsiteY23" fmla="*/ 3669500 h 6874329"/>
              <a:gd name="connsiteX24" fmla="*/ 2409243 w 2695189"/>
              <a:gd name="connsiteY24" fmla="*/ 6286500 h 6874329"/>
              <a:gd name="connsiteX25" fmla="*/ 2413170 w 2695189"/>
              <a:gd name="connsiteY25" fmla="*/ 6299320 h 6874329"/>
              <a:gd name="connsiteX26" fmla="*/ 2410867 w 2695189"/>
              <a:gd name="connsiteY26" fmla="*/ 6334418 h 6874329"/>
              <a:gd name="connsiteX27" fmla="*/ 2445950 w 2695189"/>
              <a:gd name="connsiteY27" fmla="*/ 6410416 h 6874329"/>
              <a:gd name="connsiteX28" fmla="*/ 2485138 w 2695189"/>
              <a:gd name="connsiteY28" fmla="*/ 6506045 h 6874329"/>
              <a:gd name="connsiteX29" fmla="*/ 2479997 w 2695189"/>
              <a:gd name="connsiteY29" fmla="*/ 6585942 h 6874329"/>
              <a:gd name="connsiteX30" fmla="*/ 2484338 w 2695189"/>
              <a:gd name="connsiteY30" fmla="*/ 6625517 h 6874329"/>
              <a:gd name="connsiteX31" fmla="*/ 2474470 w 2695189"/>
              <a:gd name="connsiteY31" fmla="*/ 6716860 h 6874329"/>
              <a:gd name="connsiteX32" fmla="*/ 2502507 w 2695189"/>
              <a:gd name="connsiteY32" fmla="*/ 6819419 h 6874329"/>
              <a:gd name="connsiteX33" fmla="*/ 2510567 w 2695189"/>
              <a:gd name="connsiteY33" fmla="*/ 6874329 h 6874329"/>
              <a:gd name="connsiteX34" fmla="*/ 0 w 2695189"/>
              <a:gd name="connsiteY34" fmla="*/ 6858000 h 6874329"/>
              <a:gd name="connsiteX35" fmla="*/ 0 w 2695189"/>
              <a:gd name="connsiteY35" fmla="*/ 0 h 6874329"/>
              <a:gd name="connsiteX0" fmla="*/ 0 w 2693908"/>
              <a:gd name="connsiteY0" fmla="*/ 0 h 6874329"/>
              <a:gd name="connsiteX1" fmla="*/ 1954764 w 2693908"/>
              <a:gd name="connsiteY1" fmla="*/ 2 h 6874329"/>
              <a:gd name="connsiteX2" fmla="*/ 1957395 w 2693908"/>
              <a:gd name="connsiteY2" fmla="*/ 42878 h 6874329"/>
              <a:gd name="connsiteX3" fmla="*/ 1946682 w 2693908"/>
              <a:gd name="connsiteY3" fmla="*/ 88399 h 6874329"/>
              <a:gd name="connsiteX4" fmla="*/ 1942627 w 2693908"/>
              <a:gd name="connsiteY4" fmla="*/ 220058 h 6874329"/>
              <a:gd name="connsiteX5" fmla="*/ 1928736 w 2693908"/>
              <a:gd name="connsiteY5" fmla="*/ 248814 h 6874329"/>
              <a:gd name="connsiteX6" fmla="*/ 1921659 w 2693908"/>
              <a:gd name="connsiteY6" fmla="*/ 270478 h 6874329"/>
              <a:gd name="connsiteX7" fmla="*/ 1893043 w 2693908"/>
              <a:gd name="connsiteY7" fmla="*/ 432254 h 6874329"/>
              <a:gd name="connsiteX8" fmla="*/ 1887612 w 2693908"/>
              <a:gd name="connsiteY8" fmla="*/ 466474 h 6874329"/>
              <a:gd name="connsiteX9" fmla="*/ 1852528 w 2693908"/>
              <a:gd name="connsiteY9" fmla="*/ 562942 h 6874329"/>
              <a:gd name="connsiteX10" fmla="*/ 1850661 w 2693908"/>
              <a:gd name="connsiteY10" fmla="*/ 589537 h 6874329"/>
              <a:gd name="connsiteX11" fmla="*/ 1850964 w 2693908"/>
              <a:gd name="connsiteY11" fmla="*/ 615950 h 6874329"/>
              <a:gd name="connsiteX12" fmla="*/ 2239536 w 2693908"/>
              <a:gd name="connsiteY12" fmla="*/ 3380681 h 6874329"/>
              <a:gd name="connsiteX13" fmla="*/ 2231864 w 2693908"/>
              <a:gd name="connsiteY13" fmla="*/ 3412872 h 6874329"/>
              <a:gd name="connsiteX14" fmla="*/ 2235242 w 2693908"/>
              <a:gd name="connsiteY14" fmla="*/ 3435543 h 6874329"/>
              <a:gd name="connsiteX15" fmla="*/ 2237010 w 2693908"/>
              <a:gd name="connsiteY15" fmla="*/ 3438102 h 6874329"/>
              <a:gd name="connsiteX16" fmla="*/ 2238810 w 2693908"/>
              <a:gd name="connsiteY16" fmla="*/ 3448914 h 6874329"/>
              <a:gd name="connsiteX17" fmla="*/ 2245917 w 2693908"/>
              <a:gd name="connsiteY17" fmla="*/ 3451252 h 6874329"/>
              <a:gd name="connsiteX18" fmla="*/ 2253355 w 2693908"/>
              <a:gd name="connsiteY18" fmla="*/ 3467016 h 6874329"/>
              <a:gd name="connsiteX19" fmla="*/ 2252090 w 2693908"/>
              <a:gd name="connsiteY19" fmla="*/ 3512702 h 6874329"/>
              <a:gd name="connsiteX20" fmla="*/ 2254441 w 2693908"/>
              <a:gd name="connsiteY20" fmla="*/ 3583312 h 6874329"/>
              <a:gd name="connsiteX21" fmla="*/ 2258418 w 2693908"/>
              <a:gd name="connsiteY21" fmla="*/ 3640478 h 6874329"/>
              <a:gd name="connsiteX22" fmla="*/ 2266543 w 2693908"/>
              <a:gd name="connsiteY22" fmla="*/ 3661583 h 6874329"/>
              <a:gd name="connsiteX23" fmla="*/ 2270576 w 2693908"/>
              <a:gd name="connsiteY23" fmla="*/ 3669500 h 6874329"/>
              <a:gd name="connsiteX24" fmla="*/ 2409243 w 2693908"/>
              <a:gd name="connsiteY24" fmla="*/ 6286500 h 6874329"/>
              <a:gd name="connsiteX25" fmla="*/ 2413170 w 2693908"/>
              <a:gd name="connsiteY25" fmla="*/ 6299320 h 6874329"/>
              <a:gd name="connsiteX26" fmla="*/ 2410867 w 2693908"/>
              <a:gd name="connsiteY26" fmla="*/ 6334418 h 6874329"/>
              <a:gd name="connsiteX27" fmla="*/ 2445950 w 2693908"/>
              <a:gd name="connsiteY27" fmla="*/ 6410416 h 6874329"/>
              <a:gd name="connsiteX28" fmla="*/ 2485138 w 2693908"/>
              <a:gd name="connsiteY28" fmla="*/ 6506045 h 6874329"/>
              <a:gd name="connsiteX29" fmla="*/ 2479997 w 2693908"/>
              <a:gd name="connsiteY29" fmla="*/ 6585942 h 6874329"/>
              <a:gd name="connsiteX30" fmla="*/ 2484338 w 2693908"/>
              <a:gd name="connsiteY30" fmla="*/ 6625517 h 6874329"/>
              <a:gd name="connsiteX31" fmla="*/ 2474470 w 2693908"/>
              <a:gd name="connsiteY31" fmla="*/ 6716860 h 6874329"/>
              <a:gd name="connsiteX32" fmla="*/ 2497483 w 2693908"/>
              <a:gd name="connsiteY32" fmla="*/ 6784250 h 6874329"/>
              <a:gd name="connsiteX33" fmla="*/ 2510567 w 2693908"/>
              <a:gd name="connsiteY33" fmla="*/ 6874329 h 6874329"/>
              <a:gd name="connsiteX34" fmla="*/ 0 w 2693908"/>
              <a:gd name="connsiteY34" fmla="*/ 6858000 h 6874329"/>
              <a:gd name="connsiteX35" fmla="*/ 0 w 2693908"/>
              <a:gd name="connsiteY35"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38810 w 2517893"/>
              <a:gd name="connsiteY16" fmla="*/ 3448914 h 6874329"/>
              <a:gd name="connsiteX17" fmla="*/ 2245917 w 2517893"/>
              <a:gd name="connsiteY17" fmla="*/ 3451252 h 6874329"/>
              <a:gd name="connsiteX18" fmla="*/ 2253355 w 2517893"/>
              <a:gd name="connsiteY18" fmla="*/ 3467016 h 6874329"/>
              <a:gd name="connsiteX19" fmla="*/ 2252090 w 2517893"/>
              <a:gd name="connsiteY19" fmla="*/ 3512702 h 6874329"/>
              <a:gd name="connsiteX20" fmla="*/ 2254441 w 2517893"/>
              <a:gd name="connsiteY20" fmla="*/ 3583312 h 6874329"/>
              <a:gd name="connsiteX21" fmla="*/ 2258418 w 2517893"/>
              <a:gd name="connsiteY21" fmla="*/ 3640478 h 6874329"/>
              <a:gd name="connsiteX22" fmla="*/ 2266543 w 2517893"/>
              <a:gd name="connsiteY22" fmla="*/ 3661583 h 6874329"/>
              <a:gd name="connsiteX23" fmla="*/ 2270576 w 2517893"/>
              <a:gd name="connsiteY23" fmla="*/ 3669500 h 6874329"/>
              <a:gd name="connsiteX24" fmla="*/ 2409243 w 2517893"/>
              <a:gd name="connsiteY24" fmla="*/ 6286500 h 6874329"/>
              <a:gd name="connsiteX25" fmla="*/ 2413170 w 2517893"/>
              <a:gd name="connsiteY25" fmla="*/ 6299320 h 6874329"/>
              <a:gd name="connsiteX26" fmla="*/ 2410867 w 2517893"/>
              <a:gd name="connsiteY26" fmla="*/ 6334418 h 6874329"/>
              <a:gd name="connsiteX27" fmla="*/ 2445950 w 2517893"/>
              <a:gd name="connsiteY27" fmla="*/ 6410416 h 6874329"/>
              <a:gd name="connsiteX28" fmla="*/ 2485138 w 2517893"/>
              <a:gd name="connsiteY28" fmla="*/ 6506045 h 6874329"/>
              <a:gd name="connsiteX29" fmla="*/ 2479997 w 2517893"/>
              <a:gd name="connsiteY29" fmla="*/ 6585942 h 6874329"/>
              <a:gd name="connsiteX30" fmla="*/ 2484338 w 2517893"/>
              <a:gd name="connsiteY30" fmla="*/ 6625517 h 6874329"/>
              <a:gd name="connsiteX31" fmla="*/ 2474470 w 2517893"/>
              <a:gd name="connsiteY31" fmla="*/ 6716860 h 6874329"/>
              <a:gd name="connsiteX32" fmla="*/ 2497483 w 2517893"/>
              <a:gd name="connsiteY32" fmla="*/ 6784250 h 6874329"/>
              <a:gd name="connsiteX33" fmla="*/ 2510567 w 2517893"/>
              <a:gd name="connsiteY33" fmla="*/ 6874329 h 6874329"/>
              <a:gd name="connsiteX34" fmla="*/ 0 w 2517893"/>
              <a:gd name="connsiteY34" fmla="*/ 6858000 h 6874329"/>
              <a:gd name="connsiteX35" fmla="*/ 0 w 2517893"/>
              <a:gd name="connsiteY35"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38810 w 2517893"/>
              <a:gd name="connsiteY16" fmla="*/ 3448914 h 6874329"/>
              <a:gd name="connsiteX17" fmla="*/ 2245917 w 2517893"/>
              <a:gd name="connsiteY17" fmla="*/ 3451252 h 6874329"/>
              <a:gd name="connsiteX18" fmla="*/ 2252090 w 2517893"/>
              <a:gd name="connsiteY18" fmla="*/ 3512702 h 6874329"/>
              <a:gd name="connsiteX19" fmla="*/ 2254441 w 2517893"/>
              <a:gd name="connsiteY19" fmla="*/ 3583312 h 6874329"/>
              <a:gd name="connsiteX20" fmla="*/ 2258418 w 2517893"/>
              <a:gd name="connsiteY20" fmla="*/ 3640478 h 6874329"/>
              <a:gd name="connsiteX21" fmla="*/ 2266543 w 2517893"/>
              <a:gd name="connsiteY21" fmla="*/ 3661583 h 6874329"/>
              <a:gd name="connsiteX22" fmla="*/ 2270576 w 2517893"/>
              <a:gd name="connsiteY22" fmla="*/ 3669500 h 6874329"/>
              <a:gd name="connsiteX23" fmla="*/ 2409243 w 2517893"/>
              <a:gd name="connsiteY23" fmla="*/ 6286500 h 6874329"/>
              <a:gd name="connsiteX24" fmla="*/ 2413170 w 2517893"/>
              <a:gd name="connsiteY24" fmla="*/ 6299320 h 6874329"/>
              <a:gd name="connsiteX25" fmla="*/ 2410867 w 2517893"/>
              <a:gd name="connsiteY25" fmla="*/ 6334418 h 6874329"/>
              <a:gd name="connsiteX26" fmla="*/ 2445950 w 2517893"/>
              <a:gd name="connsiteY26" fmla="*/ 6410416 h 6874329"/>
              <a:gd name="connsiteX27" fmla="*/ 2485138 w 2517893"/>
              <a:gd name="connsiteY27" fmla="*/ 6506045 h 6874329"/>
              <a:gd name="connsiteX28" fmla="*/ 2479997 w 2517893"/>
              <a:gd name="connsiteY28" fmla="*/ 6585942 h 6874329"/>
              <a:gd name="connsiteX29" fmla="*/ 2484338 w 2517893"/>
              <a:gd name="connsiteY29" fmla="*/ 6625517 h 6874329"/>
              <a:gd name="connsiteX30" fmla="*/ 2474470 w 2517893"/>
              <a:gd name="connsiteY30" fmla="*/ 6716860 h 6874329"/>
              <a:gd name="connsiteX31" fmla="*/ 2497483 w 2517893"/>
              <a:gd name="connsiteY31" fmla="*/ 6784250 h 6874329"/>
              <a:gd name="connsiteX32" fmla="*/ 2510567 w 2517893"/>
              <a:gd name="connsiteY32" fmla="*/ 6874329 h 6874329"/>
              <a:gd name="connsiteX33" fmla="*/ 0 w 2517893"/>
              <a:gd name="connsiteY33" fmla="*/ 6858000 h 6874329"/>
              <a:gd name="connsiteX34" fmla="*/ 0 w 2517893"/>
              <a:gd name="connsiteY34"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38810 w 2517893"/>
              <a:gd name="connsiteY16" fmla="*/ 3448914 h 6874329"/>
              <a:gd name="connsiteX17" fmla="*/ 2252090 w 2517893"/>
              <a:gd name="connsiteY17" fmla="*/ 3512702 h 6874329"/>
              <a:gd name="connsiteX18" fmla="*/ 2254441 w 2517893"/>
              <a:gd name="connsiteY18" fmla="*/ 3583312 h 6874329"/>
              <a:gd name="connsiteX19" fmla="*/ 2258418 w 2517893"/>
              <a:gd name="connsiteY19" fmla="*/ 3640478 h 6874329"/>
              <a:gd name="connsiteX20" fmla="*/ 2266543 w 2517893"/>
              <a:gd name="connsiteY20" fmla="*/ 3661583 h 6874329"/>
              <a:gd name="connsiteX21" fmla="*/ 2270576 w 2517893"/>
              <a:gd name="connsiteY21" fmla="*/ 3669500 h 6874329"/>
              <a:gd name="connsiteX22" fmla="*/ 2409243 w 2517893"/>
              <a:gd name="connsiteY22" fmla="*/ 6286500 h 6874329"/>
              <a:gd name="connsiteX23" fmla="*/ 2413170 w 2517893"/>
              <a:gd name="connsiteY23" fmla="*/ 6299320 h 6874329"/>
              <a:gd name="connsiteX24" fmla="*/ 2410867 w 2517893"/>
              <a:gd name="connsiteY24" fmla="*/ 6334418 h 6874329"/>
              <a:gd name="connsiteX25" fmla="*/ 2445950 w 2517893"/>
              <a:gd name="connsiteY25" fmla="*/ 6410416 h 6874329"/>
              <a:gd name="connsiteX26" fmla="*/ 2485138 w 2517893"/>
              <a:gd name="connsiteY26" fmla="*/ 6506045 h 6874329"/>
              <a:gd name="connsiteX27" fmla="*/ 2479997 w 2517893"/>
              <a:gd name="connsiteY27" fmla="*/ 6585942 h 6874329"/>
              <a:gd name="connsiteX28" fmla="*/ 2484338 w 2517893"/>
              <a:gd name="connsiteY28" fmla="*/ 6625517 h 6874329"/>
              <a:gd name="connsiteX29" fmla="*/ 2474470 w 2517893"/>
              <a:gd name="connsiteY29" fmla="*/ 6716860 h 6874329"/>
              <a:gd name="connsiteX30" fmla="*/ 2497483 w 2517893"/>
              <a:gd name="connsiteY30" fmla="*/ 6784250 h 6874329"/>
              <a:gd name="connsiteX31" fmla="*/ 2510567 w 2517893"/>
              <a:gd name="connsiteY31" fmla="*/ 6874329 h 6874329"/>
              <a:gd name="connsiteX32" fmla="*/ 0 w 2517893"/>
              <a:gd name="connsiteY32" fmla="*/ 6858000 h 6874329"/>
              <a:gd name="connsiteX33" fmla="*/ 0 w 2517893"/>
              <a:gd name="connsiteY33"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52090 w 2517893"/>
              <a:gd name="connsiteY16" fmla="*/ 3512702 h 6874329"/>
              <a:gd name="connsiteX17" fmla="*/ 2254441 w 2517893"/>
              <a:gd name="connsiteY17" fmla="*/ 3583312 h 6874329"/>
              <a:gd name="connsiteX18" fmla="*/ 2258418 w 2517893"/>
              <a:gd name="connsiteY18" fmla="*/ 3640478 h 6874329"/>
              <a:gd name="connsiteX19" fmla="*/ 2266543 w 2517893"/>
              <a:gd name="connsiteY19" fmla="*/ 3661583 h 6874329"/>
              <a:gd name="connsiteX20" fmla="*/ 2270576 w 2517893"/>
              <a:gd name="connsiteY20" fmla="*/ 3669500 h 6874329"/>
              <a:gd name="connsiteX21" fmla="*/ 2409243 w 2517893"/>
              <a:gd name="connsiteY21" fmla="*/ 6286500 h 6874329"/>
              <a:gd name="connsiteX22" fmla="*/ 2413170 w 2517893"/>
              <a:gd name="connsiteY22" fmla="*/ 6299320 h 6874329"/>
              <a:gd name="connsiteX23" fmla="*/ 2410867 w 2517893"/>
              <a:gd name="connsiteY23" fmla="*/ 6334418 h 6874329"/>
              <a:gd name="connsiteX24" fmla="*/ 2445950 w 2517893"/>
              <a:gd name="connsiteY24" fmla="*/ 6410416 h 6874329"/>
              <a:gd name="connsiteX25" fmla="*/ 2485138 w 2517893"/>
              <a:gd name="connsiteY25" fmla="*/ 6506045 h 6874329"/>
              <a:gd name="connsiteX26" fmla="*/ 2479997 w 2517893"/>
              <a:gd name="connsiteY26" fmla="*/ 6585942 h 6874329"/>
              <a:gd name="connsiteX27" fmla="*/ 2484338 w 2517893"/>
              <a:gd name="connsiteY27" fmla="*/ 6625517 h 6874329"/>
              <a:gd name="connsiteX28" fmla="*/ 2474470 w 2517893"/>
              <a:gd name="connsiteY28" fmla="*/ 6716860 h 6874329"/>
              <a:gd name="connsiteX29" fmla="*/ 2497483 w 2517893"/>
              <a:gd name="connsiteY29" fmla="*/ 6784250 h 6874329"/>
              <a:gd name="connsiteX30" fmla="*/ 2510567 w 2517893"/>
              <a:gd name="connsiteY30" fmla="*/ 6874329 h 6874329"/>
              <a:gd name="connsiteX31" fmla="*/ 0 w 2517893"/>
              <a:gd name="connsiteY31" fmla="*/ 6858000 h 6874329"/>
              <a:gd name="connsiteX32" fmla="*/ 0 w 2517893"/>
              <a:gd name="connsiteY32"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52090 w 2517893"/>
              <a:gd name="connsiteY16" fmla="*/ 3512702 h 6874329"/>
              <a:gd name="connsiteX17" fmla="*/ 2254441 w 2517893"/>
              <a:gd name="connsiteY17" fmla="*/ 3583312 h 6874329"/>
              <a:gd name="connsiteX18" fmla="*/ 2258418 w 2517893"/>
              <a:gd name="connsiteY18" fmla="*/ 3640478 h 6874329"/>
              <a:gd name="connsiteX19" fmla="*/ 2266543 w 2517893"/>
              <a:gd name="connsiteY19" fmla="*/ 3661583 h 6874329"/>
              <a:gd name="connsiteX20" fmla="*/ 2409243 w 2517893"/>
              <a:gd name="connsiteY20" fmla="*/ 6286500 h 6874329"/>
              <a:gd name="connsiteX21" fmla="*/ 2413170 w 2517893"/>
              <a:gd name="connsiteY21" fmla="*/ 6299320 h 6874329"/>
              <a:gd name="connsiteX22" fmla="*/ 2410867 w 2517893"/>
              <a:gd name="connsiteY22" fmla="*/ 6334418 h 6874329"/>
              <a:gd name="connsiteX23" fmla="*/ 2445950 w 2517893"/>
              <a:gd name="connsiteY23" fmla="*/ 6410416 h 6874329"/>
              <a:gd name="connsiteX24" fmla="*/ 2485138 w 2517893"/>
              <a:gd name="connsiteY24" fmla="*/ 6506045 h 6874329"/>
              <a:gd name="connsiteX25" fmla="*/ 2479997 w 2517893"/>
              <a:gd name="connsiteY25" fmla="*/ 6585942 h 6874329"/>
              <a:gd name="connsiteX26" fmla="*/ 2484338 w 2517893"/>
              <a:gd name="connsiteY26" fmla="*/ 6625517 h 6874329"/>
              <a:gd name="connsiteX27" fmla="*/ 2474470 w 2517893"/>
              <a:gd name="connsiteY27" fmla="*/ 6716860 h 6874329"/>
              <a:gd name="connsiteX28" fmla="*/ 2497483 w 2517893"/>
              <a:gd name="connsiteY28" fmla="*/ 6784250 h 6874329"/>
              <a:gd name="connsiteX29" fmla="*/ 2510567 w 2517893"/>
              <a:gd name="connsiteY29" fmla="*/ 6874329 h 6874329"/>
              <a:gd name="connsiteX30" fmla="*/ 0 w 2517893"/>
              <a:gd name="connsiteY30" fmla="*/ 6858000 h 6874329"/>
              <a:gd name="connsiteX31" fmla="*/ 0 w 2517893"/>
              <a:gd name="connsiteY31"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52090 w 2517893"/>
              <a:gd name="connsiteY15" fmla="*/ 3512702 h 6874329"/>
              <a:gd name="connsiteX16" fmla="*/ 2254441 w 2517893"/>
              <a:gd name="connsiteY16" fmla="*/ 3583312 h 6874329"/>
              <a:gd name="connsiteX17" fmla="*/ 2258418 w 2517893"/>
              <a:gd name="connsiteY17" fmla="*/ 3640478 h 6874329"/>
              <a:gd name="connsiteX18" fmla="*/ 2266543 w 2517893"/>
              <a:gd name="connsiteY18" fmla="*/ 3661583 h 6874329"/>
              <a:gd name="connsiteX19" fmla="*/ 2409243 w 2517893"/>
              <a:gd name="connsiteY19" fmla="*/ 6286500 h 6874329"/>
              <a:gd name="connsiteX20" fmla="*/ 2413170 w 2517893"/>
              <a:gd name="connsiteY20" fmla="*/ 6299320 h 6874329"/>
              <a:gd name="connsiteX21" fmla="*/ 2410867 w 2517893"/>
              <a:gd name="connsiteY21" fmla="*/ 6334418 h 6874329"/>
              <a:gd name="connsiteX22" fmla="*/ 2445950 w 2517893"/>
              <a:gd name="connsiteY22" fmla="*/ 6410416 h 6874329"/>
              <a:gd name="connsiteX23" fmla="*/ 2485138 w 2517893"/>
              <a:gd name="connsiteY23" fmla="*/ 6506045 h 6874329"/>
              <a:gd name="connsiteX24" fmla="*/ 2479997 w 2517893"/>
              <a:gd name="connsiteY24" fmla="*/ 6585942 h 6874329"/>
              <a:gd name="connsiteX25" fmla="*/ 2484338 w 2517893"/>
              <a:gd name="connsiteY25" fmla="*/ 6625517 h 6874329"/>
              <a:gd name="connsiteX26" fmla="*/ 2474470 w 2517893"/>
              <a:gd name="connsiteY26" fmla="*/ 6716860 h 6874329"/>
              <a:gd name="connsiteX27" fmla="*/ 2497483 w 2517893"/>
              <a:gd name="connsiteY27" fmla="*/ 6784250 h 6874329"/>
              <a:gd name="connsiteX28" fmla="*/ 2510567 w 2517893"/>
              <a:gd name="connsiteY28" fmla="*/ 6874329 h 6874329"/>
              <a:gd name="connsiteX29" fmla="*/ 0 w 2517893"/>
              <a:gd name="connsiteY29" fmla="*/ 6858000 h 6874329"/>
              <a:gd name="connsiteX30" fmla="*/ 0 w 2517893"/>
              <a:gd name="connsiteY30"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199342 w 2517893"/>
              <a:gd name="connsiteY12" fmla="*/ 3305319 h 6874329"/>
              <a:gd name="connsiteX13" fmla="*/ 2231864 w 2517893"/>
              <a:gd name="connsiteY13" fmla="*/ 3412872 h 6874329"/>
              <a:gd name="connsiteX14" fmla="*/ 2235242 w 2517893"/>
              <a:gd name="connsiteY14" fmla="*/ 3435543 h 6874329"/>
              <a:gd name="connsiteX15" fmla="*/ 2252090 w 2517893"/>
              <a:gd name="connsiteY15" fmla="*/ 3512702 h 6874329"/>
              <a:gd name="connsiteX16" fmla="*/ 2254441 w 2517893"/>
              <a:gd name="connsiteY16" fmla="*/ 3583312 h 6874329"/>
              <a:gd name="connsiteX17" fmla="*/ 2258418 w 2517893"/>
              <a:gd name="connsiteY17" fmla="*/ 3640478 h 6874329"/>
              <a:gd name="connsiteX18" fmla="*/ 2266543 w 2517893"/>
              <a:gd name="connsiteY18" fmla="*/ 3661583 h 6874329"/>
              <a:gd name="connsiteX19" fmla="*/ 2409243 w 2517893"/>
              <a:gd name="connsiteY19" fmla="*/ 6286500 h 6874329"/>
              <a:gd name="connsiteX20" fmla="*/ 2413170 w 2517893"/>
              <a:gd name="connsiteY20" fmla="*/ 6299320 h 6874329"/>
              <a:gd name="connsiteX21" fmla="*/ 2410867 w 2517893"/>
              <a:gd name="connsiteY21" fmla="*/ 6334418 h 6874329"/>
              <a:gd name="connsiteX22" fmla="*/ 2445950 w 2517893"/>
              <a:gd name="connsiteY22" fmla="*/ 6410416 h 6874329"/>
              <a:gd name="connsiteX23" fmla="*/ 2485138 w 2517893"/>
              <a:gd name="connsiteY23" fmla="*/ 6506045 h 6874329"/>
              <a:gd name="connsiteX24" fmla="*/ 2479997 w 2517893"/>
              <a:gd name="connsiteY24" fmla="*/ 6585942 h 6874329"/>
              <a:gd name="connsiteX25" fmla="*/ 2484338 w 2517893"/>
              <a:gd name="connsiteY25" fmla="*/ 6625517 h 6874329"/>
              <a:gd name="connsiteX26" fmla="*/ 2474470 w 2517893"/>
              <a:gd name="connsiteY26" fmla="*/ 6716860 h 6874329"/>
              <a:gd name="connsiteX27" fmla="*/ 2497483 w 2517893"/>
              <a:gd name="connsiteY27" fmla="*/ 6784250 h 6874329"/>
              <a:gd name="connsiteX28" fmla="*/ 2510567 w 2517893"/>
              <a:gd name="connsiteY28" fmla="*/ 6874329 h 6874329"/>
              <a:gd name="connsiteX29" fmla="*/ 0 w 2517893"/>
              <a:gd name="connsiteY29" fmla="*/ 6858000 h 6874329"/>
              <a:gd name="connsiteX30" fmla="*/ 0 w 2517893"/>
              <a:gd name="connsiteY30"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199342 w 2517893"/>
              <a:gd name="connsiteY12" fmla="*/ 3305319 h 6874329"/>
              <a:gd name="connsiteX13" fmla="*/ 2231864 w 2517893"/>
              <a:gd name="connsiteY13" fmla="*/ 3412872 h 6874329"/>
              <a:gd name="connsiteX14" fmla="*/ 2230217 w 2517893"/>
              <a:gd name="connsiteY14" fmla="*/ 3445591 h 6874329"/>
              <a:gd name="connsiteX15" fmla="*/ 2252090 w 2517893"/>
              <a:gd name="connsiteY15" fmla="*/ 3512702 h 6874329"/>
              <a:gd name="connsiteX16" fmla="*/ 2254441 w 2517893"/>
              <a:gd name="connsiteY16" fmla="*/ 3583312 h 6874329"/>
              <a:gd name="connsiteX17" fmla="*/ 2258418 w 2517893"/>
              <a:gd name="connsiteY17" fmla="*/ 3640478 h 6874329"/>
              <a:gd name="connsiteX18" fmla="*/ 2266543 w 2517893"/>
              <a:gd name="connsiteY18" fmla="*/ 3661583 h 6874329"/>
              <a:gd name="connsiteX19" fmla="*/ 2409243 w 2517893"/>
              <a:gd name="connsiteY19" fmla="*/ 6286500 h 6874329"/>
              <a:gd name="connsiteX20" fmla="*/ 2413170 w 2517893"/>
              <a:gd name="connsiteY20" fmla="*/ 6299320 h 6874329"/>
              <a:gd name="connsiteX21" fmla="*/ 2410867 w 2517893"/>
              <a:gd name="connsiteY21" fmla="*/ 6334418 h 6874329"/>
              <a:gd name="connsiteX22" fmla="*/ 2445950 w 2517893"/>
              <a:gd name="connsiteY22" fmla="*/ 6410416 h 6874329"/>
              <a:gd name="connsiteX23" fmla="*/ 2485138 w 2517893"/>
              <a:gd name="connsiteY23" fmla="*/ 6506045 h 6874329"/>
              <a:gd name="connsiteX24" fmla="*/ 2479997 w 2517893"/>
              <a:gd name="connsiteY24" fmla="*/ 6585942 h 6874329"/>
              <a:gd name="connsiteX25" fmla="*/ 2484338 w 2517893"/>
              <a:gd name="connsiteY25" fmla="*/ 6625517 h 6874329"/>
              <a:gd name="connsiteX26" fmla="*/ 2474470 w 2517893"/>
              <a:gd name="connsiteY26" fmla="*/ 6716860 h 6874329"/>
              <a:gd name="connsiteX27" fmla="*/ 2497483 w 2517893"/>
              <a:gd name="connsiteY27" fmla="*/ 6784250 h 6874329"/>
              <a:gd name="connsiteX28" fmla="*/ 2510567 w 2517893"/>
              <a:gd name="connsiteY28" fmla="*/ 6874329 h 6874329"/>
              <a:gd name="connsiteX29" fmla="*/ 0 w 2517893"/>
              <a:gd name="connsiteY29" fmla="*/ 6858000 h 6874329"/>
              <a:gd name="connsiteX30" fmla="*/ 0 w 2517893"/>
              <a:gd name="connsiteY30" fmla="*/ 0 h 687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7893" h="6874329">
                <a:moveTo>
                  <a:pt x="0" y="0"/>
                </a:moveTo>
                <a:lnTo>
                  <a:pt x="1954764" y="2"/>
                </a:lnTo>
                <a:lnTo>
                  <a:pt x="1957395" y="42878"/>
                </a:lnTo>
                <a:cubicBezTo>
                  <a:pt x="1959383" y="61970"/>
                  <a:pt x="1947646" y="69278"/>
                  <a:pt x="1946682" y="88399"/>
                </a:cubicBezTo>
                <a:cubicBezTo>
                  <a:pt x="1943597" y="112372"/>
                  <a:pt x="1937521" y="188391"/>
                  <a:pt x="1942627" y="220058"/>
                </a:cubicBezTo>
                <a:cubicBezTo>
                  <a:pt x="1931289" y="227083"/>
                  <a:pt x="1947001" y="245114"/>
                  <a:pt x="1928736" y="248814"/>
                </a:cubicBezTo>
                <a:cubicBezTo>
                  <a:pt x="1928656" y="259311"/>
                  <a:pt x="1932361" y="265787"/>
                  <a:pt x="1921659" y="270478"/>
                </a:cubicBezTo>
                <a:cubicBezTo>
                  <a:pt x="1951697" y="301630"/>
                  <a:pt x="1871182" y="402384"/>
                  <a:pt x="1893043" y="432254"/>
                </a:cubicBezTo>
                <a:cubicBezTo>
                  <a:pt x="1888738" y="469184"/>
                  <a:pt x="1899991" y="437869"/>
                  <a:pt x="1887612" y="466474"/>
                </a:cubicBezTo>
                <a:cubicBezTo>
                  <a:pt x="1880778" y="483824"/>
                  <a:pt x="1876681" y="552973"/>
                  <a:pt x="1852528" y="562942"/>
                </a:cubicBezTo>
                <a:cubicBezTo>
                  <a:pt x="1868570" y="584589"/>
                  <a:pt x="1846902" y="568029"/>
                  <a:pt x="1850661" y="589537"/>
                </a:cubicBezTo>
                <a:lnTo>
                  <a:pt x="1850964" y="615950"/>
                </a:lnTo>
                <a:lnTo>
                  <a:pt x="2199342" y="3305319"/>
                </a:lnTo>
                <a:cubicBezTo>
                  <a:pt x="2171830" y="3299994"/>
                  <a:pt x="2262283" y="3407938"/>
                  <a:pt x="2231864" y="3412872"/>
                </a:cubicBezTo>
                <a:cubicBezTo>
                  <a:pt x="2234142" y="3418089"/>
                  <a:pt x="2226810" y="3440711"/>
                  <a:pt x="2230217" y="3445591"/>
                </a:cubicBezTo>
                <a:lnTo>
                  <a:pt x="2252090" y="3512702"/>
                </a:lnTo>
                <a:cubicBezTo>
                  <a:pt x="2237350" y="3538488"/>
                  <a:pt x="2274222" y="3551402"/>
                  <a:pt x="2254441" y="3583312"/>
                </a:cubicBezTo>
                <a:cubicBezTo>
                  <a:pt x="2249590" y="3595191"/>
                  <a:pt x="2249416" y="3632830"/>
                  <a:pt x="2258418" y="3640478"/>
                </a:cubicBezTo>
                <a:cubicBezTo>
                  <a:pt x="2260245" y="3648435"/>
                  <a:pt x="2256821" y="3657394"/>
                  <a:pt x="2266543" y="3661583"/>
                </a:cubicBezTo>
                <a:cubicBezTo>
                  <a:pt x="2291680" y="4102587"/>
                  <a:pt x="2384805" y="5846877"/>
                  <a:pt x="2409243" y="6286500"/>
                </a:cubicBezTo>
                <a:lnTo>
                  <a:pt x="2413170" y="6299320"/>
                </a:lnTo>
                <a:cubicBezTo>
                  <a:pt x="2416797" y="6311449"/>
                  <a:pt x="2418888" y="6323595"/>
                  <a:pt x="2410867" y="6334418"/>
                </a:cubicBezTo>
                <a:cubicBezTo>
                  <a:pt x="2421335" y="6344386"/>
                  <a:pt x="2428168" y="6395624"/>
                  <a:pt x="2445950" y="6410416"/>
                </a:cubicBezTo>
                <a:cubicBezTo>
                  <a:pt x="2466540" y="6421110"/>
                  <a:pt x="2486307" y="6466556"/>
                  <a:pt x="2485138" y="6506045"/>
                </a:cubicBezTo>
                <a:cubicBezTo>
                  <a:pt x="2463277" y="6535915"/>
                  <a:pt x="2493613" y="6549673"/>
                  <a:pt x="2479997" y="6585942"/>
                </a:cubicBezTo>
                <a:cubicBezTo>
                  <a:pt x="2490700" y="6590634"/>
                  <a:pt x="2484258" y="6615020"/>
                  <a:pt x="2484338" y="6625517"/>
                </a:cubicBezTo>
                <a:cubicBezTo>
                  <a:pt x="2502603" y="6629217"/>
                  <a:pt x="2472279" y="6690405"/>
                  <a:pt x="2474470" y="6716860"/>
                </a:cubicBezTo>
                <a:cubicBezTo>
                  <a:pt x="2476661" y="6743315"/>
                  <a:pt x="2493854" y="6737792"/>
                  <a:pt x="2497483" y="6784250"/>
                </a:cubicBezTo>
                <a:cubicBezTo>
                  <a:pt x="2503499" y="6810495"/>
                  <a:pt x="2530741" y="6862875"/>
                  <a:pt x="2510567" y="6874329"/>
                </a:cubicBez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 xmlns:a16="http://schemas.microsoft.com/office/drawing/2014/main" id="{15F21F25-7BA9-4292-8DD8-0AE0DB82E5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5342" y="457200"/>
            <a:ext cx="4285072" cy="29107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 xmlns:a16="http://schemas.microsoft.com/office/drawing/2014/main" id="{EE48CA04-B6DA-494E-A865-56744338D0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5341" y="3539538"/>
            <a:ext cx="4285072" cy="29107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oogle Shape;111;p21">
            <a:extLst>
              <a:ext uri="{FF2B5EF4-FFF2-40B4-BE49-F238E27FC236}">
                <a16:creationId xmlns="" xmlns:a16="http://schemas.microsoft.com/office/drawing/2014/main" id="{B49590C8-5270-4934-B16D-6821179C4463}"/>
              </a:ext>
            </a:extLst>
          </p:cNvPr>
          <p:cNvPicPr preferRelativeResize="0"/>
          <p:nvPr/>
        </p:nvPicPr>
        <p:blipFill>
          <a:blip r:embed="rId5"/>
          <a:stretch>
            <a:fillRect/>
          </a:stretch>
        </p:blipFill>
        <p:spPr>
          <a:xfrm>
            <a:off x="602154" y="869193"/>
            <a:ext cx="3979617" cy="2003611"/>
          </a:xfrm>
          <a:prstGeom prst="rect">
            <a:avLst/>
          </a:prstGeom>
          <a:noFill/>
        </p:spPr>
      </p:pic>
      <p:sp>
        <p:nvSpPr>
          <p:cNvPr id="15" name="TextBox 14">
            <a:extLst>
              <a:ext uri="{FF2B5EF4-FFF2-40B4-BE49-F238E27FC236}">
                <a16:creationId xmlns="" xmlns:a16="http://schemas.microsoft.com/office/drawing/2014/main" id="{4E0B1097-8ED8-4CAB-B8A0-7E7063B1E4D7}"/>
              </a:ext>
            </a:extLst>
          </p:cNvPr>
          <p:cNvSpPr txBox="1"/>
          <p:nvPr/>
        </p:nvSpPr>
        <p:spPr>
          <a:xfrm>
            <a:off x="4934176" y="1207871"/>
            <a:ext cx="6273052" cy="2159566"/>
          </a:xfrm>
          <a:prstGeom prst="rect">
            <a:avLst/>
          </a:prstGeom>
          <a:noFill/>
        </p:spPr>
        <p:txBody>
          <a:bodyPr wrap="square">
            <a:spAutoFit/>
          </a:bodyPr>
          <a:lstStyle/>
          <a:p>
            <a:pPr marL="438150" lvl="0" indent="-285750" algn="l" rtl="0">
              <a:lnSpc>
                <a:spcPct val="100000"/>
              </a:lnSpc>
              <a:spcBef>
                <a:spcPts val="0"/>
              </a:spcBef>
              <a:spcAft>
                <a:spcPts val="0"/>
              </a:spcAft>
              <a:buClr>
                <a:schemeClr val="tx2">
                  <a:lumMod val="10000"/>
                </a:schemeClr>
              </a:buClr>
              <a:buSzPct val="72000"/>
              <a:buFont typeface="Arial" panose="020B0604020202020204" pitchFamily="34" charset="0"/>
              <a:buChar char="•"/>
            </a:pPr>
            <a:r>
              <a:rPr lang="en-US" dirty="0">
                <a:solidFill>
                  <a:schemeClr val="tx2">
                    <a:lumMod val="10000"/>
                  </a:schemeClr>
                </a:solidFill>
                <a:latin typeface="Aharoni" panose="02010803020104030203" pitchFamily="2" charset="-79"/>
                <a:cs typeface="Aharoni" panose="02010803020104030203" pitchFamily="2" charset="-79"/>
              </a:rPr>
              <a:t>The most highly conserved promoter elements are the –10 and –35 hexamers, located 10 and 35 bp upstream from the transcription start point.</a:t>
            </a:r>
          </a:p>
          <a:p>
            <a:pPr marL="438150" lvl="0" indent="-285750" algn="l" rtl="0">
              <a:lnSpc>
                <a:spcPct val="100000"/>
              </a:lnSpc>
              <a:spcBef>
                <a:spcPts val="1000"/>
              </a:spcBef>
              <a:spcAft>
                <a:spcPts val="0"/>
              </a:spcAft>
              <a:buClr>
                <a:schemeClr val="tx2">
                  <a:lumMod val="10000"/>
                </a:schemeClr>
              </a:buClr>
              <a:buSzPct val="72000"/>
              <a:buFont typeface="Arial" panose="020B0604020202020204" pitchFamily="34" charset="0"/>
              <a:buChar char="•"/>
            </a:pPr>
            <a:r>
              <a:rPr lang="en-US" dirty="0">
                <a:solidFill>
                  <a:schemeClr val="tx2">
                    <a:lumMod val="10000"/>
                  </a:schemeClr>
                </a:solidFill>
                <a:latin typeface="Aharoni" panose="02010803020104030203" pitchFamily="2" charset="-79"/>
                <a:cs typeface="Aharoni" panose="02010803020104030203" pitchFamily="2" charset="-79"/>
              </a:rPr>
              <a:t> For RNA polymerase containing σ70, consensus sequences for these elements are 5′-TATAAT-3′ and 5′-TTGACA-3′, respectively, and the spacing between these elements is crucial for promoter function. </a:t>
            </a:r>
          </a:p>
        </p:txBody>
      </p:sp>
      <p:sp>
        <p:nvSpPr>
          <p:cNvPr id="17" name="TextBox 16">
            <a:extLst>
              <a:ext uri="{FF2B5EF4-FFF2-40B4-BE49-F238E27FC236}">
                <a16:creationId xmlns="" xmlns:a16="http://schemas.microsoft.com/office/drawing/2014/main" id="{A1BEAF57-2AEF-4062-B231-B1FA905EB977}"/>
              </a:ext>
            </a:extLst>
          </p:cNvPr>
          <p:cNvSpPr txBox="1"/>
          <p:nvPr/>
        </p:nvSpPr>
        <p:spPr>
          <a:xfrm>
            <a:off x="5275754" y="4256255"/>
            <a:ext cx="6568888" cy="1477328"/>
          </a:xfrm>
          <a:prstGeom prst="rect">
            <a:avLst/>
          </a:prstGeom>
          <a:noFill/>
        </p:spPr>
        <p:txBody>
          <a:bodyPr wrap="square">
            <a:spAutoFit/>
          </a:bodyPr>
          <a:lstStyle/>
          <a:p>
            <a:pPr marL="171450" indent="-171450">
              <a:buFont typeface="Arial" panose="020B0604020202020204" pitchFamily="34" charset="0"/>
              <a:buChar char="•"/>
            </a:pPr>
            <a:r>
              <a:rPr lang="en-US" b="0" i="0" dirty="0">
                <a:solidFill>
                  <a:schemeClr val="tx2">
                    <a:lumMod val="10000"/>
                  </a:schemeClr>
                </a:solidFill>
                <a:effectLst/>
                <a:latin typeface="Aharoni" panose="02010803020104030203" pitchFamily="2" charset="-79"/>
                <a:cs typeface="Aharoni" panose="02010803020104030203" pitchFamily="2" charset="-79"/>
              </a:rPr>
              <a:t>most promoters matching only 7–9 out of the 12 bases(ranging from 54% to 82% for each base). </a:t>
            </a:r>
          </a:p>
          <a:p>
            <a:pPr marL="171450" indent="-171450">
              <a:buFont typeface="Arial" panose="020B0604020202020204" pitchFamily="34" charset="0"/>
              <a:buChar char="•"/>
            </a:pPr>
            <a:r>
              <a:rPr lang="en-US" b="0" i="0" dirty="0">
                <a:solidFill>
                  <a:schemeClr val="tx2">
                    <a:lumMod val="10000"/>
                  </a:schemeClr>
                </a:solidFill>
                <a:effectLst/>
                <a:latin typeface="Aharoni" panose="02010803020104030203" pitchFamily="2" charset="-79"/>
                <a:cs typeface="Aharoni" panose="02010803020104030203" pitchFamily="2" charset="-79"/>
              </a:rPr>
              <a:t>the Rox1 transcription factor is known to bind at least eight sites in three genes.</a:t>
            </a:r>
          </a:p>
          <a:p>
            <a:pPr marL="171450" indent="-171450">
              <a:buFont typeface="Arial" panose="020B0604020202020204" pitchFamily="34" charset="0"/>
              <a:buChar char="•"/>
            </a:pPr>
            <a:r>
              <a:rPr lang="en-US" b="0" i="0" dirty="0">
                <a:solidFill>
                  <a:schemeClr val="tx2">
                    <a:lumMod val="10000"/>
                  </a:schemeClr>
                </a:solidFill>
                <a:effectLst/>
                <a:latin typeface="Aharoni" panose="02010803020104030203" pitchFamily="2" charset="-79"/>
                <a:cs typeface="Aharoni" panose="02010803020104030203" pitchFamily="2" charset="-79"/>
              </a:rPr>
              <a:t>We asked how well it matches the consensus sequence?</a:t>
            </a:r>
          </a:p>
        </p:txBody>
      </p:sp>
      <p:sp>
        <p:nvSpPr>
          <p:cNvPr id="19" name="TextBox 18">
            <a:extLst>
              <a:ext uri="{FF2B5EF4-FFF2-40B4-BE49-F238E27FC236}">
                <a16:creationId xmlns="" xmlns:a16="http://schemas.microsoft.com/office/drawing/2014/main" id="{EADEB003-8F23-4136-9BF1-942D8428B921}"/>
              </a:ext>
            </a:extLst>
          </p:cNvPr>
          <p:cNvSpPr txBox="1"/>
          <p:nvPr/>
        </p:nvSpPr>
        <p:spPr>
          <a:xfrm>
            <a:off x="5396777" y="3737387"/>
            <a:ext cx="4587410" cy="400110"/>
          </a:xfrm>
          <a:prstGeom prst="rect">
            <a:avLst/>
          </a:prstGeom>
          <a:noFill/>
        </p:spPr>
        <p:txBody>
          <a:bodyPr wrap="square">
            <a:spAutoFit/>
          </a:bodyPr>
          <a:lstStyle/>
          <a:p>
            <a:r>
              <a:rPr lang="en-US" sz="2000" b="1" i="0" u="sng" dirty="0">
                <a:solidFill>
                  <a:schemeClr val="tx2">
                    <a:lumMod val="10000"/>
                  </a:schemeClr>
                </a:solidFill>
                <a:effectLst/>
                <a:latin typeface="+mj-lt"/>
              </a:rPr>
              <a:t>genomic binding sites :</a:t>
            </a:r>
            <a:endParaRPr lang="en-US" sz="2000" b="1" u="sng" dirty="0">
              <a:solidFill>
                <a:schemeClr val="tx2">
                  <a:lumMod val="10000"/>
                </a:schemeClr>
              </a:solidFill>
              <a:latin typeface="+mj-lt"/>
            </a:endParaRPr>
          </a:p>
        </p:txBody>
      </p:sp>
      <p:sp>
        <p:nvSpPr>
          <p:cNvPr id="21" name="TextBox 20">
            <a:extLst>
              <a:ext uri="{FF2B5EF4-FFF2-40B4-BE49-F238E27FC236}">
                <a16:creationId xmlns="" xmlns:a16="http://schemas.microsoft.com/office/drawing/2014/main" id="{5AE2FF42-F138-4EDA-9230-8DFC79E8E641}"/>
              </a:ext>
            </a:extLst>
          </p:cNvPr>
          <p:cNvSpPr txBox="1"/>
          <p:nvPr/>
        </p:nvSpPr>
        <p:spPr>
          <a:xfrm>
            <a:off x="5324675" y="691944"/>
            <a:ext cx="4586908" cy="400110"/>
          </a:xfrm>
          <a:prstGeom prst="rect">
            <a:avLst/>
          </a:prstGeom>
          <a:noFill/>
        </p:spPr>
        <p:txBody>
          <a:bodyPr wrap="square">
            <a:spAutoFit/>
          </a:bodyPr>
          <a:lstStyle/>
          <a:p>
            <a:r>
              <a:rPr lang="en-GB" sz="2000" b="1" u="sng" dirty="0">
                <a:solidFill>
                  <a:schemeClr val="tx2">
                    <a:lumMod val="10000"/>
                  </a:schemeClr>
                </a:solidFill>
              </a:rPr>
              <a:t>E. coli promoter region : </a:t>
            </a:r>
            <a:endParaRPr lang="en-US" sz="2000" b="1" u="sng" dirty="0">
              <a:solidFill>
                <a:schemeClr val="tx2">
                  <a:lumMod val="10000"/>
                </a:schemeClr>
              </a:solidFill>
            </a:endParaRPr>
          </a:p>
        </p:txBody>
      </p:sp>
      <p:pic>
        <p:nvPicPr>
          <p:cNvPr id="7" name="Picture 6">
            <a:extLst>
              <a:ext uri="{FF2B5EF4-FFF2-40B4-BE49-F238E27FC236}">
                <a16:creationId xmlns="" xmlns:a16="http://schemas.microsoft.com/office/drawing/2014/main" id="{680F4AB8-CB47-431A-AD0F-AF06A4B41D95}"/>
              </a:ext>
            </a:extLst>
          </p:cNvPr>
          <p:cNvPicPr>
            <a:picLocks noChangeAspect="1"/>
          </p:cNvPicPr>
          <p:nvPr/>
        </p:nvPicPr>
        <p:blipFill>
          <a:blip r:embed="rId6"/>
          <a:stretch>
            <a:fillRect/>
          </a:stretch>
        </p:blipFill>
        <p:spPr>
          <a:xfrm>
            <a:off x="1216738" y="3674731"/>
            <a:ext cx="2946365" cy="2640376"/>
          </a:xfrm>
          <a:prstGeom prst="rect">
            <a:avLst/>
          </a:prstGeom>
        </p:spPr>
      </p:pic>
    </p:spTree>
    <p:extLst>
      <p:ext uri="{BB962C8B-B14F-4D97-AF65-F5344CB8AC3E}">
        <p14:creationId xmlns:p14="http://schemas.microsoft.com/office/powerpoint/2010/main" val="196050544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9">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11">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21"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2" name="Rectangle 13">
            <a:extLst>
              <a:ext uri="{FF2B5EF4-FFF2-40B4-BE49-F238E27FC236}">
                <a16:creationId xmlns="" xmlns:a16="http://schemas.microsoft.com/office/drawing/2014/main" id="{2C8B0D73-9BAF-4601-9F4B-0636F2DED1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5">
            <a:extLst>
              <a:ext uri="{FF2B5EF4-FFF2-40B4-BE49-F238E27FC236}">
                <a16:creationId xmlns="" xmlns:a16="http://schemas.microsoft.com/office/drawing/2014/main" id="{5AF5068F-4385-4DDC-AE5A-E1E44D507E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C565333F-8B60-4D53-841C-34980FA86F27}"/>
              </a:ext>
            </a:extLst>
          </p:cNvPr>
          <p:cNvSpPr txBox="1"/>
          <p:nvPr/>
        </p:nvSpPr>
        <p:spPr>
          <a:xfrm>
            <a:off x="3441199" y="1868758"/>
            <a:ext cx="8750802" cy="1400383"/>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2000" dirty="0">
                <a:solidFill>
                  <a:schemeClr val="tx2">
                    <a:lumMod val="10000"/>
                  </a:schemeClr>
                </a:solidFill>
                <a:latin typeface="Abadi" panose="020B0604020104020204" pitchFamily="34" charset="0"/>
                <a:cs typeface="Arial" panose="020B0604020202020204" pitchFamily="34" charset="0"/>
              </a:rPr>
              <a:t>We can calculate how often we would expect these consensus sequences to occur, based on their length and degeneracy.</a:t>
            </a:r>
          </a:p>
          <a:p>
            <a:pPr marL="171450" indent="-171450">
              <a:spcAft>
                <a:spcPts val="600"/>
              </a:spcAft>
              <a:buFont typeface="Arial" panose="020B0604020202020204" pitchFamily="34" charset="0"/>
              <a:buChar char="•"/>
            </a:pPr>
            <a:r>
              <a:rPr lang="en-US" sz="2000" b="0" i="0" dirty="0">
                <a:solidFill>
                  <a:schemeClr val="tx2">
                    <a:lumMod val="10000"/>
                  </a:schemeClr>
                </a:solidFill>
                <a:effectLst/>
                <a:latin typeface="Abadi" panose="020B0604020104020204" pitchFamily="34" charset="0"/>
                <a:cs typeface="Arial" panose="020B0604020202020204" pitchFamily="34" charset="0"/>
              </a:rPr>
              <a:t>The frequency matrix show a motif of ATTGTT, with much lower conservation in the flanking bases.</a:t>
            </a:r>
            <a:r>
              <a:rPr lang="en-US" sz="2000" dirty="0">
                <a:solidFill>
                  <a:schemeClr val="tx2">
                    <a:lumMod val="10000"/>
                  </a:schemeClr>
                </a:solidFill>
                <a:latin typeface="Abadi" panose="020B0604020104020204" pitchFamily="34" charset="0"/>
                <a:cs typeface="Arial" panose="020B0604020202020204" pitchFamily="34" charset="0"/>
              </a:rPr>
              <a:t> </a:t>
            </a:r>
          </a:p>
        </p:txBody>
      </p:sp>
      <p:sp>
        <p:nvSpPr>
          <p:cNvPr id="17" name="TextBox 16">
            <a:extLst>
              <a:ext uri="{FF2B5EF4-FFF2-40B4-BE49-F238E27FC236}">
                <a16:creationId xmlns="" xmlns:a16="http://schemas.microsoft.com/office/drawing/2014/main" id="{B2000AAC-3DFE-4A06-9757-2B1DD2127F6E}"/>
              </a:ext>
            </a:extLst>
          </p:cNvPr>
          <p:cNvSpPr txBox="1"/>
          <p:nvPr/>
        </p:nvSpPr>
        <p:spPr>
          <a:xfrm>
            <a:off x="3884364" y="4843745"/>
            <a:ext cx="8319247" cy="1323439"/>
          </a:xfrm>
          <a:prstGeom prst="rect">
            <a:avLst/>
          </a:prstGeom>
          <a:noFill/>
        </p:spPr>
        <p:txBody>
          <a:bodyPr wrap="square" rtlCol="0">
            <a:spAutoFit/>
          </a:bodyPr>
          <a:lstStyle/>
          <a:p>
            <a:pPr marL="171450" indent="-171450">
              <a:buFont typeface="Arial" panose="020B0604020202020204" pitchFamily="34" charset="0"/>
              <a:buChar char="•"/>
            </a:pPr>
            <a:r>
              <a:rPr lang="en-US" sz="2000" b="0" i="0" dirty="0">
                <a:solidFill>
                  <a:schemeClr val="tx2">
                    <a:lumMod val="10000"/>
                  </a:schemeClr>
                </a:solidFill>
                <a:effectLst/>
                <a:latin typeface="Abadi" panose="020B0604020104020204" pitchFamily="34" charset="0"/>
                <a:cs typeface="Arial" panose="020B0604020202020204" pitchFamily="34" charset="0"/>
              </a:rPr>
              <a:t>Sequence logo shows the frequencies scaled relative to the information content at each position.</a:t>
            </a:r>
          </a:p>
          <a:p>
            <a:pPr marL="171450" indent="-171450">
              <a:buFont typeface="Arial" panose="020B0604020202020204" pitchFamily="34" charset="0"/>
              <a:buChar char="•"/>
            </a:pPr>
            <a:r>
              <a:rPr lang="en-US" sz="2000" dirty="0">
                <a:solidFill>
                  <a:schemeClr val="tx2">
                    <a:lumMod val="10000"/>
                  </a:schemeClr>
                </a:solidFill>
                <a:latin typeface="Abadi" panose="020B0604020104020204" pitchFamily="34" charset="0"/>
                <a:cs typeface="Arial" panose="020B0604020202020204" pitchFamily="34" charset="0"/>
              </a:rPr>
              <a:t>Equation is </a:t>
            </a:r>
            <a:r>
              <a:rPr lang="en-US" sz="2000" b="0" i="1" dirty="0">
                <a:solidFill>
                  <a:schemeClr val="tx2">
                    <a:lumMod val="10000"/>
                  </a:schemeClr>
                </a:solidFill>
                <a:effectLst/>
                <a:latin typeface="Abadi" panose="020B0604020104020204" pitchFamily="34" charset="0"/>
                <a:cs typeface="Arial" panose="020B0604020202020204" pitchFamily="34" charset="0"/>
              </a:rPr>
              <a:t>f</a:t>
            </a:r>
            <a:r>
              <a:rPr lang="en-US" sz="2000" b="0" i="1" baseline="-25000" dirty="0">
                <a:solidFill>
                  <a:schemeClr val="tx2">
                    <a:lumMod val="10000"/>
                  </a:schemeClr>
                </a:solidFill>
                <a:effectLst/>
                <a:latin typeface="Abadi" panose="020B0604020104020204" pitchFamily="34" charset="0"/>
                <a:cs typeface="Arial" panose="020B0604020202020204" pitchFamily="34" charset="0"/>
              </a:rPr>
              <a:t>b,i</a:t>
            </a:r>
            <a:r>
              <a:rPr lang="en-US" sz="2000" b="0" i="0" dirty="0">
                <a:solidFill>
                  <a:schemeClr val="tx2">
                    <a:lumMod val="10000"/>
                  </a:schemeClr>
                </a:solidFill>
                <a:effectLst/>
                <a:latin typeface="Abadi" panose="020B0604020104020204" pitchFamily="34" charset="0"/>
                <a:cs typeface="Arial" panose="020B0604020202020204" pitchFamily="34" charset="0"/>
              </a:rPr>
              <a:t> indicates the frequency of base </a:t>
            </a:r>
            <a:r>
              <a:rPr lang="en-US" sz="2000" b="0" i="1" dirty="0">
                <a:solidFill>
                  <a:schemeClr val="tx2">
                    <a:lumMod val="10000"/>
                  </a:schemeClr>
                </a:solidFill>
                <a:effectLst/>
                <a:latin typeface="Abadi" panose="020B0604020104020204" pitchFamily="34" charset="0"/>
                <a:cs typeface="Arial" panose="020B0604020202020204" pitchFamily="34" charset="0"/>
              </a:rPr>
              <a:t>b</a:t>
            </a:r>
            <a:r>
              <a:rPr lang="en-US" sz="2000" b="0" i="0" dirty="0">
                <a:solidFill>
                  <a:schemeClr val="tx2">
                    <a:lumMod val="10000"/>
                  </a:schemeClr>
                </a:solidFill>
                <a:effectLst/>
                <a:latin typeface="Abadi" panose="020B0604020104020204" pitchFamily="34" charset="0"/>
                <a:cs typeface="Arial" panose="020B0604020202020204" pitchFamily="34" charset="0"/>
              </a:rPr>
              <a:t> at position </a:t>
            </a:r>
            <a:r>
              <a:rPr lang="en-US" sz="2000" b="0" i="1" dirty="0">
                <a:solidFill>
                  <a:schemeClr val="tx2">
                    <a:lumMod val="10000"/>
                  </a:schemeClr>
                </a:solidFill>
                <a:effectLst/>
                <a:latin typeface="Abadi" panose="020B0604020104020204" pitchFamily="34" charset="0"/>
                <a:cs typeface="Arial" panose="020B0604020202020204" pitchFamily="34" charset="0"/>
              </a:rPr>
              <a:t>I</a:t>
            </a:r>
            <a:r>
              <a:rPr lang="en-US" sz="2000" b="0" i="0" dirty="0">
                <a:solidFill>
                  <a:schemeClr val="tx2">
                    <a:lumMod val="10000"/>
                  </a:schemeClr>
                </a:solidFill>
                <a:effectLst/>
                <a:latin typeface="Abadi" panose="020B0604020104020204" pitchFamily="34" charset="0"/>
                <a:cs typeface="Arial" panose="020B0604020202020204" pitchFamily="34" charset="0"/>
              </a:rPr>
              <a:t>.</a:t>
            </a:r>
          </a:p>
          <a:p>
            <a:pPr marL="171450" indent="-171450">
              <a:buFont typeface="Arial" panose="020B0604020202020204" pitchFamily="34" charset="0"/>
              <a:buChar char="•"/>
            </a:pPr>
            <a:r>
              <a:rPr lang="en-US" sz="2000" dirty="0">
                <a:solidFill>
                  <a:schemeClr val="tx2">
                    <a:lumMod val="10000"/>
                  </a:schemeClr>
                </a:solidFill>
                <a:latin typeface="Abadi" panose="020B0604020104020204" pitchFamily="34" charset="0"/>
                <a:cs typeface="Arial" panose="020B0604020202020204" pitchFamily="34" charset="0"/>
              </a:rPr>
              <a:t>Website :  </a:t>
            </a:r>
            <a:r>
              <a:rPr lang="en-US" sz="2000" dirty="0">
                <a:solidFill>
                  <a:schemeClr val="accent6">
                    <a:lumMod val="50000"/>
                  </a:schemeClr>
                </a:solidFill>
                <a:latin typeface="Abadi" panose="020B0604020104020204" pitchFamily="34" charset="0"/>
                <a:cs typeface="Arial" panose="020B0604020202020204" pitchFamily="34" charset="0"/>
                <a:hlinkClick r:id="rId5">
                  <a:extLst>
                    <a:ext uri="{A12FA001-AC4F-418D-AE19-62706E023703}">
                      <ahyp:hlinkClr xmlns="" xmlns:ahyp="http://schemas.microsoft.com/office/drawing/2018/hyperlinkcolor" val="tx"/>
                    </a:ext>
                  </a:extLst>
                </a:hlinkClick>
              </a:rPr>
              <a:t>http://weblogo.berkeley.edu/logo.cgi</a:t>
            </a:r>
            <a:endParaRPr lang="en-US" sz="2000" dirty="0">
              <a:solidFill>
                <a:schemeClr val="accent6">
                  <a:lumMod val="50000"/>
                </a:schemeClr>
              </a:solidFill>
              <a:latin typeface="Abadi" panose="020B0604020104020204" pitchFamily="34" charset="0"/>
              <a:cs typeface="Arial" panose="020B0604020202020204" pitchFamily="34" charset="0"/>
            </a:endParaRPr>
          </a:p>
        </p:txBody>
      </p:sp>
      <p:sp>
        <p:nvSpPr>
          <p:cNvPr id="19" name="TextBox 18">
            <a:extLst>
              <a:ext uri="{FF2B5EF4-FFF2-40B4-BE49-F238E27FC236}">
                <a16:creationId xmlns="" xmlns:a16="http://schemas.microsoft.com/office/drawing/2014/main" id="{2B2929A2-7906-4744-A80A-D9CD394A56BE}"/>
              </a:ext>
            </a:extLst>
          </p:cNvPr>
          <p:cNvSpPr txBox="1"/>
          <p:nvPr/>
        </p:nvSpPr>
        <p:spPr>
          <a:xfrm>
            <a:off x="3895853" y="4197352"/>
            <a:ext cx="3277618" cy="523220"/>
          </a:xfrm>
          <a:prstGeom prst="rect">
            <a:avLst/>
          </a:prstGeom>
          <a:noFill/>
        </p:spPr>
        <p:txBody>
          <a:bodyPr wrap="square" rtlCol="0">
            <a:spAutoFit/>
          </a:bodyPr>
          <a:lstStyle/>
          <a:p>
            <a:r>
              <a:rPr lang="en-US" sz="2800" b="1" i="0" dirty="0">
                <a:solidFill>
                  <a:schemeClr val="tx2">
                    <a:lumMod val="10000"/>
                  </a:schemeClr>
                </a:solidFill>
                <a:effectLst>
                  <a:outerShdw blurRad="38100" dist="38100" dir="2700000" algn="tl">
                    <a:srgbClr val="000000">
                      <a:alpha val="43137"/>
                    </a:srgbClr>
                  </a:outerShdw>
                </a:effectLst>
              </a:rPr>
              <a:t>Sequence logo</a:t>
            </a:r>
            <a:endParaRPr lang="en-US" sz="2800" b="1" dirty="0">
              <a:solidFill>
                <a:schemeClr val="tx2">
                  <a:lumMod val="10000"/>
                </a:schemeClr>
              </a:solidFill>
              <a:effectLst>
                <a:outerShdw blurRad="38100" dist="38100" dir="2700000" algn="tl">
                  <a:srgbClr val="000000">
                    <a:alpha val="43137"/>
                  </a:srgbClr>
                </a:outerShdw>
              </a:effectLst>
            </a:endParaRPr>
          </a:p>
        </p:txBody>
      </p:sp>
      <p:sp>
        <p:nvSpPr>
          <p:cNvPr id="24" name="TextBox 23">
            <a:extLst>
              <a:ext uri="{FF2B5EF4-FFF2-40B4-BE49-F238E27FC236}">
                <a16:creationId xmlns="" xmlns:a16="http://schemas.microsoft.com/office/drawing/2014/main" id="{78B21611-5481-438C-A9E6-BDF14F1E2FFA}"/>
              </a:ext>
            </a:extLst>
          </p:cNvPr>
          <p:cNvSpPr txBox="1"/>
          <p:nvPr/>
        </p:nvSpPr>
        <p:spPr>
          <a:xfrm>
            <a:off x="3441199" y="1143043"/>
            <a:ext cx="6952322" cy="523220"/>
          </a:xfrm>
          <a:prstGeom prst="rect">
            <a:avLst/>
          </a:prstGeom>
          <a:noFill/>
        </p:spPr>
        <p:txBody>
          <a:bodyPr wrap="square" rtlCol="0">
            <a:spAutoFit/>
          </a:bodyPr>
          <a:lstStyle/>
          <a:p>
            <a:r>
              <a:rPr lang="en-US" sz="2800" b="1" i="0" dirty="0">
                <a:solidFill>
                  <a:schemeClr val="tx2">
                    <a:lumMod val="10000"/>
                  </a:schemeClr>
                </a:solidFill>
                <a:effectLst>
                  <a:outerShdw blurRad="38100" dist="38100" dir="2700000" algn="tl">
                    <a:srgbClr val="000000">
                      <a:alpha val="43137"/>
                    </a:srgbClr>
                  </a:outerShdw>
                </a:effectLst>
                <a:latin typeface="+mj-lt"/>
              </a:rPr>
              <a:t>Frequencies of nucleotides at each position</a:t>
            </a:r>
            <a:endParaRPr lang="en-US" sz="2800" b="1" dirty="0">
              <a:solidFill>
                <a:schemeClr val="tx2">
                  <a:lumMod val="10000"/>
                </a:schemeClr>
              </a:solidFill>
              <a:effectLst>
                <a:outerShdw blurRad="38100" dist="38100" dir="2700000" algn="tl">
                  <a:srgbClr val="000000">
                    <a:alpha val="43137"/>
                  </a:srgbClr>
                </a:outerShdw>
              </a:effectLst>
              <a:latin typeface="+mj-lt"/>
            </a:endParaRPr>
          </a:p>
        </p:txBody>
      </p:sp>
      <p:pic>
        <p:nvPicPr>
          <p:cNvPr id="25" name="Picture 24">
            <a:extLst>
              <a:ext uri="{FF2B5EF4-FFF2-40B4-BE49-F238E27FC236}">
                <a16:creationId xmlns="" xmlns:a16="http://schemas.microsoft.com/office/drawing/2014/main" id="{E8EE7DE7-C84A-4DB3-9D3F-534461225971}"/>
              </a:ext>
            </a:extLst>
          </p:cNvPr>
          <p:cNvPicPr>
            <a:picLocks noChangeAspect="1"/>
          </p:cNvPicPr>
          <p:nvPr/>
        </p:nvPicPr>
        <p:blipFill>
          <a:blip r:embed="rId6"/>
          <a:stretch>
            <a:fillRect/>
          </a:stretch>
        </p:blipFill>
        <p:spPr>
          <a:xfrm>
            <a:off x="228949" y="896028"/>
            <a:ext cx="3139060" cy="2787551"/>
          </a:xfrm>
          <a:prstGeom prst="rect">
            <a:avLst/>
          </a:prstGeom>
        </p:spPr>
      </p:pic>
      <p:pic>
        <p:nvPicPr>
          <p:cNvPr id="26" name="Picture 8">
            <a:extLst>
              <a:ext uri="{FF2B5EF4-FFF2-40B4-BE49-F238E27FC236}">
                <a16:creationId xmlns="" xmlns:a16="http://schemas.microsoft.com/office/drawing/2014/main" id="{7A4F2D49-7CE4-4776-84AD-DAAA56FCBC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78" y="4353914"/>
            <a:ext cx="3545054" cy="4885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 xmlns:a16="http://schemas.microsoft.com/office/drawing/2014/main" id="{B826A175-A66B-4F84-92D4-36DAE23D9E60}"/>
              </a:ext>
            </a:extLst>
          </p:cNvPr>
          <p:cNvPicPr>
            <a:picLocks noChangeAspect="1"/>
          </p:cNvPicPr>
          <p:nvPr/>
        </p:nvPicPr>
        <p:blipFill>
          <a:blip r:embed="rId8"/>
          <a:stretch>
            <a:fillRect/>
          </a:stretch>
        </p:blipFill>
        <p:spPr>
          <a:xfrm>
            <a:off x="345610" y="4946309"/>
            <a:ext cx="3304934" cy="1015663"/>
          </a:xfrm>
          <a:prstGeom prst="rect">
            <a:avLst/>
          </a:prstGeom>
        </p:spPr>
      </p:pic>
    </p:spTree>
    <p:extLst>
      <p:ext uri="{BB962C8B-B14F-4D97-AF65-F5344CB8AC3E}">
        <p14:creationId xmlns:p14="http://schemas.microsoft.com/office/powerpoint/2010/main" val="282732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5" name="Ink 1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7" name="Rectangle 16">
            <a:extLst>
              <a:ext uri="{FF2B5EF4-FFF2-40B4-BE49-F238E27FC236}">
                <a16:creationId xmlns="" xmlns:a16="http://schemas.microsoft.com/office/drawing/2014/main" id="{65B4D58D-6C91-499A-9028-9E0FDCCE97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 xmlns:a16="http://schemas.microsoft.com/office/drawing/2014/main" id="{6633F6C7-9646-48D5-9270-99904CFB3D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093" y="0"/>
            <a:ext cx="4615205" cy="6874329"/>
          </a:xfrm>
          <a:custGeom>
            <a:avLst/>
            <a:gdLst>
              <a:gd name="connsiteX0" fmla="*/ 0 w 3016001"/>
              <a:gd name="connsiteY0" fmla="*/ 0 h 6874329"/>
              <a:gd name="connsiteX1" fmla="*/ 1446663 w 3016001"/>
              <a:gd name="connsiteY1" fmla="*/ 0 h 6874329"/>
              <a:gd name="connsiteX2" fmla="*/ 1446663 w 3016001"/>
              <a:gd name="connsiteY2" fmla="*/ 2 h 6874329"/>
              <a:gd name="connsiteX3" fmla="*/ 1954764 w 3016001"/>
              <a:gd name="connsiteY3" fmla="*/ 2 h 6874329"/>
              <a:gd name="connsiteX4" fmla="*/ 1957395 w 3016001"/>
              <a:gd name="connsiteY4" fmla="*/ 42878 h 6874329"/>
              <a:gd name="connsiteX5" fmla="*/ 1946682 w 3016001"/>
              <a:gd name="connsiteY5" fmla="*/ 88399 h 6874329"/>
              <a:gd name="connsiteX6" fmla="*/ 1942627 w 3016001"/>
              <a:gd name="connsiteY6" fmla="*/ 220058 h 6874329"/>
              <a:gd name="connsiteX7" fmla="*/ 1928736 w 3016001"/>
              <a:gd name="connsiteY7" fmla="*/ 248814 h 6874329"/>
              <a:gd name="connsiteX8" fmla="*/ 1921659 w 3016001"/>
              <a:gd name="connsiteY8" fmla="*/ 270478 h 6874329"/>
              <a:gd name="connsiteX9" fmla="*/ 1893043 w 3016001"/>
              <a:gd name="connsiteY9" fmla="*/ 432254 h 6874329"/>
              <a:gd name="connsiteX10" fmla="*/ 1887612 w 3016001"/>
              <a:gd name="connsiteY10" fmla="*/ 466474 h 6874329"/>
              <a:gd name="connsiteX11" fmla="*/ 1852528 w 3016001"/>
              <a:gd name="connsiteY11" fmla="*/ 562942 h 6874329"/>
              <a:gd name="connsiteX12" fmla="*/ 1850661 w 3016001"/>
              <a:gd name="connsiteY12" fmla="*/ 589537 h 6874329"/>
              <a:gd name="connsiteX13" fmla="*/ 1850964 w 3016001"/>
              <a:gd name="connsiteY13" fmla="*/ 615950 h 6874329"/>
              <a:gd name="connsiteX14" fmla="*/ 3016001 w 3016001"/>
              <a:gd name="connsiteY14" fmla="*/ 615950 h 6874329"/>
              <a:gd name="connsiteX15" fmla="*/ 3016001 w 3016001"/>
              <a:gd name="connsiteY15" fmla="*/ 3232769 h 6874329"/>
              <a:gd name="connsiteX16" fmla="*/ 2224126 w 3016001"/>
              <a:gd name="connsiteY16" fmla="*/ 3232769 h 6874329"/>
              <a:gd name="connsiteX17" fmla="*/ 2226016 w 3016001"/>
              <a:gd name="connsiteY17" fmla="*/ 3246024 h 6874329"/>
              <a:gd name="connsiteX18" fmla="*/ 2226612 w 3016001"/>
              <a:gd name="connsiteY18" fmla="*/ 3307391 h 6874329"/>
              <a:gd name="connsiteX19" fmla="*/ 2239536 w 3016001"/>
              <a:gd name="connsiteY19" fmla="*/ 3380681 h 6874329"/>
              <a:gd name="connsiteX20" fmla="*/ 2231864 w 3016001"/>
              <a:gd name="connsiteY20" fmla="*/ 3412872 h 6874329"/>
              <a:gd name="connsiteX21" fmla="*/ 2235242 w 3016001"/>
              <a:gd name="connsiteY21" fmla="*/ 3435543 h 6874329"/>
              <a:gd name="connsiteX22" fmla="*/ 2237010 w 3016001"/>
              <a:gd name="connsiteY22" fmla="*/ 3438102 h 6874329"/>
              <a:gd name="connsiteX23" fmla="*/ 2238810 w 3016001"/>
              <a:gd name="connsiteY23" fmla="*/ 3448914 h 6874329"/>
              <a:gd name="connsiteX24" fmla="*/ 2245917 w 3016001"/>
              <a:gd name="connsiteY24" fmla="*/ 3451252 h 6874329"/>
              <a:gd name="connsiteX25" fmla="*/ 2253355 w 3016001"/>
              <a:gd name="connsiteY25" fmla="*/ 3467016 h 6874329"/>
              <a:gd name="connsiteX26" fmla="*/ 2252090 w 3016001"/>
              <a:gd name="connsiteY26" fmla="*/ 3512702 h 6874329"/>
              <a:gd name="connsiteX27" fmla="*/ 2254441 w 3016001"/>
              <a:gd name="connsiteY27" fmla="*/ 3583312 h 6874329"/>
              <a:gd name="connsiteX28" fmla="*/ 2258418 w 3016001"/>
              <a:gd name="connsiteY28" fmla="*/ 3640478 h 6874329"/>
              <a:gd name="connsiteX29" fmla="*/ 2266543 w 3016001"/>
              <a:gd name="connsiteY29" fmla="*/ 3661583 h 6874329"/>
              <a:gd name="connsiteX30" fmla="*/ 2270576 w 3016001"/>
              <a:gd name="connsiteY30" fmla="*/ 3669500 h 6874329"/>
              <a:gd name="connsiteX31" fmla="*/ 2269865 w 3016001"/>
              <a:gd name="connsiteY31" fmla="*/ 3674731 h 6874329"/>
              <a:gd name="connsiteX32" fmla="*/ 2770496 w 3016001"/>
              <a:gd name="connsiteY32" fmla="*/ 3674731 h 6874329"/>
              <a:gd name="connsiteX33" fmla="*/ 2770496 w 3016001"/>
              <a:gd name="connsiteY33" fmla="*/ 6286500 h 6874329"/>
              <a:gd name="connsiteX34" fmla="*/ 2409243 w 3016001"/>
              <a:gd name="connsiteY34" fmla="*/ 6286500 h 6874329"/>
              <a:gd name="connsiteX35" fmla="*/ 2413170 w 3016001"/>
              <a:gd name="connsiteY35" fmla="*/ 6299320 h 6874329"/>
              <a:gd name="connsiteX36" fmla="*/ 2410867 w 3016001"/>
              <a:gd name="connsiteY36" fmla="*/ 6334418 h 6874329"/>
              <a:gd name="connsiteX37" fmla="*/ 2445950 w 3016001"/>
              <a:gd name="connsiteY37" fmla="*/ 6410416 h 6874329"/>
              <a:gd name="connsiteX38" fmla="*/ 2485138 w 3016001"/>
              <a:gd name="connsiteY38" fmla="*/ 6506045 h 6874329"/>
              <a:gd name="connsiteX39" fmla="*/ 2479997 w 3016001"/>
              <a:gd name="connsiteY39" fmla="*/ 6585942 h 6874329"/>
              <a:gd name="connsiteX40" fmla="*/ 2484338 w 3016001"/>
              <a:gd name="connsiteY40" fmla="*/ 6625517 h 6874329"/>
              <a:gd name="connsiteX41" fmla="*/ 2504615 w 3016001"/>
              <a:gd name="connsiteY41" fmla="*/ 6706812 h 6874329"/>
              <a:gd name="connsiteX42" fmla="*/ 2502507 w 3016001"/>
              <a:gd name="connsiteY42" fmla="*/ 6819419 h 6874329"/>
              <a:gd name="connsiteX43" fmla="*/ 2505754 w 3016001"/>
              <a:gd name="connsiteY43" fmla="*/ 6846764 h 6874329"/>
              <a:gd name="connsiteX44" fmla="*/ 2510567 w 3016001"/>
              <a:gd name="connsiteY44" fmla="*/ 6874329 h 6874329"/>
              <a:gd name="connsiteX45" fmla="*/ 912595 w 3016001"/>
              <a:gd name="connsiteY45" fmla="*/ 6874329 h 6874329"/>
              <a:gd name="connsiteX46" fmla="*/ 912595 w 3016001"/>
              <a:gd name="connsiteY46" fmla="*/ 6858000 h 6874329"/>
              <a:gd name="connsiteX47" fmla="*/ 0 w 3016001"/>
              <a:gd name="connsiteY47" fmla="*/ 6858000 h 6874329"/>
              <a:gd name="connsiteX0" fmla="*/ 0 w 3016001"/>
              <a:gd name="connsiteY0" fmla="*/ 0 h 6874329"/>
              <a:gd name="connsiteX1" fmla="*/ 1446663 w 3016001"/>
              <a:gd name="connsiteY1" fmla="*/ 0 h 6874329"/>
              <a:gd name="connsiteX2" fmla="*/ 1446663 w 3016001"/>
              <a:gd name="connsiteY2" fmla="*/ 2 h 6874329"/>
              <a:gd name="connsiteX3" fmla="*/ 1954764 w 3016001"/>
              <a:gd name="connsiteY3" fmla="*/ 2 h 6874329"/>
              <a:gd name="connsiteX4" fmla="*/ 1957395 w 3016001"/>
              <a:gd name="connsiteY4" fmla="*/ 42878 h 6874329"/>
              <a:gd name="connsiteX5" fmla="*/ 1946682 w 3016001"/>
              <a:gd name="connsiteY5" fmla="*/ 88399 h 6874329"/>
              <a:gd name="connsiteX6" fmla="*/ 1942627 w 3016001"/>
              <a:gd name="connsiteY6" fmla="*/ 220058 h 6874329"/>
              <a:gd name="connsiteX7" fmla="*/ 1928736 w 3016001"/>
              <a:gd name="connsiteY7" fmla="*/ 248814 h 6874329"/>
              <a:gd name="connsiteX8" fmla="*/ 1921659 w 3016001"/>
              <a:gd name="connsiteY8" fmla="*/ 270478 h 6874329"/>
              <a:gd name="connsiteX9" fmla="*/ 1893043 w 3016001"/>
              <a:gd name="connsiteY9" fmla="*/ 432254 h 6874329"/>
              <a:gd name="connsiteX10" fmla="*/ 1887612 w 3016001"/>
              <a:gd name="connsiteY10" fmla="*/ 466474 h 6874329"/>
              <a:gd name="connsiteX11" fmla="*/ 1852528 w 3016001"/>
              <a:gd name="connsiteY11" fmla="*/ 562942 h 6874329"/>
              <a:gd name="connsiteX12" fmla="*/ 1850661 w 3016001"/>
              <a:gd name="connsiteY12" fmla="*/ 589537 h 6874329"/>
              <a:gd name="connsiteX13" fmla="*/ 1850964 w 3016001"/>
              <a:gd name="connsiteY13" fmla="*/ 615950 h 6874329"/>
              <a:gd name="connsiteX14" fmla="*/ 3016001 w 3016001"/>
              <a:gd name="connsiteY14" fmla="*/ 3232769 h 6874329"/>
              <a:gd name="connsiteX15" fmla="*/ 2224126 w 3016001"/>
              <a:gd name="connsiteY15" fmla="*/ 3232769 h 6874329"/>
              <a:gd name="connsiteX16" fmla="*/ 2226016 w 3016001"/>
              <a:gd name="connsiteY16" fmla="*/ 3246024 h 6874329"/>
              <a:gd name="connsiteX17" fmla="*/ 2226612 w 3016001"/>
              <a:gd name="connsiteY17" fmla="*/ 3307391 h 6874329"/>
              <a:gd name="connsiteX18" fmla="*/ 2239536 w 3016001"/>
              <a:gd name="connsiteY18" fmla="*/ 3380681 h 6874329"/>
              <a:gd name="connsiteX19" fmla="*/ 2231864 w 3016001"/>
              <a:gd name="connsiteY19" fmla="*/ 3412872 h 6874329"/>
              <a:gd name="connsiteX20" fmla="*/ 2235242 w 3016001"/>
              <a:gd name="connsiteY20" fmla="*/ 3435543 h 6874329"/>
              <a:gd name="connsiteX21" fmla="*/ 2237010 w 3016001"/>
              <a:gd name="connsiteY21" fmla="*/ 3438102 h 6874329"/>
              <a:gd name="connsiteX22" fmla="*/ 2238810 w 3016001"/>
              <a:gd name="connsiteY22" fmla="*/ 3448914 h 6874329"/>
              <a:gd name="connsiteX23" fmla="*/ 2245917 w 3016001"/>
              <a:gd name="connsiteY23" fmla="*/ 3451252 h 6874329"/>
              <a:gd name="connsiteX24" fmla="*/ 2253355 w 3016001"/>
              <a:gd name="connsiteY24" fmla="*/ 3467016 h 6874329"/>
              <a:gd name="connsiteX25" fmla="*/ 2252090 w 3016001"/>
              <a:gd name="connsiteY25" fmla="*/ 3512702 h 6874329"/>
              <a:gd name="connsiteX26" fmla="*/ 2254441 w 3016001"/>
              <a:gd name="connsiteY26" fmla="*/ 3583312 h 6874329"/>
              <a:gd name="connsiteX27" fmla="*/ 2258418 w 3016001"/>
              <a:gd name="connsiteY27" fmla="*/ 3640478 h 6874329"/>
              <a:gd name="connsiteX28" fmla="*/ 2266543 w 3016001"/>
              <a:gd name="connsiteY28" fmla="*/ 3661583 h 6874329"/>
              <a:gd name="connsiteX29" fmla="*/ 2270576 w 3016001"/>
              <a:gd name="connsiteY29" fmla="*/ 3669500 h 6874329"/>
              <a:gd name="connsiteX30" fmla="*/ 2269865 w 3016001"/>
              <a:gd name="connsiteY30" fmla="*/ 3674731 h 6874329"/>
              <a:gd name="connsiteX31" fmla="*/ 2770496 w 3016001"/>
              <a:gd name="connsiteY31" fmla="*/ 3674731 h 6874329"/>
              <a:gd name="connsiteX32" fmla="*/ 2770496 w 3016001"/>
              <a:gd name="connsiteY32" fmla="*/ 6286500 h 6874329"/>
              <a:gd name="connsiteX33" fmla="*/ 2409243 w 3016001"/>
              <a:gd name="connsiteY33" fmla="*/ 6286500 h 6874329"/>
              <a:gd name="connsiteX34" fmla="*/ 2413170 w 3016001"/>
              <a:gd name="connsiteY34" fmla="*/ 6299320 h 6874329"/>
              <a:gd name="connsiteX35" fmla="*/ 2410867 w 3016001"/>
              <a:gd name="connsiteY35" fmla="*/ 6334418 h 6874329"/>
              <a:gd name="connsiteX36" fmla="*/ 2445950 w 3016001"/>
              <a:gd name="connsiteY36" fmla="*/ 6410416 h 6874329"/>
              <a:gd name="connsiteX37" fmla="*/ 2485138 w 3016001"/>
              <a:gd name="connsiteY37" fmla="*/ 6506045 h 6874329"/>
              <a:gd name="connsiteX38" fmla="*/ 2479997 w 3016001"/>
              <a:gd name="connsiteY38" fmla="*/ 6585942 h 6874329"/>
              <a:gd name="connsiteX39" fmla="*/ 2484338 w 3016001"/>
              <a:gd name="connsiteY39" fmla="*/ 6625517 h 6874329"/>
              <a:gd name="connsiteX40" fmla="*/ 2504615 w 3016001"/>
              <a:gd name="connsiteY40" fmla="*/ 6706812 h 6874329"/>
              <a:gd name="connsiteX41" fmla="*/ 2502507 w 3016001"/>
              <a:gd name="connsiteY41" fmla="*/ 6819419 h 6874329"/>
              <a:gd name="connsiteX42" fmla="*/ 2505754 w 3016001"/>
              <a:gd name="connsiteY42" fmla="*/ 6846764 h 6874329"/>
              <a:gd name="connsiteX43" fmla="*/ 2510567 w 3016001"/>
              <a:gd name="connsiteY43" fmla="*/ 6874329 h 6874329"/>
              <a:gd name="connsiteX44" fmla="*/ 912595 w 3016001"/>
              <a:gd name="connsiteY44" fmla="*/ 6874329 h 6874329"/>
              <a:gd name="connsiteX45" fmla="*/ 912595 w 3016001"/>
              <a:gd name="connsiteY45" fmla="*/ 6858000 h 6874329"/>
              <a:gd name="connsiteX46" fmla="*/ 0 w 3016001"/>
              <a:gd name="connsiteY46" fmla="*/ 6858000 h 6874329"/>
              <a:gd name="connsiteX47" fmla="*/ 0 w 3016001"/>
              <a:gd name="connsiteY47" fmla="*/ 0 h 6874329"/>
              <a:gd name="connsiteX0" fmla="*/ 0 w 2770496"/>
              <a:gd name="connsiteY0" fmla="*/ 0 h 6874329"/>
              <a:gd name="connsiteX1" fmla="*/ 1446663 w 2770496"/>
              <a:gd name="connsiteY1" fmla="*/ 0 h 6874329"/>
              <a:gd name="connsiteX2" fmla="*/ 1446663 w 2770496"/>
              <a:gd name="connsiteY2" fmla="*/ 2 h 6874329"/>
              <a:gd name="connsiteX3" fmla="*/ 1954764 w 2770496"/>
              <a:gd name="connsiteY3" fmla="*/ 2 h 6874329"/>
              <a:gd name="connsiteX4" fmla="*/ 1957395 w 2770496"/>
              <a:gd name="connsiteY4" fmla="*/ 42878 h 6874329"/>
              <a:gd name="connsiteX5" fmla="*/ 1946682 w 2770496"/>
              <a:gd name="connsiteY5" fmla="*/ 88399 h 6874329"/>
              <a:gd name="connsiteX6" fmla="*/ 1942627 w 2770496"/>
              <a:gd name="connsiteY6" fmla="*/ 220058 h 6874329"/>
              <a:gd name="connsiteX7" fmla="*/ 1928736 w 2770496"/>
              <a:gd name="connsiteY7" fmla="*/ 248814 h 6874329"/>
              <a:gd name="connsiteX8" fmla="*/ 1921659 w 2770496"/>
              <a:gd name="connsiteY8" fmla="*/ 270478 h 6874329"/>
              <a:gd name="connsiteX9" fmla="*/ 1893043 w 2770496"/>
              <a:gd name="connsiteY9" fmla="*/ 432254 h 6874329"/>
              <a:gd name="connsiteX10" fmla="*/ 1887612 w 2770496"/>
              <a:gd name="connsiteY10" fmla="*/ 466474 h 6874329"/>
              <a:gd name="connsiteX11" fmla="*/ 1852528 w 2770496"/>
              <a:gd name="connsiteY11" fmla="*/ 562942 h 6874329"/>
              <a:gd name="connsiteX12" fmla="*/ 1850661 w 2770496"/>
              <a:gd name="connsiteY12" fmla="*/ 589537 h 6874329"/>
              <a:gd name="connsiteX13" fmla="*/ 1850964 w 2770496"/>
              <a:gd name="connsiteY13" fmla="*/ 615950 h 6874329"/>
              <a:gd name="connsiteX14" fmla="*/ 2224126 w 2770496"/>
              <a:gd name="connsiteY14" fmla="*/ 3232769 h 6874329"/>
              <a:gd name="connsiteX15" fmla="*/ 2226016 w 2770496"/>
              <a:gd name="connsiteY15" fmla="*/ 3246024 h 6874329"/>
              <a:gd name="connsiteX16" fmla="*/ 2226612 w 2770496"/>
              <a:gd name="connsiteY16" fmla="*/ 3307391 h 6874329"/>
              <a:gd name="connsiteX17" fmla="*/ 2239536 w 2770496"/>
              <a:gd name="connsiteY17" fmla="*/ 3380681 h 6874329"/>
              <a:gd name="connsiteX18" fmla="*/ 2231864 w 2770496"/>
              <a:gd name="connsiteY18" fmla="*/ 3412872 h 6874329"/>
              <a:gd name="connsiteX19" fmla="*/ 2235242 w 2770496"/>
              <a:gd name="connsiteY19" fmla="*/ 3435543 h 6874329"/>
              <a:gd name="connsiteX20" fmla="*/ 2237010 w 2770496"/>
              <a:gd name="connsiteY20" fmla="*/ 3438102 h 6874329"/>
              <a:gd name="connsiteX21" fmla="*/ 2238810 w 2770496"/>
              <a:gd name="connsiteY21" fmla="*/ 3448914 h 6874329"/>
              <a:gd name="connsiteX22" fmla="*/ 2245917 w 2770496"/>
              <a:gd name="connsiteY22" fmla="*/ 3451252 h 6874329"/>
              <a:gd name="connsiteX23" fmla="*/ 2253355 w 2770496"/>
              <a:gd name="connsiteY23" fmla="*/ 3467016 h 6874329"/>
              <a:gd name="connsiteX24" fmla="*/ 2252090 w 2770496"/>
              <a:gd name="connsiteY24" fmla="*/ 3512702 h 6874329"/>
              <a:gd name="connsiteX25" fmla="*/ 2254441 w 2770496"/>
              <a:gd name="connsiteY25" fmla="*/ 3583312 h 6874329"/>
              <a:gd name="connsiteX26" fmla="*/ 2258418 w 2770496"/>
              <a:gd name="connsiteY26" fmla="*/ 3640478 h 6874329"/>
              <a:gd name="connsiteX27" fmla="*/ 2266543 w 2770496"/>
              <a:gd name="connsiteY27" fmla="*/ 3661583 h 6874329"/>
              <a:gd name="connsiteX28" fmla="*/ 2270576 w 2770496"/>
              <a:gd name="connsiteY28" fmla="*/ 3669500 h 6874329"/>
              <a:gd name="connsiteX29" fmla="*/ 2269865 w 2770496"/>
              <a:gd name="connsiteY29" fmla="*/ 3674731 h 6874329"/>
              <a:gd name="connsiteX30" fmla="*/ 2770496 w 2770496"/>
              <a:gd name="connsiteY30" fmla="*/ 3674731 h 6874329"/>
              <a:gd name="connsiteX31" fmla="*/ 2770496 w 2770496"/>
              <a:gd name="connsiteY31" fmla="*/ 6286500 h 6874329"/>
              <a:gd name="connsiteX32" fmla="*/ 2409243 w 2770496"/>
              <a:gd name="connsiteY32" fmla="*/ 6286500 h 6874329"/>
              <a:gd name="connsiteX33" fmla="*/ 2413170 w 2770496"/>
              <a:gd name="connsiteY33" fmla="*/ 6299320 h 6874329"/>
              <a:gd name="connsiteX34" fmla="*/ 2410867 w 2770496"/>
              <a:gd name="connsiteY34" fmla="*/ 6334418 h 6874329"/>
              <a:gd name="connsiteX35" fmla="*/ 2445950 w 2770496"/>
              <a:gd name="connsiteY35" fmla="*/ 6410416 h 6874329"/>
              <a:gd name="connsiteX36" fmla="*/ 2485138 w 2770496"/>
              <a:gd name="connsiteY36" fmla="*/ 6506045 h 6874329"/>
              <a:gd name="connsiteX37" fmla="*/ 2479997 w 2770496"/>
              <a:gd name="connsiteY37" fmla="*/ 6585942 h 6874329"/>
              <a:gd name="connsiteX38" fmla="*/ 2484338 w 2770496"/>
              <a:gd name="connsiteY38" fmla="*/ 6625517 h 6874329"/>
              <a:gd name="connsiteX39" fmla="*/ 2504615 w 2770496"/>
              <a:gd name="connsiteY39" fmla="*/ 6706812 h 6874329"/>
              <a:gd name="connsiteX40" fmla="*/ 2502507 w 2770496"/>
              <a:gd name="connsiteY40" fmla="*/ 6819419 h 6874329"/>
              <a:gd name="connsiteX41" fmla="*/ 2505754 w 2770496"/>
              <a:gd name="connsiteY41" fmla="*/ 6846764 h 6874329"/>
              <a:gd name="connsiteX42" fmla="*/ 2510567 w 2770496"/>
              <a:gd name="connsiteY42" fmla="*/ 6874329 h 6874329"/>
              <a:gd name="connsiteX43" fmla="*/ 912595 w 2770496"/>
              <a:gd name="connsiteY43" fmla="*/ 6874329 h 6874329"/>
              <a:gd name="connsiteX44" fmla="*/ 912595 w 2770496"/>
              <a:gd name="connsiteY44" fmla="*/ 6858000 h 6874329"/>
              <a:gd name="connsiteX45" fmla="*/ 0 w 2770496"/>
              <a:gd name="connsiteY45" fmla="*/ 6858000 h 6874329"/>
              <a:gd name="connsiteX46" fmla="*/ 0 w 2770496"/>
              <a:gd name="connsiteY46" fmla="*/ 0 h 6874329"/>
              <a:gd name="connsiteX0" fmla="*/ 0 w 2770496"/>
              <a:gd name="connsiteY0" fmla="*/ 0 h 6874329"/>
              <a:gd name="connsiteX1" fmla="*/ 1446663 w 2770496"/>
              <a:gd name="connsiteY1" fmla="*/ 0 h 6874329"/>
              <a:gd name="connsiteX2" fmla="*/ 1446663 w 2770496"/>
              <a:gd name="connsiteY2" fmla="*/ 2 h 6874329"/>
              <a:gd name="connsiteX3" fmla="*/ 1954764 w 2770496"/>
              <a:gd name="connsiteY3" fmla="*/ 2 h 6874329"/>
              <a:gd name="connsiteX4" fmla="*/ 1957395 w 2770496"/>
              <a:gd name="connsiteY4" fmla="*/ 42878 h 6874329"/>
              <a:gd name="connsiteX5" fmla="*/ 1946682 w 2770496"/>
              <a:gd name="connsiteY5" fmla="*/ 88399 h 6874329"/>
              <a:gd name="connsiteX6" fmla="*/ 1942627 w 2770496"/>
              <a:gd name="connsiteY6" fmla="*/ 220058 h 6874329"/>
              <a:gd name="connsiteX7" fmla="*/ 1928736 w 2770496"/>
              <a:gd name="connsiteY7" fmla="*/ 248814 h 6874329"/>
              <a:gd name="connsiteX8" fmla="*/ 1921659 w 2770496"/>
              <a:gd name="connsiteY8" fmla="*/ 270478 h 6874329"/>
              <a:gd name="connsiteX9" fmla="*/ 1893043 w 2770496"/>
              <a:gd name="connsiteY9" fmla="*/ 432254 h 6874329"/>
              <a:gd name="connsiteX10" fmla="*/ 1887612 w 2770496"/>
              <a:gd name="connsiteY10" fmla="*/ 466474 h 6874329"/>
              <a:gd name="connsiteX11" fmla="*/ 1852528 w 2770496"/>
              <a:gd name="connsiteY11" fmla="*/ 562942 h 6874329"/>
              <a:gd name="connsiteX12" fmla="*/ 1850661 w 2770496"/>
              <a:gd name="connsiteY12" fmla="*/ 589537 h 6874329"/>
              <a:gd name="connsiteX13" fmla="*/ 1850964 w 2770496"/>
              <a:gd name="connsiteY13" fmla="*/ 615950 h 6874329"/>
              <a:gd name="connsiteX14" fmla="*/ 2224126 w 2770496"/>
              <a:gd name="connsiteY14" fmla="*/ 3232769 h 6874329"/>
              <a:gd name="connsiteX15" fmla="*/ 2226016 w 2770496"/>
              <a:gd name="connsiteY15" fmla="*/ 3246024 h 6874329"/>
              <a:gd name="connsiteX16" fmla="*/ 2226612 w 2770496"/>
              <a:gd name="connsiteY16" fmla="*/ 3307391 h 6874329"/>
              <a:gd name="connsiteX17" fmla="*/ 2239536 w 2770496"/>
              <a:gd name="connsiteY17" fmla="*/ 3380681 h 6874329"/>
              <a:gd name="connsiteX18" fmla="*/ 2231864 w 2770496"/>
              <a:gd name="connsiteY18" fmla="*/ 3412872 h 6874329"/>
              <a:gd name="connsiteX19" fmla="*/ 2235242 w 2770496"/>
              <a:gd name="connsiteY19" fmla="*/ 3435543 h 6874329"/>
              <a:gd name="connsiteX20" fmla="*/ 2237010 w 2770496"/>
              <a:gd name="connsiteY20" fmla="*/ 3438102 h 6874329"/>
              <a:gd name="connsiteX21" fmla="*/ 2238810 w 2770496"/>
              <a:gd name="connsiteY21" fmla="*/ 3448914 h 6874329"/>
              <a:gd name="connsiteX22" fmla="*/ 2245917 w 2770496"/>
              <a:gd name="connsiteY22" fmla="*/ 3451252 h 6874329"/>
              <a:gd name="connsiteX23" fmla="*/ 2253355 w 2770496"/>
              <a:gd name="connsiteY23" fmla="*/ 3467016 h 6874329"/>
              <a:gd name="connsiteX24" fmla="*/ 2252090 w 2770496"/>
              <a:gd name="connsiteY24" fmla="*/ 3512702 h 6874329"/>
              <a:gd name="connsiteX25" fmla="*/ 2254441 w 2770496"/>
              <a:gd name="connsiteY25" fmla="*/ 3583312 h 6874329"/>
              <a:gd name="connsiteX26" fmla="*/ 2258418 w 2770496"/>
              <a:gd name="connsiteY26" fmla="*/ 3640478 h 6874329"/>
              <a:gd name="connsiteX27" fmla="*/ 2266543 w 2770496"/>
              <a:gd name="connsiteY27" fmla="*/ 3661583 h 6874329"/>
              <a:gd name="connsiteX28" fmla="*/ 2270576 w 2770496"/>
              <a:gd name="connsiteY28" fmla="*/ 3669500 h 6874329"/>
              <a:gd name="connsiteX29" fmla="*/ 2269865 w 2770496"/>
              <a:gd name="connsiteY29" fmla="*/ 3674731 h 6874329"/>
              <a:gd name="connsiteX30" fmla="*/ 2770496 w 2770496"/>
              <a:gd name="connsiteY30" fmla="*/ 6286500 h 6874329"/>
              <a:gd name="connsiteX31" fmla="*/ 2409243 w 2770496"/>
              <a:gd name="connsiteY31" fmla="*/ 6286500 h 6874329"/>
              <a:gd name="connsiteX32" fmla="*/ 2413170 w 2770496"/>
              <a:gd name="connsiteY32" fmla="*/ 6299320 h 6874329"/>
              <a:gd name="connsiteX33" fmla="*/ 2410867 w 2770496"/>
              <a:gd name="connsiteY33" fmla="*/ 6334418 h 6874329"/>
              <a:gd name="connsiteX34" fmla="*/ 2445950 w 2770496"/>
              <a:gd name="connsiteY34" fmla="*/ 6410416 h 6874329"/>
              <a:gd name="connsiteX35" fmla="*/ 2485138 w 2770496"/>
              <a:gd name="connsiteY35" fmla="*/ 6506045 h 6874329"/>
              <a:gd name="connsiteX36" fmla="*/ 2479997 w 2770496"/>
              <a:gd name="connsiteY36" fmla="*/ 6585942 h 6874329"/>
              <a:gd name="connsiteX37" fmla="*/ 2484338 w 2770496"/>
              <a:gd name="connsiteY37" fmla="*/ 6625517 h 6874329"/>
              <a:gd name="connsiteX38" fmla="*/ 2504615 w 2770496"/>
              <a:gd name="connsiteY38" fmla="*/ 6706812 h 6874329"/>
              <a:gd name="connsiteX39" fmla="*/ 2502507 w 2770496"/>
              <a:gd name="connsiteY39" fmla="*/ 6819419 h 6874329"/>
              <a:gd name="connsiteX40" fmla="*/ 2505754 w 2770496"/>
              <a:gd name="connsiteY40" fmla="*/ 6846764 h 6874329"/>
              <a:gd name="connsiteX41" fmla="*/ 2510567 w 2770496"/>
              <a:gd name="connsiteY41" fmla="*/ 6874329 h 6874329"/>
              <a:gd name="connsiteX42" fmla="*/ 912595 w 2770496"/>
              <a:gd name="connsiteY42" fmla="*/ 6874329 h 6874329"/>
              <a:gd name="connsiteX43" fmla="*/ 912595 w 2770496"/>
              <a:gd name="connsiteY43" fmla="*/ 6858000 h 6874329"/>
              <a:gd name="connsiteX44" fmla="*/ 0 w 2770496"/>
              <a:gd name="connsiteY44" fmla="*/ 6858000 h 6874329"/>
              <a:gd name="connsiteX45" fmla="*/ 0 w 2770496"/>
              <a:gd name="connsiteY45"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26016 w 2510567"/>
              <a:gd name="connsiteY15" fmla="*/ 3246024 h 6874329"/>
              <a:gd name="connsiteX16" fmla="*/ 2226612 w 2510567"/>
              <a:gd name="connsiteY16" fmla="*/ 3307391 h 6874329"/>
              <a:gd name="connsiteX17" fmla="*/ 2239536 w 2510567"/>
              <a:gd name="connsiteY17" fmla="*/ 3380681 h 6874329"/>
              <a:gd name="connsiteX18" fmla="*/ 2231864 w 2510567"/>
              <a:gd name="connsiteY18" fmla="*/ 3412872 h 6874329"/>
              <a:gd name="connsiteX19" fmla="*/ 2235242 w 2510567"/>
              <a:gd name="connsiteY19" fmla="*/ 3435543 h 6874329"/>
              <a:gd name="connsiteX20" fmla="*/ 2237010 w 2510567"/>
              <a:gd name="connsiteY20" fmla="*/ 3438102 h 6874329"/>
              <a:gd name="connsiteX21" fmla="*/ 2238810 w 2510567"/>
              <a:gd name="connsiteY21" fmla="*/ 3448914 h 6874329"/>
              <a:gd name="connsiteX22" fmla="*/ 2245917 w 2510567"/>
              <a:gd name="connsiteY22" fmla="*/ 3451252 h 6874329"/>
              <a:gd name="connsiteX23" fmla="*/ 2253355 w 2510567"/>
              <a:gd name="connsiteY23" fmla="*/ 3467016 h 6874329"/>
              <a:gd name="connsiteX24" fmla="*/ 2252090 w 2510567"/>
              <a:gd name="connsiteY24" fmla="*/ 3512702 h 6874329"/>
              <a:gd name="connsiteX25" fmla="*/ 2254441 w 2510567"/>
              <a:gd name="connsiteY25" fmla="*/ 3583312 h 6874329"/>
              <a:gd name="connsiteX26" fmla="*/ 2258418 w 2510567"/>
              <a:gd name="connsiteY26" fmla="*/ 3640478 h 6874329"/>
              <a:gd name="connsiteX27" fmla="*/ 2266543 w 2510567"/>
              <a:gd name="connsiteY27" fmla="*/ 3661583 h 6874329"/>
              <a:gd name="connsiteX28" fmla="*/ 2270576 w 2510567"/>
              <a:gd name="connsiteY28" fmla="*/ 3669500 h 6874329"/>
              <a:gd name="connsiteX29" fmla="*/ 2269865 w 2510567"/>
              <a:gd name="connsiteY29" fmla="*/ 3674731 h 6874329"/>
              <a:gd name="connsiteX30" fmla="*/ 2409243 w 2510567"/>
              <a:gd name="connsiteY30" fmla="*/ 6286500 h 6874329"/>
              <a:gd name="connsiteX31" fmla="*/ 2413170 w 2510567"/>
              <a:gd name="connsiteY31" fmla="*/ 6299320 h 6874329"/>
              <a:gd name="connsiteX32" fmla="*/ 2410867 w 2510567"/>
              <a:gd name="connsiteY32" fmla="*/ 6334418 h 6874329"/>
              <a:gd name="connsiteX33" fmla="*/ 2445950 w 2510567"/>
              <a:gd name="connsiteY33" fmla="*/ 6410416 h 6874329"/>
              <a:gd name="connsiteX34" fmla="*/ 2485138 w 2510567"/>
              <a:gd name="connsiteY34" fmla="*/ 6506045 h 6874329"/>
              <a:gd name="connsiteX35" fmla="*/ 2479997 w 2510567"/>
              <a:gd name="connsiteY35" fmla="*/ 6585942 h 6874329"/>
              <a:gd name="connsiteX36" fmla="*/ 2484338 w 2510567"/>
              <a:gd name="connsiteY36" fmla="*/ 6625517 h 6874329"/>
              <a:gd name="connsiteX37" fmla="*/ 2504615 w 2510567"/>
              <a:gd name="connsiteY37" fmla="*/ 6706812 h 6874329"/>
              <a:gd name="connsiteX38" fmla="*/ 2502507 w 2510567"/>
              <a:gd name="connsiteY38" fmla="*/ 6819419 h 6874329"/>
              <a:gd name="connsiteX39" fmla="*/ 2505754 w 2510567"/>
              <a:gd name="connsiteY39" fmla="*/ 6846764 h 6874329"/>
              <a:gd name="connsiteX40" fmla="*/ 2510567 w 2510567"/>
              <a:gd name="connsiteY40" fmla="*/ 6874329 h 6874329"/>
              <a:gd name="connsiteX41" fmla="*/ 912595 w 2510567"/>
              <a:gd name="connsiteY41" fmla="*/ 6874329 h 6874329"/>
              <a:gd name="connsiteX42" fmla="*/ 912595 w 2510567"/>
              <a:gd name="connsiteY42" fmla="*/ 6858000 h 6874329"/>
              <a:gd name="connsiteX43" fmla="*/ 0 w 2510567"/>
              <a:gd name="connsiteY43" fmla="*/ 6858000 h 6874329"/>
              <a:gd name="connsiteX44" fmla="*/ 0 w 2510567"/>
              <a:gd name="connsiteY44"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26016 w 2510567"/>
              <a:gd name="connsiteY15" fmla="*/ 3246024 h 6874329"/>
              <a:gd name="connsiteX16" fmla="*/ 2226612 w 2510567"/>
              <a:gd name="connsiteY16" fmla="*/ 3307391 h 6874329"/>
              <a:gd name="connsiteX17" fmla="*/ 2239536 w 2510567"/>
              <a:gd name="connsiteY17" fmla="*/ 3380681 h 6874329"/>
              <a:gd name="connsiteX18" fmla="*/ 2231864 w 2510567"/>
              <a:gd name="connsiteY18" fmla="*/ 3412872 h 6874329"/>
              <a:gd name="connsiteX19" fmla="*/ 2235242 w 2510567"/>
              <a:gd name="connsiteY19" fmla="*/ 3435543 h 6874329"/>
              <a:gd name="connsiteX20" fmla="*/ 2237010 w 2510567"/>
              <a:gd name="connsiteY20" fmla="*/ 3438102 h 6874329"/>
              <a:gd name="connsiteX21" fmla="*/ 2238810 w 2510567"/>
              <a:gd name="connsiteY21" fmla="*/ 3448914 h 6874329"/>
              <a:gd name="connsiteX22" fmla="*/ 2245917 w 2510567"/>
              <a:gd name="connsiteY22" fmla="*/ 3451252 h 6874329"/>
              <a:gd name="connsiteX23" fmla="*/ 2253355 w 2510567"/>
              <a:gd name="connsiteY23" fmla="*/ 3467016 h 6874329"/>
              <a:gd name="connsiteX24" fmla="*/ 2252090 w 2510567"/>
              <a:gd name="connsiteY24" fmla="*/ 3512702 h 6874329"/>
              <a:gd name="connsiteX25" fmla="*/ 2254441 w 2510567"/>
              <a:gd name="connsiteY25" fmla="*/ 3583312 h 6874329"/>
              <a:gd name="connsiteX26" fmla="*/ 2258418 w 2510567"/>
              <a:gd name="connsiteY26" fmla="*/ 3640478 h 6874329"/>
              <a:gd name="connsiteX27" fmla="*/ 2266543 w 2510567"/>
              <a:gd name="connsiteY27" fmla="*/ 3661583 h 6874329"/>
              <a:gd name="connsiteX28" fmla="*/ 2270576 w 2510567"/>
              <a:gd name="connsiteY28" fmla="*/ 3669500 h 6874329"/>
              <a:gd name="connsiteX29" fmla="*/ 2119740 w 2510567"/>
              <a:gd name="connsiteY29" fmla="*/ 3702027 h 6874329"/>
              <a:gd name="connsiteX30" fmla="*/ 2409243 w 2510567"/>
              <a:gd name="connsiteY30" fmla="*/ 6286500 h 6874329"/>
              <a:gd name="connsiteX31" fmla="*/ 2413170 w 2510567"/>
              <a:gd name="connsiteY31" fmla="*/ 6299320 h 6874329"/>
              <a:gd name="connsiteX32" fmla="*/ 2410867 w 2510567"/>
              <a:gd name="connsiteY32" fmla="*/ 6334418 h 6874329"/>
              <a:gd name="connsiteX33" fmla="*/ 2445950 w 2510567"/>
              <a:gd name="connsiteY33" fmla="*/ 6410416 h 6874329"/>
              <a:gd name="connsiteX34" fmla="*/ 2485138 w 2510567"/>
              <a:gd name="connsiteY34" fmla="*/ 6506045 h 6874329"/>
              <a:gd name="connsiteX35" fmla="*/ 2479997 w 2510567"/>
              <a:gd name="connsiteY35" fmla="*/ 6585942 h 6874329"/>
              <a:gd name="connsiteX36" fmla="*/ 2484338 w 2510567"/>
              <a:gd name="connsiteY36" fmla="*/ 6625517 h 6874329"/>
              <a:gd name="connsiteX37" fmla="*/ 2504615 w 2510567"/>
              <a:gd name="connsiteY37" fmla="*/ 6706812 h 6874329"/>
              <a:gd name="connsiteX38" fmla="*/ 2502507 w 2510567"/>
              <a:gd name="connsiteY38" fmla="*/ 6819419 h 6874329"/>
              <a:gd name="connsiteX39" fmla="*/ 2505754 w 2510567"/>
              <a:gd name="connsiteY39" fmla="*/ 6846764 h 6874329"/>
              <a:gd name="connsiteX40" fmla="*/ 2510567 w 2510567"/>
              <a:gd name="connsiteY40" fmla="*/ 6874329 h 6874329"/>
              <a:gd name="connsiteX41" fmla="*/ 912595 w 2510567"/>
              <a:gd name="connsiteY41" fmla="*/ 6874329 h 6874329"/>
              <a:gd name="connsiteX42" fmla="*/ 912595 w 2510567"/>
              <a:gd name="connsiteY42" fmla="*/ 6858000 h 6874329"/>
              <a:gd name="connsiteX43" fmla="*/ 0 w 2510567"/>
              <a:gd name="connsiteY43" fmla="*/ 6858000 h 6874329"/>
              <a:gd name="connsiteX44" fmla="*/ 0 w 2510567"/>
              <a:gd name="connsiteY44"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26016 w 2510567"/>
              <a:gd name="connsiteY15" fmla="*/ 3246024 h 6874329"/>
              <a:gd name="connsiteX16" fmla="*/ 2239536 w 2510567"/>
              <a:gd name="connsiteY16" fmla="*/ 3380681 h 6874329"/>
              <a:gd name="connsiteX17" fmla="*/ 2231864 w 2510567"/>
              <a:gd name="connsiteY17" fmla="*/ 3412872 h 6874329"/>
              <a:gd name="connsiteX18" fmla="*/ 2235242 w 2510567"/>
              <a:gd name="connsiteY18" fmla="*/ 3435543 h 6874329"/>
              <a:gd name="connsiteX19" fmla="*/ 2237010 w 2510567"/>
              <a:gd name="connsiteY19" fmla="*/ 3438102 h 6874329"/>
              <a:gd name="connsiteX20" fmla="*/ 2238810 w 2510567"/>
              <a:gd name="connsiteY20" fmla="*/ 3448914 h 6874329"/>
              <a:gd name="connsiteX21" fmla="*/ 2245917 w 2510567"/>
              <a:gd name="connsiteY21" fmla="*/ 3451252 h 6874329"/>
              <a:gd name="connsiteX22" fmla="*/ 2253355 w 2510567"/>
              <a:gd name="connsiteY22" fmla="*/ 3467016 h 6874329"/>
              <a:gd name="connsiteX23" fmla="*/ 2252090 w 2510567"/>
              <a:gd name="connsiteY23" fmla="*/ 3512702 h 6874329"/>
              <a:gd name="connsiteX24" fmla="*/ 2254441 w 2510567"/>
              <a:gd name="connsiteY24" fmla="*/ 3583312 h 6874329"/>
              <a:gd name="connsiteX25" fmla="*/ 2258418 w 2510567"/>
              <a:gd name="connsiteY25" fmla="*/ 3640478 h 6874329"/>
              <a:gd name="connsiteX26" fmla="*/ 2266543 w 2510567"/>
              <a:gd name="connsiteY26" fmla="*/ 3661583 h 6874329"/>
              <a:gd name="connsiteX27" fmla="*/ 2270576 w 2510567"/>
              <a:gd name="connsiteY27" fmla="*/ 3669500 h 6874329"/>
              <a:gd name="connsiteX28" fmla="*/ 2119740 w 2510567"/>
              <a:gd name="connsiteY28" fmla="*/ 3702027 h 6874329"/>
              <a:gd name="connsiteX29" fmla="*/ 2409243 w 2510567"/>
              <a:gd name="connsiteY29" fmla="*/ 6286500 h 6874329"/>
              <a:gd name="connsiteX30" fmla="*/ 2413170 w 2510567"/>
              <a:gd name="connsiteY30" fmla="*/ 6299320 h 6874329"/>
              <a:gd name="connsiteX31" fmla="*/ 2410867 w 2510567"/>
              <a:gd name="connsiteY31" fmla="*/ 6334418 h 6874329"/>
              <a:gd name="connsiteX32" fmla="*/ 2445950 w 2510567"/>
              <a:gd name="connsiteY32" fmla="*/ 6410416 h 6874329"/>
              <a:gd name="connsiteX33" fmla="*/ 2485138 w 2510567"/>
              <a:gd name="connsiteY33" fmla="*/ 6506045 h 6874329"/>
              <a:gd name="connsiteX34" fmla="*/ 2479997 w 2510567"/>
              <a:gd name="connsiteY34" fmla="*/ 6585942 h 6874329"/>
              <a:gd name="connsiteX35" fmla="*/ 2484338 w 2510567"/>
              <a:gd name="connsiteY35" fmla="*/ 6625517 h 6874329"/>
              <a:gd name="connsiteX36" fmla="*/ 2504615 w 2510567"/>
              <a:gd name="connsiteY36" fmla="*/ 6706812 h 6874329"/>
              <a:gd name="connsiteX37" fmla="*/ 2502507 w 2510567"/>
              <a:gd name="connsiteY37" fmla="*/ 6819419 h 6874329"/>
              <a:gd name="connsiteX38" fmla="*/ 2505754 w 2510567"/>
              <a:gd name="connsiteY38" fmla="*/ 6846764 h 6874329"/>
              <a:gd name="connsiteX39" fmla="*/ 2510567 w 2510567"/>
              <a:gd name="connsiteY39" fmla="*/ 6874329 h 6874329"/>
              <a:gd name="connsiteX40" fmla="*/ 912595 w 2510567"/>
              <a:gd name="connsiteY40" fmla="*/ 6874329 h 6874329"/>
              <a:gd name="connsiteX41" fmla="*/ 912595 w 2510567"/>
              <a:gd name="connsiteY41" fmla="*/ 6858000 h 6874329"/>
              <a:gd name="connsiteX42" fmla="*/ 0 w 2510567"/>
              <a:gd name="connsiteY42" fmla="*/ 6858000 h 6874329"/>
              <a:gd name="connsiteX43" fmla="*/ 0 w 2510567"/>
              <a:gd name="connsiteY43"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24126 w 2510567"/>
              <a:gd name="connsiteY14" fmla="*/ 3232769 h 6874329"/>
              <a:gd name="connsiteX15" fmla="*/ 2239536 w 2510567"/>
              <a:gd name="connsiteY15" fmla="*/ 3380681 h 6874329"/>
              <a:gd name="connsiteX16" fmla="*/ 2231864 w 2510567"/>
              <a:gd name="connsiteY16" fmla="*/ 3412872 h 6874329"/>
              <a:gd name="connsiteX17" fmla="*/ 2235242 w 2510567"/>
              <a:gd name="connsiteY17" fmla="*/ 3435543 h 6874329"/>
              <a:gd name="connsiteX18" fmla="*/ 2237010 w 2510567"/>
              <a:gd name="connsiteY18" fmla="*/ 3438102 h 6874329"/>
              <a:gd name="connsiteX19" fmla="*/ 2238810 w 2510567"/>
              <a:gd name="connsiteY19" fmla="*/ 3448914 h 6874329"/>
              <a:gd name="connsiteX20" fmla="*/ 2245917 w 2510567"/>
              <a:gd name="connsiteY20" fmla="*/ 3451252 h 6874329"/>
              <a:gd name="connsiteX21" fmla="*/ 2253355 w 2510567"/>
              <a:gd name="connsiteY21" fmla="*/ 3467016 h 6874329"/>
              <a:gd name="connsiteX22" fmla="*/ 2252090 w 2510567"/>
              <a:gd name="connsiteY22" fmla="*/ 3512702 h 6874329"/>
              <a:gd name="connsiteX23" fmla="*/ 2254441 w 2510567"/>
              <a:gd name="connsiteY23" fmla="*/ 3583312 h 6874329"/>
              <a:gd name="connsiteX24" fmla="*/ 2258418 w 2510567"/>
              <a:gd name="connsiteY24" fmla="*/ 3640478 h 6874329"/>
              <a:gd name="connsiteX25" fmla="*/ 2266543 w 2510567"/>
              <a:gd name="connsiteY25" fmla="*/ 3661583 h 6874329"/>
              <a:gd name="connsiteX26" fmla="*/ 2270576 w 2510567"/>
              <a:gd name="connsiteY26" fmla="*/ 3669500 h 6874329"/>
              <a:gd name="connsiteX27" fmla="*/ 2119740 w 2510567"/>
              <a:gd name="connsiteY27" fmla="*/ 3702027 h 6874329"/>
              <a:gd name="connsiteX28" fmla="*/ 2409243 w 2510567"/>
              <a:gd name="connsiteY28" fmla="*/ 6286500 h 6874329"/>
              <a:gd name="connsiteX29" fmla="*/ 2413170 w 2510567"/>
              <a:gd name="connsiteY29" fmla="*/ 6299320 h 6874329"/>
              <a:gd name="connsiteX30" fmla="*/ 2410867 w 2510567"/>
              <a:gd name="connsiteY30" fmla="*/ 6334418 h 6874329"/>
              <a:gd name="connsiteX31" fmla="*/ 2445950 w 2510567"/>
              <a:gd name="connsiteY31" fmla="*/ 6410416 h 6874329"/>
              <a:gd name="connsiteX32" fmla="*/ 2485138 w 2510567"/>
              <a:gd name="connsiteY32" fmla="*/ 6506045 h 6874329"/>
              <a:gd name="connsiteX33" fmla="*/ 2479997 w 2510567"/>
              <a:gd name="connsiteY33" fmla="*/ 6585942 h 6874329"/>
              <a:gd name="connsiteX34" fmla="*/ 2484338 w 2510567"/>
              <a:gd name="connsiteY34" fmla="*/ 6625517 h 6874329"/>
              <a:gd name="connsiteX35" fmla="*/ 2504615 w 2510567"/>
              <a:gd name="connsiteY35" fmla="*/ 6706812 h 6874329"/>
              <a:gd name="connsiteX36" fmla="*/ 2502507 w 2510567"/>
              <a:gd name="connsiteY36" fmla="*/ 6819419 h 6874329"/>
              <a:gd name="connsiteX37" fmla="*/ 2505754 w 2510567"/>
              <a:gd name="connsiteY37" fmla="*/ 6846764 h 6874329"/>
              <a:gd name="connsiteX38" fmla="*/ 2510567 w 2510567"/>
              <a:gd name="connsiteY38" fmla="*/ 6874329 h 6874329"/>
              <a:gd name="connsiteX39" fmla="*/ 912595 w 2510567"/>
              <a:gd name="connsiteY39" fmla="*/ 6874329 h 6874329"/>
              <a:gd name="connsiteX40" fmla="*/ 912595 w 2510567"/>
              <a:gd name="connsiteY40" fmla="*/ 6858000 h 6874329"/>
              <a:gd name="connsiteX41" fmla="*/ 0 w 2510567"/>
              <a:gd name="connsiteY41" fmla="*/ 6858000 h 6874329"/>
              <a:gd name="connsiteX42" fmla="*/ 0 w 2510567"/>
              <a:gd name="connsiteY42"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39536 w 2510567"/>
              <a:gd name="connsiteY14" fmla="*/ 3380681 h 6874329"/>
              <a:gd name="connsiteX15" fmla="*/ 2231864 w 2510567"/>
              <a:gd name="connsiteY15" fmla="*/ 3412872 h 6874329"/>
              <a:gd name="connsiteX16" fmla="*/ 2235242 w 2510567"/>
              <a:gd name="connsiteY16" fmla="*/ 3435543 h 6874329"/>
              <a:gd name="connsiteX17" fmla="*/ 2237010 w 2510567"/>
              <a:gd name="connsiteY17" fmla="*/ 3438102 h 6874329"/>
              <a:gd name="connsiteX18" fmla="*/ 2238810 w 2510567"/>
              <a:gd name="connsiteY18" fmla="*/ 3448914 h 6874329"/>
              <a:gd name="connsiteX19" fmla="*/ 2245917 w 2510567"/>
              <a:gd name="connsiteY19" fmla="*/ 3451252 h 6874329"/>
              <a:gd name="connsiteX20" fmla="*/ 2253355 w 2510567"/>
              <a:gd name="connsiteY20" fmla="*/ 3467016 h 6874329"/>
              <a:gd name="connsiteX21" fmla="*/ 2252090 w 2510567"/>
              <a:gd name="connsiteY21" fmla="*/ 3512702 h 6874329"/>
              <a:gd name="connsiteX22" fmla="*/ 2254441 w 2510567"/>
              <a:gd name="connsiteY22" fmla="*/ 3583312 h 6874329"/>
              <a:gd name="connsiteX23" fmla="*/ 2258418 w 2510567"/>
              <a:gd name="connsiteY23" fmla="*/ 3640478 h 6874329"/>
              <a:gd name="connsiteX24" fmla="*/ 2266543 w 2510567"/>
              <a:gd name="connsiteY24" fmla="*/ 3661583 h 6874329"/>
              <a:gd name="connsiteX25" fmla="*/ 2270576 w 2510567"/>
              <a:gd name="connsiteY25" fmla="*/ 3669500 h 6874329"/>
              <a:gd name="connsiteX26" fmla="*/ 2119740 w 2510567"/>
              <a:gd name="connsiteY26" fmla="*/ 3702027 h 6874329"/>
              <a:gd name="connsiteX27" fmla="*/ 2409243 w 2510567"/>
              <a:gd name="connsiteY27" fmla="*/ 6286500 h 6874329"/>
              <a:gd name="connsiteX28" fmla="*/ 2413170 w 2510567"/>
              <a:gd name="connsiteY28" fmla="*/ 6299320 h 6874329"/>
              <a:gd name="connsiteX29" fmla="*/ 2410867 w 2510567"/>
              <a:gd name="connsiteY29" fmla="*/ 6334418 h 6874329"/>
              <a:gd name="connsiteX30" fmla="*/ 2445950 w 2510567"/>
              <a:gd name="connsiteY30" fmla="*/ 6410416 h 6874329"/>
              <a:gd name="connsiteX31" fmla="*/ 2485138 w 2510567"/>
              <a:gd name="connsiteY31" fmla="*/ 6506045 h 6874329"/>
              <a:gd name="connsiteX32" fmla="*/ 2479997 w 2510567"/>
              <a:gd name="connsiteY32" fmla="*/ 6585942 h 6874329"/>
              <a:gd name="connsiteX33" fmla="*/ 2484338 w 2510567"/>
              <a:gd name="connsiteY33" fmla="*/ 6625517 h 6874329"/>
              <a:gd name="connsiteX34" fmla="*/ 2504615 w 2510567"/>
              <a:gd name="connsiteY34" fmla="*/ 6706812 h 6874329"/>
              <a:gd name="connsiteX35" fmla="*/ 2502507 w 2510567"/>
              <a:gd name="connsiteY35" fmla="*/ 6819419 h 6874329"/>
              <a:gd name="connsiteX36" fmla="*/ 2505754 w 2510567"/>
              <a:gd name="connsiteY36" fmla="*/ 6846764 h 6874329"/>
              <a:gd name="connsiteX37" fmla="*/ 2510567 w 2510567"/>
              <a:gd name="connsiteY37" fmla="*/ 6874329 h 6874329"/>
              <a:gd name="connsiteX38" fmla="*/ 912595 w 2510567"/>
              <a:gd name="connsiteY38" fmla="*/ 6874329 h 6874329"/>
              <a:gd name="connsiteX39" fmla="*/ 912595 w 2510567"/>
              <a:gd name="connsiteY39" fmla="*/ 6858000 h 6874329"/>
              <a:gd name="connsiteX40" fmla="*/ 0 w 2510567"/>
              <a:gd name="connsiteY40" fmla="*/ 6858000 h 6874329"/>
              <a:gd name="connsiteX41" fmla="*/ 0 w 2510567"/>
              <a:gd name="connsiteY41" fmla="*/ 0 h 6874329"/>
              <a:gd name="connsiteX0" fmla="*/ 0 w 2510567"/>
              <a:gd name="connsiteY0" fmla="*/ 0 h 6874329"/>
              <a:gd name="connsiteX1" fmla="*/ 1446663 w 2510567"/>
              <a:gd name="connsiteY1" fmla="*/ 0 h 6874329"/>
              <a:gd name="connsiteX2" fmla="*/ 1446663 w 2510567"/>
              <a:gd name="connsiteY2" fmla="*/ 2 h 6874329"/>
              <a:gd name="connsiteX3" fmla="*/ 1954764 w 2510567"/>
              <a:gd name="connsiteY3" fmla="*/ 2 h 6874329"/>
              <a:gd name="connsiteX4" fmla="*/ 1957395 w 2510567"/>
              <a:gd name="connsiteY4" fmla="*/ 42878 h 6874329"/>
              <a:gd name="connsiteX5" fmla="*/ 1946682 w 2510567"/>
              <a:gd name="connsiteY5" fmla="*/ 88399 h 6874329"/>
              <a:gd name="connsiteX6" fmla="*/ 1942627 w 2510567"/>
              <a:gd name="connsiteY6" fmla="*/ 220058 h 6874329"/>
              <a:gd name="connsiteX7" fmla="*/ 1928736 w 2510567"/>
              <a:gd name="connsiteY7" fmla="*/ 248814 h 6874329"/>
              <a:gd name="connsiteX8" fmla="*/ 1921659 w 2510567"/>
              <a:gd name="connsiteY8" fmla="*/ 270478 h 6874329"/>
              <a:gd name="connsiteX9" fmla="*/ 1893043 w 2510567"/>
              <a:gd name="connsiteY9" fmla="*/ 432254 h 6874329"/>
              <a:gd name="connsiteX10" fmla="*/ 1887612 w 2510567"/>
              <a:gd name="connsiteY10" fmla="*/ 466474 h 6874329"/>
              <a:gd name="connsiteX11" fmla="*/ 1852528 w 2510567"/>
              <a:gd name="connsiteY11" fmla="*/ 562942 h 6874329"/>
              <a:gd name="connsiteX12" fmla="*/ 1850661 w 2510567"/>
              <a:gd name="connsiteY12" fmla="*/ 589537 h 6874329"/>
              <a:gd name="connsiteX13" fmla="*/ 1850964 w 2510567"/>
              <a:gd name="connsiteY13" fmla="*/ 615950 h 6874329"/>
              <a:gd name="connsiteX14" fmla="*/ 2239536 w 2510567"/>
              <a:gd name="connsiteY14" fmla="*/ 3380681 h 6874329"/>
              <a:gd name="connsiteX15" fmla="*/ 2231864 w 2510567"/>
              <a:gd name="connsiteY15" fmla="*/ 3412872 h 6874329"/>
              <a:gd name="connsiteX16" fmla="*/ 2235242 w 2510567"/>
              <a:gd name="connsiteY16" fmla="*/ 3435543 h 6874329"/>
              <a:gd name="connsiteX17" fmla="*/ 2237010 w 2510567"/>
              <a:gd name="connsiteY17" fmla="*/ 3438102 h 6874329"/>
              <a:gd name="connsiteX18" fmla="*/ 2238810 w 2510567"/>
              <a:gd name="connsiteY18" fmla="*/ 3448914 h 6874329"/>
              <a:gd name="connsiteX19" fmla="*/ 2245917 w 2510567"/>
              <a:gd name="connsiteY19" fmla="*/ 3451252 h 6874329"/>
              <a:gd name="connsiteX20" fmla="*/ 2253355 w 2510567"/>
              <a:gd name="connsiteY20" fmla="*/ 3467016 h 6874329"/>
              <a:gd name="connsiteX21" fmla="*/ 2252090 w 2510567"/>
              <a:gd name="connsiteY21" fmla="*/ 3512702 h 6874329"/>
              <a:gd name="connsiteX22" fmla="*/ 2254441 w 2510567"/>
              <a:gd name="connsiteY22" fmla="*/ 3583312 h 6874329"/>
              <a:gd name="connsiteX23" fmla="*/ 2258418 w 2510567"/>
              <a:gd name="connsiteY23" fmla="*/ 3640478 h 6874329"/>
              <a:gd name="connsiteX24" fmla="*/ 2266543 w 2510567"/>
              <a:gd name="connsiteY24" fmla="*/ 3661583 h 6874329"/>
              <a:gd name="connsiteX25" fmla="*/ 2270576 w 2510567"/>
              <a:gd name="connsiteY25" fmla="*/ 3669500 h 6874329"/>
              <a:gd name="connsiteX26" fmla="*/ 2119740 w 2510567"/>
              <a:gd name="connsiteY26" fmla="*/ 3702027 h 6874329"/>
              <a:gd name="connsiteX27" fmla="*/ 2409243 w 2510567"/>
              <a:gd name="connsiteY27" fmla="*/ 6286500 h 6874329"/>
              <a:gd name="connsiteX28" fmla="*/ 2413170 w 2510567"/>
              <a:gd name="connsiteY28" fmla="*/ 6299320 h 6874329"/>
              <a:gd name="connsiteX29" fmla="*/ 2410867 w 2510567"/>
              <a:gd name="connsiteY29" fmla="*/ 6334418 h 6874329"/>
              <a:gd name="connsiteX30" fmla="*/ 2445950 w 2510567"/>
              <a:gd name="connsiteY30" fmla="*/ 6410416 h 6874329"/>
              <a:gd name="connsiteX31" fmla="*/ 2485138 w 2510567"/>
              <a:gd name="connsiteY31" fmla="*/ 6506045 h 6874329"/>
              <a:gd name="connsiteX32" fmla="*/ 2479997 w 2510567"/>
              <a:gd name="connsiteY32" fmla="*/ 6585942 h 6874329"/>
              <a:gd name="connsiteX33" fmla="*/ 2484338 w 2510567"/>
              <a:gd name="connsiteY33" fmla="*/ 6625517 h 6874329"/>
              <a:gd name="connsiteX34" fmla="*/ 2504615 w 2510567"/>
              <a:gd name="connsiteY34" fmla="*/ 6706812 h 6874329"/>
              <a:gd name="connsiteX35" fmla="*/ 2502507 w 2510567"/>
              <a:gd name="connsiteY35" fmla="*/ 6819419 h 6874329"/>
              <a:gd name="connsiteX36" fmla="*/ 2505754 w 2510567"/>
              <a:gd name="connsiteY36" fmla="*/ 6846764 h 6874329"/>
              <a:gd name="connsiteX37" fmla="*/ 2510567 w 2510567"/>
              <a:gd name="connsiteY37" fmla="*/ 6874329 h 6874329"/>
              <a:gd name="connsiteX38" fmla="*/ 912595 w 2510567"/>
              <a:gd name="connsiteY38" fmla="*/ 6874329 h 6874329"/>
              <a:gd name="connsiteX39" fmla="*/ 0 w 2510567"/>
              <a:gd name="connsiteY39" fmla="*/ 6858000 h 6874329"/>
              <a:gd name="connsiteX40" fmla="*/ 0 w 2510567"/>
              <a:gd name="connsiteY40" fmla="*/ 0 h 6874329"/>
              <a:gd name="connsiteX0" fmla="*/ 0 w 2510567"/>
              <a:gd name="connsiteY0" fmla="*/ 0 h 6874329"/>
              <a:gd name="connsiteX1" fmla="*/ 1446663 w 2510567"/>
              <a:gd name="connsiteY1" fmla="*/ 0 h 6874329"/>
              <a:gd name="connsiteX2" fmla="*/ 1954764 w 2510567"/>
              <a:gd name="connsiteY2" fmla="*/ 2 h 6874329"/>
              <a:gd name="connsiteX3" fmla="*/ 1957395 w 2510567"/>
              <a:gd name="connsiteY3" fmla="*/ 42878 h 6874329"/>
              <a:gd name="connsiteX4" fmla="*/ 1946682 w 2510567"/>
              <a:gd name="connsiteY4" fmla="*/ 88399 h 6874329"/>
              <a:gd name="connsiteX5" fmla="*/ 1942627 w 2510567"/>
              <a:gd name="connsiteY5" fmla="*/ 220058 h 6874329"/>
              <a:gd name="connsiteX6" fmla="*/ 1928736 w 2510567"/>
              <a:gd name="connsiteY6" fmla="*/ 248814 h 6874329"/>
              <a:gd name="connsiteX7" fmla="*/ 1921659 w 2510567"/>
              <a:gd name="connsiteY7" fmla="*/ 270478 h 6874329"/>
              <a:gd name="connsiteX8" fmla="*/ 1893043 w 2510567"/>
              <a:gd name="connsiteY8" fmla="*/ 432254 h 6874329"/>
              <a:gd name="connsiteX9" fmla="*/ 1887612 w 2510567"/>
              <a:gd name="connsiteY9" fmla="*/ 466474 h 6874329"/>
              <a:gd name="connsiteX10" fmla="*/ 1852528 w 2510567"/>
              <a:gd name="connsiteY10" fmla="*/ 562942 h 6874329"/>
              <a:gd name="connsiteX11" fmla="*/ 1850661 w 2510567"/>
              <a:gd name="connsiteY11" fmla="*/ 589537 h 6874329"/>
              <a:gd name="connsiteX12" fmla="*/ 1850964 w 2510567"/>
              <a:gd name="connsiteY12" fmla="*/ 615950 h 6874329"/>
              <a:gd name="connsiteX13" fmla="*/ 2239536 w 2510567"/>
              <a:gd name="connsiteY13" fmla="*/ 3380681 h 6874329"/>
              <a:gd name="connsiteX14" fmla="*/ 2231864 w 2510567"/>
              <a:gd name="connsiteY14" fmla="*/ 3412872 h 6874329"/>
              <a:gd name="connsiteX15" fmla="*/ 2235242 w 2510567"/>
              <a:gd name="connsiteY15" fmla="*/ 3435543 h 6874329"/>
              <a:gd name="connsiteX16" fmla="*/ 2237010 w 2510567"/>
              <a:gd name="connsiteY16" fmla="*/ 3438102 h 6874329"/>
              <a:gd name="connsiteX17" fmla="*/ 2238810 w 2510567"/>
              <a:gd name="connsiteY17" fmla="*/ 3448914 h 6874329"/>
              <a:gd name="connsiteX18" fmla="*/ 2245917 w 2510567"/>
              <a:gd name="connsiteY18" fmla="*/ 3451252 h 6874329"/>
              <a:gd name="connsiteX19" fmla="*/ 2253355 w 2510567"/>
              <a:gd name="connsiteY19" fmla="*/ 3467016 h 6874329"/>
              <a:gd name="connsiteX20" fmla="*/ 2252090 w 2510567"/>
              <a:gd name="connsiteY20" fmla="*/ 3512702 h 6874329"/>
              <a:gd name="connsiteX21" fmla="*/ 2254441 w 2510567"/>
              <a:gd name="connsiteY21" fmla="*/ 3583312 h 6874329"/>
              <a:gd name="connsiteX22" fmla="*/ 2258418 w 2510567"/>
              <a:gd name="connsiteY22" fmla="*/ 3640478 h 6874329"/>
              <a:gd name="connsiteX23" fmla="*/ 2266543 w 2510567"/>
              <a:gd name="connsiteY23" fmla="*/ 3661583 h 6874329"/>
              <a:gd name="connsiteX24" fmla="*/ 2270576 w 2510567"/>
              <a:gd name="connsiteY24" fmla="*/ 3669500 h 6874329"/>
              <a:gd name="connsiteX25" fmla="*/ 2119740 w 2510567"/>
              <a:gd name="connsiteY25" fmla="*/ 3702027 h 6874329"/>
              <a:gd name="connsiteX26" fmla="*/ 2409243 w 2510567"/>
              <a:gd name="connsiteY26" fmla="*/ 6286500 h 6874329"/>
              <a:gd name="connsiteX27" fmla="*/ 2413170 w 2510567"/>
              <a:gd name="connsiteY27" fmla="*/ 6299320 h 6874329"/>
              <a:gd name="connsiteX28" fmla="*/ 2410867 w 2510567"/>
              <a:gd name="connsiteY28" fmla="*/ 6334418 h 6874329"/>
              <a:gd name="connsiteX29" fmla="*/ 2445950 w 2510567"/>
              <a:gd name="connsiteY29" fmla="*/ 6410416 h 6874329"/>
              <a:gd name="connsiteX30" fmla="*/ 2485138 w 2510567"/>
              <a:gd name="connsiteY30" fmla="*/ 6506045 h 6874329"/>
              <a:gd name="connsiteX31" fmla="*/ 2479997 w 2510567"/>
              <a:gd name="connsiteY31" fmla="*/ 6585942 h 6874329"/>
              <a:gd name="connsiteX32" fmla="*/ 2484338 w 2510567"/>
              <a:gd name="connsiteY32" fmla="*/ 6625517 h 6874329"/>
              <a:gd name="connsiteX33" fmla="*/ 2504615 w 2510567"/>
              <a:gd name="connsiteY33" fmla="*/ 6706812 h 6874329"/>
              <a:gd name="connsiteX34" fmla="*/ 2502507 w 2510567"/>
              <a:gd name="connsiteY34" fmla="*/ 6819419 h 6874329"/>
              <a:gd name="connsiteX35" fmla="*/ 2505754 w 2510567"/>
              <a:gd name="connsiteY35" fmla="*/ 6846764 h 6874329"/>
              <a:gd name="connsiteX36" fmla="*/ 2510567 w 2510567"/>
              <a:gd name="connsiteY36" fmla="*/ 6874329 h 6874329"/>
              <a:gd name="connsiteX37" fmla="*/ 912595 w 2510567"/>
              <a:gd name="connsiteY37" fmla="*/ 6874329 h 6874329"/>
              <a:gd name="connsiteX38" fmla="*/ 0 w 2510567"/>
              <a:gd name="connsiteY38" fmla="*/ 6858000 h 6874329"/>
              <a:gd name="connsiteX39" fmla="*/ 0 w 2510567"/>
              <a:gd name="connsiteY39"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119740 w 2510567"/>
              <a:gd name="connsiteY24" fmla="*/ 3702027 h 6874329"/>
              <a:gd name="connsiteX25" fmla="*/ 2409243 w 2510567"/>
              <a:gd name="connsiteY25" fmla="*/ 6286500 h 6874329"/>
              <a:gd name="connsiteX26" fmla="*/ 2413170 w 2510567"/>
              <a:gd name="connsiteY26" fmla="*/ 6299320 h 6874329"/>
              <a:gd name="connsiteX27" fmla="*/ 2410867 w 2510567"/>
              <a:gd name="connsiteY27" fmla="*/ 6334418 h 6874329"/>
              <a:gd name="connsiteX28" fmla="*/ 2445950 w 2510567"/>
              <a:gd name="connsiteY28" fmla="*/ 6410416 h 6874329"/>
              <a:gd name="connsiteX29" fmla="*/ 2485138 w 2510567"/>
              <a:gd name="connsiteY29" fmla="*/ 6506045 h 6874329"/>
              <a:gd name="connsiteX30" fmla="*/ 2479997 w 2510567"/>
              <a:gd name="connsiteY30" fmla="*/ 6585942 h 6874329"/>
              <a:gd name="connsiteX31" fmla="*/ 2484338 w 2510567"/>
              <a:gd name="connsiteY31" fmla="*/ 6625517 h 6874329"/>
              <a:gd name="connsiteX32" fmla="*/ 2504615 w 2510567"/>
              <a:gd name="connsiteY32" fmla="*/ 6706812 h 6874329"/>
              <a:gd name="connsiteX33" fmla="*/ 2502507 w 2510567"/>
              <a:gd name="connsiteY33" fmla="*/ 6819419 h 6874329"/>
              <a:gd name="connsiteX34" fmla="*/ 2505754 w 2510567"/>
              <a:gd name="connsiteY34" fmla="*/ 6846764 h 6874329"/>
              <a:gd name="connsiteX35" fmla="*/ 2510567 w 2510567"/>
              <a:gd name="connsiteY35" fmla="*/ 6874329 h 6874329"/>
              <a:gd name="connsiteX36" fmla="*/ 912595 w 2510567"/>
              <a:gd name="connsiteY36" fmla="*/ 6874329 h 6874329"/>
              <a:gd name="connsiteX37" fmla="*/ 0 w 2510567"/>
              <a:gd name="connsiteY37" fmla="*/ 6858000 h 6874329"/>
              <a:gd name="connsiteX38" fmla="*/ 0 w 2510567"/>
              <a:gd name="connsiteY38"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119740 w 2510567"/>
              <a:gd name="connsiteY24" fmla="*/ 3702027 h 6874329"/>
              <a:gd name="connsiteX25" fmla="*/ 2409243 w 2510567"/>
              <a:gd name="connsiteY25" fmla="*/ 6286500 h 6874329"/>
              <a:gd name="connsiteX26" fmla="*/ 2413170 w 2510567"/>
              <a:gd name="connsiteY26" fmla="*/ 6299320 h 6874329"/>
              <a:gd name="connsiteX27" fmla="*/ 2410867 w 2510567"/>
              <a:gd name="connsiteY27" fmla="*/ 6334418 h 6874329"/>
              <a:gd name="connsiteX28" fmla="*/ 2445950 w 2510567"/>
              <a:gd name="connsiteY28" fmla="*/ 6410416 h 6874329"/>
              <a:gd name="connsiteX29" fmla="*/ 2485138 w 2510567"/>
              <a:gd name="connsiteY29" fmla="*/ 6506045 h 6874329"/>
              <a:gd name="connsiteX30" fmla="*/ 2479997 w 2510567"/>
              <a:gd name="connsiteY30" fmla="*/ 6585942 h 6874329"/>
              <a:gd name="connsiteX31" fmla="*/ 2484338 w 2510567"/>
              <a:gd name="connsiteY31" fmla="*/ 6625517 h 6874329"/>
              <a:gd name="connsiteX32" fmla="*/ 2504615 w 2510567"/>
              <a:gd name="connsiteY32" fmla="*/ 6706812 h 6874329"/>
              <a:gd name="connsiteX33" fmla="*/ 2502507 w 2510567"/>
              <a:gd name="connsiteY33" fmla="*/ 6819419 h 6874329"/>
              <a:gd name="connsiteX34" fmla="*/ 2505754 w 2510567"/>
              <a:gd name="connsiteY34" fmla="*/ 6846764 h 6874329"/>
              <a:gd name="connsiteX35" fmla="*/ 2510567 w 2510567"/>
              <a:gd name="connsiteY35" fmla="*/ 6874329 h 6874329"/>
              <a:gd name="connsiteX36" fmla="*/ 0 w 2510567"/>
              <a:gd name="connsiteY36" fmla="*/ 6858000 h 6874329"/>
              <a:gd name="connsiteX37" fmla="*/ 0 w 2510567"/>
              <a:gd name="connsiteY37"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409243 w 2510567"/>
              <a:gd name="connsiteY24" fmla="*/ 6286500 h 6874329"/>
              <a:gd name="connsiteX25" fmla="*/ 2413170 w 2510567"/>
              <a:gd name="connsiteY25" fmla="*/ 6299320 h 6874329"/>
              <a:gd name="connsiteX26" fmla="*/ 2410867 w 2510567"/>
              <a:gd name="connsiteY26" fmla="*/ 6334418 h 6874329"/>
              <a:gd name="connsiteX27" fmla="*/ 2445950 w 2510567"/>
              <a:gd name="connsiteY27" fmla="*/ 6410416 h 6874329"/>
              <a:gd name="connsiteX28" fmla="*/ 2485138 w 2510567"/>
              <a:gd name="connsiteY28" fmla="*/ 6506045 h 6874329"/>
              <a:gd name="connsiteX29" fmla="*/ 2479997 w 2510567"/>
              <a:gd name="connsiteY29" fmla="*/ 6585942 h 6874329"/>
              <a:gd name="connsiteX30" fmla="*/ 2484338 w 2510567"/>
              <a:gd name="connsiteY30" fmla="*/ 6625517 h 6874329"/>
              <a:gd name="connsiteX31" fmla="*/ 2504615 w 2510567"/>
              <a:gd name="connsiteY31" fmla="*/ 6706812 h 6874329"/>
              <a:gd name="connsiteX32" fmla="*/ 2502507 w 2510567"/>
              <a:gd name="connsiteY32" fmla="*/ 6819419 h 6874329"/>
              <a:gd name="connsiteX33" fmla="*/ 2505754 w 2510567"/>
              <a:gd name="connsiteY33" fmla="*/ 6846764 h 6874329"/>
              <a:gd name="connsiteX34" fmla="*/ 2510567 w 2510567"/>
              <a:gd name="connsiteY34" fmla="*/ 6874329 h 6874329"/>
              <a:gd name="connsiteX35" fmla="*/ 0 w 2510567"/>
              <a:gd name="connsiteY35" fmla="*/ 6858000 h 6874329"/>
              <a:gd name="connsiteX36" fmla="*/ 0 w 2510567"/>
              <a:gd name="connsiteY36" fmla="*/ 0 h 6874329"/>
              <a:gd name="connsiteX0" fmla="*/ 0 w 2510567"/>
              <a:gd name="connsiteY0" fmla="*/ 0 h 6874329"/>
              <a:gd name="connsiteX1" fmla="*/ 1954764 w 2510567"/>
              <a:gd name="connsiteY1" fmla="*/ 2 h 6874329"/>
              <a:gd name="connsiteX2" fmla="*/ 1957395 w 2510567"/>
              <a:gd name="connsiteY2" fmla="*/ 42878 h 6874329"/>
              <a:gd name="connsiteX3" fmla="*/ 1946682 w 2510567"/>
              <a:gd name="connsiteY3" fmla="*/ 88399 h 6874329"/>
              <a:gd name="connsiteX4" fmla="*/ 1942627 w 2510567"/>
              <a:gd name="connsiteY4" fmla="*/ 220058 h 6874329"/>
              <a:gd name="connsiteX5" fmla="*/ 1928736 w 2510567"/>
              <a:gd name="connsiteY5" fmla="*/ 248814 h 6874329"/>
              <a:gd name="connsiteX6" fmla="*/ 1921659 w 2510567"/>
              <a:gd name="connsiteY6" fmla="*/ 270478 h 6874329"/>
              <a:gd name="connsiteX7" fmla="*/ 1893043 w 2510567"/>
              <a:gd name="connsiteY7" fmla="*/ 432254 h 6874329"/>
              <a:gd name="connsiteX8" fmla="*/ 1887612 w 2510567"/>
              <a:gd name="connsiteY8" fmla="*/ 466474 h 6874329"/>
              <a:gd name="connsiteX9" fmla="*/ 1852528 w 2510567"/>
              <a:gd name="connsiteY9" fmla="*/ 562942 h 6874329"/>
              <a:gd name="connsiteX10" fmla="*/ 1850661 w 2510567"/>
              <a:gd name="connsiteY10" fmla="*/ 589537 h 6874329"/>
              <a:gd name="connsiteX11" fmla="*/ 1850964 w 2510567"/>
              <a:gd name="connsiteY11" fmla="*/ 615950 h 6874329"/>
              <a:gd name="connsiteX12" fmla="*/ 2239536 w 2510567"/>
              <a:gd name="connsiteY12" fmla="*/ 3380681 h 6874329"/>
              <a:gd name="connsiteX13" fmla="*/ 2231864 w 2510567"/>
              <a:gd name="connsiteY13" fmla="*/ 3412872 h 6874329"/>
              <a:gd name="connsiteX14" fmla="*/ 2235242 w 2510567"/>
              <a:gd name="connsiteY14" fmla="*/ 3435543 h 6874329"/>
              <a:gd name="connsiteX15" fmla="*/ 2237010 w 2510567"/>
              <a:gd name="connsiteY15" fmla="*/ 3438102 h 6874329"/>
              <a:gd name="connsiteX16" fmla="*/ 2238810 w 2510567"/>
              <a:gd name="connsiteY16" fmla="*/ 3448914 h 6874329"/>
              <a:gd name="connsiteX17" fmla="*/ 2245917 w 2510567"/>
              <a:gd name="connsiteY17" fmla="*/ 3451252 h 6874329"/>
              <a:gd name="connsiteX18" fmla="*/ 2253355 w 2510567"/>
              <a:gd name="connsiteY18" fmla="*/ 3467016 h 6874329"/>
              <a:gd name="connsiteX19" fmla="*/ 2252090 w 2510567"/>
              <a:gd name="connsiteY19" fmla="*/ 3512702 h 6874329"/>
              <a:gd name="connsiteX20" fmla="*/ 2254441 w 2510567"/>
              <a:gd name="connsiteY20" fmla="*/ 3583312 h 6874329"/>
              <a:gd name="connsiteX21" fmla="*/ 2258418 w 2510567"/>
              <a:gd name="connsiteY21" fmla="*/ 3640478 h 6874329"/>
              <a:gd name="connsiteX22" fmla="*/ 2266543 w 2510567"/>
              <a:gd name="connsiteY22" fmla="*/ 3661583 h 6874329"/>
              <a:gd name="connsiteX23" fmla="*/ 2270576 w 2510567"/>
              <a:gd name="connsiteY23" fmla="*/ 3669500 h 6874329"/>
              <a:gd name="connsiteX24" fmla="*/ 2409243 w 2510567"/>
              <a:gd name="connsiteY24" fmla="*/ 6286500 h 6874329"/>
              <a:gd name="connsiteX25" fmla="*/ 2413170 w 2510567"/>
              <a:gd name="connsiteY25" fmla="*/ 6299320 h 6874329"/>
              <a:gd name="connsiteX26" fmla="*/ 2410867 w 2510567"/>
              <a:gd name="connsiteY26" fmla="*/ 6334418 h 6874329"/>
              <a:gd name="connsiteX27" fmla="*/ 2445950 w 2510567"/>
              <a:gd name="connsiteY27" fmla="*/ 6410416 h 6874329"/>
              <a:gd name="connsiteX28" fmla="*/ 2485138 w 2510567"/>
              <a:gd name="connsiteY28" fmla="*/ 6506045 h 6874329"/>
              <a:gd name="connsiteX29" fmla="*/ 2479997 w 2510567"/>
              <a:gd name="connsiteY29" fmla="*/ 6585942 h 6874329"/>
              <a:gd name="connsiteX30" fmla="*/ 2484338 w 2510567"/>
              <a:gd name="connsiteY30" fmla="*/ 6625517 h 6874329"/>
              <a:gd name="connsiteX31" fmla="*/ 2474470 w 2510567"/>
              <a:gd name="connsiteY31" fmla="*/ 6716860 h 6874329"/>
              <a:gd name="connsiteX32" fmla="*/ 2502507 w 2510567"/>
              <a:gd name="connsiteY32" fmla="*/ 6819419 h 6874329"/>
              <a:gd name="connsiteX33" fmla="*/ 2505754 w 2510567"/>
              <a:gd name="connsiteY33" fmla="*/ 6846764 h 6874329"/>
              <a:gd name="connsiteX34" fmla="*/ 2510567 w 2510567"/>
              <a:gd name="connsiteY34" fmla="*/ 6874329 h 6874329"/>
              <a:gd name="connsiteX35" fmla="*/ 0 w 2510567"/>
              <a:gd name="connsiteY35" fmla="*/ 6858000 h 6874329"/>
              <a:gd name="connsiteX36" fmla="*/ 0 w 2510567"/>
              <a:gd name="connsiteY36" fmla="*/ 0 h 6874329"/>
              <a:gd name="connsiteX0" fmla="*/ 0 w 2695189"/>
              <a:gd name="connsiteY0" fmla="*/ 0 h 6874329"/>
              <a:gd name="connsiteX1" fmla="*/ 1954764 w 2695189"/>
              <a:gd name="connsiteY1" fmla="*/ 2 h 6874329"/>
              <a:gd name="connsiteX2" fmla="*/ 1957395 w 2695189"/>
              <a:gd name="connsiteY2" fmla="*/ 42878 h 6874329"/>
              <a:gd name="connsiteX3" fmla="*/ 1946682 w 2695189"/>
              <a:gd name="connsiteY3" fmla="*/ 88399 h 6874329"/>
              <a:gd name="connsiteX4" fmla="*/ 1942627 w 2695189"/>
              <a:gd name="connsiteY4" fmla="*/ 220058 h 6874329"/>
              <a:gd name="connsiteX5" fmla="*/ 1928736 w 2695189"/>
              <a:gd name="connsiteY5" fmla="*/ 248814 h 6874329"/>
              <a:gd name="connsiteX6" fmla="*/ 1921659 w 2695189"/>
              <a:gd name="connsiteY6" fmla="*/ 270478 h 6874329"/>
              <a:gd name="connsiteX7" fmla="*/ 1893043 w 2695189"/>
              <a:gd name="connsiteY7" fmla="*/ 432254 h 6874329"/>
              <a:gd name="connsiteX8" fmla="*/ 1887612 w 2695189"/>
              <a:gd name="connsiteY8" fmla="*/ 466474 h 6874329"/>
              <a:gd name="connsiteX9" fmla="*/ 1852528 w 2695189"/>
              <a:gd name="connsiteY9" fmla="*/ 562942 h 6874329"/>
              <a:gd name="connsiteX10" fmla="*/ 1850661 w 2695189"/>
              <a:gd name="connsiteY10" fmla="*/ 589537 h 6874329"/>
              <a:gd name="connsiteX11" fmla="*/ 1850964 w 2695189"/>
              <a:gd name="connsiteY11" fmla="*/ 615950 h 6874329"/>
              <a:gd name="connsiteX12" fmla="*/ 2239536 w 2695189"/>
              <a:gd name="connsiteY12" fmla="*/ 3380681 h 6874329"/>
              <a:gd name="connsiteX13" fmla="*/ 2231864 w 2695189"/>
              <a:gd name="connsiteY13" fmla="*/ 3412872 h 6874329"/>
              <a:gd name="connsiteX14" fmla="*/ 2235242 w 2695189"/>
              <a:gd name="connsiteY14" fmla="*/ 3435543 h 6874329"/>
              <a:gd name="connsiteX15" fmla="*/ 2237010 w 2695189"/>
              <a:gd name="connsiteY15" fmla="*/ 3438102 h 6874329"/>
              <a:gd name="connsiteX16" fmla="*/ 2238810 w 2695189"/>
              <a:gd name="connsiteY16" fmla="*/ 3448914 h 6874329"/>
              <a:gd name="connsiteX17" fmla="*/ 2245917 w 2695189"/>
              <a:gd name="connsiteY17" fmla="*/ 3451252 h 6874329"/>
              <a:gd name="connsiteX18" fmla="*/ 2253355 w 2695189"/>
              <a:gd name="connsiteY18" fmla="*/ 3467016 h 6874329"/>
              <a:gd name="connsiteX19" fmla="*/ 2252090 w 2695189"/>
              <a:gd name="connsiteY19" fmla="*/ 3512702 h 6874329"/>
              <a:gd name="connsiteX20" fmla="*/ 2254441 w 2695189"/>
              <a:gd name="connsiteY20" fmla="*/ 3583312 h 6874329"/>
              <a:gd name="connsiteX21" fmla="*/ 2258418 w 2695189"/>
              <a:gd name="connsiteY21" fmla="*/ 3640478 h 6874329"/>
              <a:gd name="connsiteX22" fmla="*/ 2266543 w 2695189"/>
              <a:gd name="connsiteY22" fmla="*/ 3661583 h 6874329"/>
              <a:gd name="connsiteX23" fmla="*/ 2270576 w 2695189"/>
              <a:gd name="connsiteY23" fmla="*/ 3669500 h 6874329"/>
              <a:gd name="connsiteX24" fmla="*/ 2409243 w 2695189"/>
              <a:gd name="connsiteY24" fmla="*/ 6286500 h 6874329"/>
              <a:gd name="connsiteX25" fmla="*/ 2413170 w 2695189"/>
              <a:gd name="connsiteY25" fmla="*/ 6299320 h 6874329"/>
              <a:gd name="connsiteX26" fmla="*/ 2410867 w 2695189"/>
              <a:gd name="connsiteY26" fmla="*/ 6334418 h 6874329"/>
              <a:gd name="connsiteX27" fmla="*/ 2445950 w 2695189"/>
              <a:gd name="connsiteY27" fmla="*/ 6410416 h 6874329"/>
              <a:gd name="connsiteX28" fmla="*/ 2485138 w 2695189"/>
              <a:gd name="connsiteY28" fmla="*/ 6506045 h 6874329"/>
              <a:gd name="connsiteX29" fmla="*/ 2479997 w 2695189"/>
              <a:gd name="connsiteY29" fmla="*/ 6585942 h 6874329"/>
              <a:gd name="connsiteX30" fmla="*/ 2484338 w 2695189"/>
              <a:gd name="connsiteY30" fmla="*/ 6625517 h 6874329"/>
              <a:gd name="connsiteX31" fmla="*/ 2474470 w 2695189"/>
              <a:gd name="connsiteY31" fmla="*/ 6716860 h 6874329"/>
              <a:gd name="connsiteX32" fmla="*/ 2502507 w 2695189"/>
              <a:gd name="connsiteY32" fmla="*/ 6819419 h 6874329"/>
              <a:gd name="connsiteX33" fmla="*/ 2510567 w 2695189"/>
              <a:gd name="connsiteY33" fmla="*/ 6874329 h 6874329"/>
              <a:gd name="connsiteX34" fmla="*/ 0 w 2695189"/>
              <a:gd name="connsiteY34" fmla="*/ 6858000 h 6874329"/>
              <a:gd name="connsiteX35" fmla="*/ 0 w 2695189"/>
              <a:gd name="connsiteY35" fmla="*/ 0 h 6874329"/>
              <a:gd name="connsiteX0" fmla="*/ 0 w 2693908"/>
              <a:gd name="connsiteY0" fmla="*/ 0 h 6874329"/>
              <a:gd name="connsiteX1" fmla="*/ 1954764 w 2693908"/>
              <a:gd name="connsiteY1" fmla="*/ 2 h 6874329"/>
              <a:gd name="connsiteX2" fmla="*/ 1957395 w 2693908"/>
              <a:gd name="connsiteY2" fmla="*/ 42878 h 6874329"/>
              <a:gd name="connsiteX3" fmla="*/ 1946682 w 2693908"/>
              <a:gd name="connsiteY3" fmla="*/ 88399 h 6874329"/>
              <a:gd name="connsiteX4" fmla="*/ 1942627 w 2693908"/>
              <a:gd name="connsiteY4" fmla="*/ 220058 h 6874329"/>
              <a:gd name="connsiteX5" fmla="*/ 1928736 w 2693908"/>
              <a:gd name="connsiteY5" fmla="*/ 248814 h 6874329"/>
              <a:gd name="connsiteX6" fmla="*/ 1921659 w 2693908"/>
              <a:gd name="connsiteY6" fmla="*/ 270478 h 6874329"/>
              <a:gd name="connsiteX7" fmla="*/ 1893043 w 2693908"/>
              <a:gd name="connsiteY7" fmla="*/ 432254 h 6874329"/>
              <a:gd name="connsiteX8" fmla="*/ 1887612 w 2693908"/>
              <a:gd name="connsiteY8" fmla="*/ 466474 h 6874329"/>
              <a:gd name="connsiteX9" fmla="*/ 1852528 w 2693908"/>
              <a:gd name="connsiteY9" fmla="*/ 562942 h 6874329"/>
              <a:gd name="connsiteX10" fmla="*/ 1850661 w 2693908"/>
              <a:gd name="connsiteY10" fmla="*/ 589537 h 6874329"/>
              <a:gd name="connsiteX11" fmla="*/ 1850964 w 2693908"/>
              <a:gd name="connsiteY11" fmla="*/ 615950 h 6874329"/>
              <a:gd name="connsiteX12" fmla="*/ 2239536 w 2693908"/>
              <a:gd name="connsiteY12" fmla="*/ 3380681 h 6874329"/>
              <a:gd name="connsiteX13" fmla="*/ 2231864 w 2693908"/>
              <a:gd name="connsiteY13" fmla="*/ 3412872 h 6874329"/>
              <a:gd name="connsiteX14" fmla="*/ 2235242 w 2693908"/>
              <a:gd name="connsiteY14" fmla="*/ 3435543 h 6874329"/>
              <a:gd name="connsiteX15" fmla="*/ 2237010 w 2693908"/>
              <a:gd name="connsiteY15" fmla="*/ 3438102 h 6874329"/>
              <a:gd name="connsiteX16" fmla="*/ 2238810 w 2693908"/>
              <a:gd name="connsiteY16" fmla="*/ 3448914 h 6874329"/>
              <a:gd name="connsiteX17" fmla="*/ 2245917 w 2693908"/>
              <a:gd name="connsiteY17" fmla="*/ 3451252 h 6874329"/>
              <a:gd name="connsiteX18" fmla="*/ 2253355 w 2693908"/>
              <a:gd name="connsiteY18" fmla="*/ 3467016 h 6874329"/>
              <a:gd name="connsiteX19" fmla="*/ 2252090 w 2693908"/>
              <a:gd name="connsiteY19" fmla="*/ 3512702 h 6874329"/>
              <a:gd name="connsiteX20" fmla="*/ 2254441 w 2693908"/>
              <a:gd name="connsiteY20" fmla="*/ 3583312 h 6874329"/>
              <a:gd name="connsiteX21" fmla="*/ 2258418 w 2693908"/>
              <a:gd name="connsiteY21" fmla="*/ 3640478 h 6874329"/>
              <a:gd name="connsiteX22" fmla="*/ 2266543 w 2693908"/>
              <a:gd name="connsiteY22" fmla="*/ 3661583 h 6874329"/>
              <a:gd name="connsiteX23" fmla="*/ 2270576 w 2693908"/>
              <a:gd name="connsiteY23" fmla="*/ 3669500 h 6874329"/>
              <a:gd name="connsiteX24" fmla="*/ 2409243 w 2693908"/>
              <a:gd name="connsiteY24" fmla="*/ 6286500 h 6874329"/>
              <a:gd name="connsiteX25" fmla="*/ 2413170 w 2693908"/>
              <a:gd name="connsiteY25" fmla="*/ 6299320 h 6874329"/>
              <a:gd name="connsiteX26" fmla="*/ 2410867 w 2693908"/>
              <a:gd name="connsiteY26" fmla="*/ 6334418 h 6874329"/>
              <a:gd name="connsiteX27" fmla="*/ 2445950 w 2693908"/>
              <a:gd name="connsiteY27" fmla="*/ 6410416 h 6874329"/>
              <a:gd name="connsiteX28" fmla="*/ 2485138 w 2693908"/>
              <a:gd name="connsiteY28" fmla="*/ 6506045 h 6874329"/>
              <a:gd name="connsiteX29" fmla="*/ 2479997 w 2693908"/>
              <a:gd name="connsiteY29" fmla="*/ 6585942 h 6874329"/>
              <a:gd name="connsiteX30" fmla="*/ 2484338 w 2693908"/>
              <a:gd name="connsiteY30" fmla="*/ 6625517 h 6874329"/>
              <a:gd name="connsiteX31" fmla="*/ 2474470 w 2693908"/>
              <a:gd name="connsiteY31" fmla="*/ 6716860 h 6874329"/>
              <a:gd name="connsiteX32" fmla="*/ 2497483 w 2693908"/>
              <a:gd name="connsiteY32" fmla="*/ 6784250 h 6874329"/>
              <a:gd name="connsiteX33" fmla="*/ 2510567 w 2693908"/>
              <a:gd name="connsiteY33" fmla="*/ 6874329 h 6874329"/>
              <a:gd name="connsiteX34" fmla="*/ 0 w 2693908"/>
              <a:gd name="connsiteY34" fmla="*/ 6858000 h 6874329"/>
              <a:gd name="connsiteX35" fmla="*/ 0 w 2693908"/>
              <a:gd name="connsiteY35"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38810 w 2517893"/>
              <a:gd name="connsiteY16" fmla="*/ 3448914 h 6874329"/>
              <a:gd name="connsiteX17" fmla="*/ 2245917 w 2517893"/>
              <a:gd name="connsiteY17" fmla="*/ 3451252 h 6874329"/>
              <a:gd name="connsiteX18" fmla="*/ 2253355 w 2517893"/>
              <a:gd name="connsiteY18" fmla="*/ 3467016 h 6874329"/>
              <a:gd name="connsiteX19" fmla="*/ 2252090 w 2517893"/>
              <a:gd name="connsiteY19" fmla="*/ 3512702 h 6874329"/>
              <a:gd name="connsiteX20" fmla="*/ 2254441 w 2517893"/>
              <a:gd name="connsiteY20" fmla="*/ 3583312 h 6874329"/>
              <a:gd name="connsiteX21" fmla="*/ 2258418 w 2517893"/>
              <a:gd name="connsiteY21" fmla="*/ 3640478 h 6874329"/>
              <a:gd name="connsiteX22" fmla="*/ 2266543 w 2517893"/>
              <a:gd name="connsiteY22" fmla="*/ 3661583 h 6874329"/>
              <a:gd name="connsiteX23" fmla="*/ 2270576 w 2517893"/>
              <a:gd name="connsiteY23" fmla="*/ 3669500 h 6874329"/>
              <a:gd name="connsiteX24" fmla="*/ 2409243 w 2517893"/>
              <a:gd name="connsiteY24" fmla="*/ 6286500 h 6874329"/>
              <a:gd name="connsiteX25" fmla="*/ 2413170 w 2517893"/>
              <a:gd name="connsiteY25" fmla="*/ 6299320 h 6874329"/>
              <a:gd name="connsiteX26" fmla="*/ 2410867 w 2517893"/>
              <a:gd name="connsiteY26" fmla="*/ 6334418 h 6874329"/>
              <a:gd name="connsiteX27" fmla="*/ 2445950 w 2517893"/>
              <a:gd name="connsiteY27" fmla="*/ 6410416 h 6874329"/>
              <a:gd name="connsiteX28" fmla="*/ 2485138 w 2517893"/>
              <a:gd name="connsiteY28" fmla="*/ 6506045 h 6874329"/>
              <a:gd name="connsiteX29" fmla="*/ 2479997 w 2517893"/>
              <a:gd name="connsiteY29" fmla="*/ 6585942 h 6874329"/>
              <a:gd name="connsiteX30" fmla="*/ 2484338 w 2517893"/>
              <a:gd name="connsiteY30" fmla="*/ 6625517 h 6874329"/>
              <a:gd name="connsiteX31" fmla="*/ 2474470 w 2517893"/>
              <a:gd name="connsiteY31" fmla="*/ 6716860 h 6874329"/>
              <a:gd name="connsiteX32" fmla="*/ 2497483 w 2517893"/>
              <a:gd name="connsiteY32" fmla="*/ 6784250 h 6874329"/>
              <a:gd name="connsiteX33" fmla="*/ 2510567 w 2517893"/>
              <a:gd name="connsiteY33" fmla="*/ 6874329 h 6874329"/>
              <a:gd name="connsiteX34" fmla="*/ 0 w 2517893"/>
              <a:gd name="connsiteY34" fmla="*/ 6858000 h 6874329"/>
              <a:gd name="connsiteX35" fmla="*/ 0 w 2517893"/>
              <a:gd name="connsiteY35"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38810 w 2517893"/>
              <a:gd name="connsiteY16" fmla="*/ 3448914 h 6874329"/>
              <a:gd name="connsiteX17" fmla="*/ 2245917 w 2517893"/>
              <a:gd name="connsiteY17" fmla="*/ 3451252 h 6874329"/>
              <a:gd name="connsiteX18" fmla="*/ 2252090 w 2517893"/>
              <a:gd name="connsiteY18" fmla="*/ 3512702 h 6874329"/>
              <a:gd name="connsiteX19" fmla="*/ 2254441 w 2517893"/>
              <a:gd name="connsiteY19" fmla="*/ 3583312 h 6874329"/>
              <a:gd name="connsiteX20" fmla="*/ 2258418 w 2517893"/>
              <a:gd name="connsiteY20" fmla="*/ 3640478 h 6874329"/>
              <a:gd name="connsiteX21" fmla="*/ 2266543 w 2517893"/>
              <a:gd name="connsiteY21" fmla="*/ 3661583 h 6874329"/>
              <a:gd name="connsiteX22" fmla="*/ 2270576 w 2517893"/>
              <a:gd name="connsiteY22" fmla="*/ 3669500 h 6874329"/>
              <a:gd name="connsiteX23" fmla="*/ 2409243 w 2517893"/>
              <a:gd name="connsiteY23" fmla="*/ 6286500 h 6874329"/>
              <a:gd name="connsiteX24" fmla="*/ 2413170 w 2517893"/>
              <a:gd name="connsiteY24" fmla="*/ 6299320 h 6874329"/>
              <a:gd name="connsiteX25" fmla="*/ 2410867 w 2517893"/>
              <a:gd name="connsiteY25" fmla="*/ 6334418 h 6874329"/>
              <a:gd name="connsiteX26" fmla="*/ 2445950 w 2517893"/>
              <a:gd name="connsiteY26" fmla="*/ 6410416 h 6874329"/>
              <a:gd name="connsiteX27" fmla="*/ 2485138 w 2517893"/>
              <a:gd name="connsiteY27" fmla="*/ 6506045 h 6874329"/>
              <a:gd name="connsiteX28" fmla="*/ 2479997 w 2517893"/>
              <a:gd name="connsiteY28" fmla="*/ 6585942 h 6874329"/>
              <a:gd name="connsiteX29" fmla="*/ 2484338 w 2517893"/>
              <a:gd name="connsiteY29" fmla="*/ 6625517 h 6874329"/>
              <a:gd name="connsiteX30" fmla="*/ 2474470 w 2517893"/>
              <a:gd name="connsiteY30" fmla="*/ 6716860 h 6874329"/>
              <a:gd name="connsiteX31" fmla="*/ 2497483 w 2517893"/>
              <a:gd name="connsiteY31" fmla="*/ 6784250 h 6874329"/>
              <a:gd name="connsiteX32" fmla="*/ 2510567 w 2517893"/>
              <a:gd name="connsiteY32" fmla="*/ 6874329 h 6874329"/>
              <a:gd name="connsiteX33" fmla="*/ 0 w 2517893"/>
              <a:gd name="connsiteY33" fmla="*/ 6858000 h 6874329"/>
              <a:gd name="connsiteX34" fmla="*/ 0 w 2517893"/>
              <a:gd name="connsiteY34"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38810 w 2517893"/>
              <a:gd name="connsiteY16" fmla="*/ 3448914 h 6874329"/>
              <a:gd name="connsiteX17" fmla="*/ 2252090 w 2517893"/>
              <a:gd name="connsiteY17" fmla="*/ 3512702 h 6874329"/>
              <a:gd name="connsiteX18" fmla="*/ 2254441 w 2517893"/>
              <a:gd name="connsiteY18" fmla="*/ 3583312 h 6874329"/>
              <a:gd name="connsiteX19" fmla="*/ 2258418 w 2517893"/>
              <a:gd name="connsiteY19" fmla="*/ 3640478 h 6874329"/>
              <a:gd name="connsiteX20" fmla="*/ 2266543 w 2517893"/>
              <a:gd name="connsiteY20" fmla="*/ 3661583 h 6874329"/>
              <a:gd name="connsiteX21" fmla="*/ 2270576 w 2517893"/>
              <a:gd name="connsiteY21" fmla="*/ 3669500 h 6874329"/>
              <a:gd name="connsiteX22" fmla="*/ 2409243 w 2517893"/>
              <a:gd name="connsiteY22" fmla="*/ 6286500 h 6874329"/>
              <a:gd name="connsiteX23" fmla="*/ 2413170 w 2517893"/>
              <a:gd name="connsiteY23" fmla="*/ 6299320 h 6874329"/>
              <a:gd name="connsiteX24" fmla="*/ 2410867 w 2517893"/>
              <a:gd name="connsiteY24" fmla="*/ 6334418 h 6874329"/>
              <a:gd name="connsiteX25" fmla="*/ 2445950 w 2517893"/>
              <a:gd name="connsiteY25" fmla="*/ 6410416 h 6874329"/>
              <a:gd name="connsiteX26" fmla="*/ 2485138 w 2517893"/>
              <a:gd name="connsiteY26" fmla="*/ 6506045 h 6874329"/>
              <a:gd name="connsiteX27" fmla="*/ 2479997 w 2517893"/>
              <a:gd name="connsiteY27" fmla="*/ 6585942 h 6874329"/>
              <a:gd name="connsiteX28" fmla="*/ 2484338 w 2517893"/>
              <a:gd name="connsiteY28" fmla="*/ 6625517 h 6874329"/>
              <a:gd name="connsiteX29" fmla="*/ 2474470 w 2517893"/>
              <a:gd name="connsiteY29" fmla="*/ 6716860 h 6874329"/>
              <a:gd name="connsiteX30" fmla="*/ 2497483 w 2517893"/>
              <a:gd name="connsiteY30" fmla="*/ 6784250 h 6874329"/>
              <a:gd name="connsiteX31" fmla="*/ 2510567 w 2517893"/>
              <a:gd name="connsiteY31" fmla="*/ 6874329 h 6874329"/>
              <a:gd name="connsiteX32" fmla="*/ 0 w 2517893"/>
              <a:gd name="connsiteY32" fmla="*/ 6858000 h 6874329"/>
              <a:gd name="connsiteX33" fmla="*/ 0 w 2517893"/>
              <a:gd name="connsiteY33"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52090 w 2517893"/>
              <a:gd name="connsiteY16" fmla="*/ 3512702 h 6874329"/>
              <a:gd name="connsiteX17" fmla="*/ 2254441 w 2517893"/>
              <a:gd name="connsiteY17" fmla="*/ 3583312 h 6874329"/>
              <a:gd name="connsiteX18" fmla="*/ 2258418 w 2517893"/>
              <a:gd name="connsiteY18" fmla="*/ 3640478 h 6874329"/>
              <a:gd name="connsiteX19" fmla="*/ 2266543 w 2517893"/>
              <a:gd name="connsiteY19" fmla="*/ 3661583 h 6874329"/>
              <a:gd name="connsiteX20" fmla="*/ 2270576 w 2517893"/>
              <a:gd name="connsiteY20" fmla="*/ 3669500 h 6874329"/>
              <a:gd name="connsiteX21" fmla="*/ 2409243 w 2517893"/>
              <a:gd name="connsiteY21" fmla="*/ 6286500 h 6874329"/>
              <a:gd name="connsiteX22" fmla="*/ 2413170 w 2517893"/>
              <a:gd name="connsiteY22" fmla="*/ 6299320 h 6874329"/>
              <a:gd name="connsiteX23" fmla="*/ 2410867 w 2517893"/>
              <a:gd name="connsiteY23" fmla="*/ 6334418 h 6874329"/>
              <a:gd name="connsiteX24" fmla="*/ 2445950 w 2517893"/>
              <a:gd name="connsiteY24" fmla="*/ 6410416 h 6874329"/>
              <a:gd name="connsiteX25" fmla="*/ 2485138 w 2517893"/>
              <a:gd name="connsiteY25" fmla="*/ 6506045 h 6874329"/>
              <a:gd name="connsiteX26" fmla="*/ 2479997 w 2517893"/>
              <a:gd name="connsiteY26" fmla="*/ 6585942 h 6874329"/>
              <a:gd name="connsiteX27" fmla="*/ 2484338 w 2517893"/>
              <a:gd name="connsiteY27" fmla="*/ 6625517 h 6874329"/>
              <a:gd name="connsiteX28" fmla="*/ 2474470 w 2517893"/>
              <a:gd name="connsiteY28" fmla="*/ 6716860 h 6874329"/>
              <a:gd name="connsiteX29" fmla="*/ 2497483 w 2517893"/>
              <a:gd name="connsiteY29" fmla="*/ 6784250 h 6874329"/>
              <a:gd name="connsiteX30" fmla="*/ 2510567 w 2517893"/>
              <a:gd name="connsiteY30" fmla="*/ 6874329 h 6874329"/>
              <a:gd name="connsiteX31" fmla="*/ 0 w 2517893"/>
              <a:gd name="connsiteY31" fmla="*/ 6858000 h 6874329"/>
              <a:gd name="connsiteX32" fmla="*/ 0 w 2517893"/>
              <a:gd name="connsiteY32"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37010 w 2517893"/>
              <a:gd name="connsiteY15" fmla="*/ 3438102 h 6874329"/>
              <a:gd name="connsiteX16" fmla="*/ 2252090 w 2517893"/>
              <a:gd name="connsiteY16" fmla="*/ 3512702 h 6874329"/>
              <a:gd name="connsiteX17" fmla="*/ 2254441 w 2517893"/>
              <a:gd name="connsiteY17" fmla="*/ 3583312 h 6874329"/>
              <a:gd name="connsiteX18" fmla="*/ 2258418 w 2517893"/>
              <a:gd name="connsiteY18" fmla="*/ 3640478 h 6874329"/>
              <a:gd name="connsiteX19" fmla="*/ 2266543 w 2517893"/>
              <a:gd name="connsiteY19" fmla="*/ 3661583 h 6874329"/>
              <a:gd name="connsiteX20" fmla="*/ 2409243 w 2517893"/>
              <a:gd name="connsiteY20" fmla="*/ 6286500 h 6874329"/>
              <a:gd name="connsiteX21" fmla="*/ 2413170 w 2517893"/>
              <a:gd name="connsiteY21" fmla="*/ 6299320 h 6874329"/>
              <a:gd name="connsiteX22" fmla="*/ 2410867 w 2517893"/>
              <a:gd name="connsiteY22" fmla="*/ 6334418 h 6874329"/>
              <a:gd name="connsiteX23" fmla="*/ 2445950 w 2517893"/>
              <a:gd name="connsiteY23" fmla="*/ 6410416 h 6874329"/>
              <a:gd name="connsiteX24" fmla="*/ 2485138 w 2517893"/>
              <a:gd name="connsiteY24" fmla="*/ 6506045 h 6874329"/>
              <a:gd name="connsiteX25" fmla="*/ 2479997 w 2517893"/>
              <a:gd name="connsiteY25" fmla="*/ 6585942 h 6874329"/>
              <a:gd name="connsiteX26" fmla="*/ 2484338 w 2517893"/>
              <a:gd name="connsiteY26" fmla="*/ 6625517 h 6874329"/>
              <a:gd name="connsiteX27" fmla="*/ 2474470 w 2517893"/>
              <a:gd name="connsiteY27" fmla="*/ 6716860 h 6874329"/>
              <a:gd name="connsiteX28" fmla="*/ 2497483 w 2517893"/>
              <a:gd name="connsiteY28" fmla="*/ 6784250 h 6874329"/>
              <a:gd name="connsiteX29" fmla="*/ 2510567 w 2517893"/>
              <a:gd name="connsiteY29" fmla="*/ 6874329 h 6874329"/>
              <a:gd name="connsiteX30" fmla="*/ 0 w 2517893"/>
              <a:gd name="connsiteY30" fmla="*/ 6858000 h 6874329"/>
              <a:gd name="connsiteX31" fmla="*/ 0 w 2517893"/>
              <a:gd name="connsiteY31"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239536 w 2517893"/>
              <a:gd name="connsiteY12" fmla="*/ 3380681 h 6874329"/>
              <a:gd name="connsiteX13" fmla="*/ 2231864 w 2517893"/>
              <a:gd name="connsiteY13" fmla="*/ 3412872 h 6874329"/>
              <a:gd name="connsiteX14" fmla="*/ 2235242 w 2517893"/>
              <a:gd name="connsiteY14" fmla="*/ 3435543 h 6874329"/>
              <a:gd name="connsiteX15" fmla="*/ 2252090 w 2517893"/>
              <a:gd name="connsiteY15" fmla="*/ 3512702 h 6874329"/>
              <a:gd name="connsiteX16" fmla="*/ 2254441 w 2517893"/>
              <a:gd name="connsiteY16" fmla="*/ 3583312 h 6874329"/>
              <a:gd name="connsiteX17" fmla="*/ 2258418 w 2517893"/>
              <a:gd name="connsiteY17" fmla="*/ 3640478 h 6874329"/>
              <a:gd name="connsiteX18" fmla="*/ 2266543 w 2517893"/>
              <a:gd name="connsiteY18" fmla="*/ 3661583 h 6874329"/>
              <a:gd name="connsiteX19" fmla="*/ 2409243 w 2517893"/>
              <a:gd name="connsiteY19" fmla="*/ 6286500 h 6874329"/>
              <a:gd name="connsiteX20" fmla="*/ 2413170 w 2517893"/>
              <a:gd name="connsiteY20" fmla="*/ 6299320 h 6874329"/>
              <a:gd name="connsiteX21" fmla="*/ 2410867 w 2517893"/>
              <a:gd name="connsiteY21" fmla="*/ 6334418 h 6874329"/>
              <a:gd name="connsiteX22" fmla="*/ 2445950 w 2517893"/>
              <a:gd name="connsiteY22" fmla="*/ 6410416 h 6874329"/>
              <a:gd name="connsiteX23" fmla="*/ 2485138 w 2517893"/>
              <a:gd name="connsiteY23" fmla="*/ 6506045 h 6874329"/>
              <a:gd name="connsiteX24" fmla="*/ 2479997 w 2517893"/>
              <a:gd name="connsiteY24" fmla="*/ 6585942 h 6874329"/>
              <a:gd name="connsiteX25" fmla="*/ 2484338 w 2517893"/>
              <a:gd name="connsiteY25" fmla="*/ 6625517 h 6874329"/>
              <a:gd name="connsiteX26" fmla="*/ 2474470 w 2517893"/>
              <a:gd name="connsiteY26" fmla="*/ 6716860 h 6874329"/>
              <a:gd name="connsiteX27" fmla="*/ 2497483 w 2517893"/>
              <a:gd name="connsiteY27" fmla="*/ 6784250 h 6874329"/>
              <a:gd name="connsiteX28" fmla="*/ 2510567 w 2517893"/>
              <a:gd name="connsiteY28" fmla="*/ 6874329 h 6874329"/>
              <a:gd name="connsiteX29" fmla="*/ 0 w 2517893"/>
              <a:gd name="connsiteY29" fmla="*/ 6858000 h 6874329"/>
              <a:gd name="connsiteX30" fmla="*/ 0 w 2517893"/>
              <a:gd name="connsiteY30"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199342 w 2517893"/>
              <a:gd name="connsiteY12" fmla="*/ 3305319 h 6874329"/>
              <a:gd name="connsiteX13" fmla="*/ 2231864 w 2517893"/>
              <a:gd name="connsiteY13" fmla="*/ 3412872 h 6874329"/>
              <a:gd name="connsiteX14" fmla="*/ 2235242 w 2517893"/>
              <a:gd name="connsiteY14" fmla="*/ 3435543 h 6874329"/>
              <a:gd name="connsiteX15" fmla="*/ 2252090 w 2517893"/>
              <a:gd name="connsiteY15" fmla="*/ 3512702 h 6874329"/>
              <a:gd name="connsiteX16" fmla="*/ 2254441 w 2517893"/>
              <a:gd name="connsiteY16" fmla="*/ 3583312 h 6874329"/>
              <a:gd name="connsiteX17" fmla="*/ 2258418 w 2517893"/>
              <a:gd name="connsiteY17" fmla="*/ 3640478 h 6874329"/>
              <a:gd name="connsiteX18" fmla="*/ 2266543 w 2517893"/>
              <a:gd name="connsiteY18" fmla="*/ 3661583 h 6874329"/>
              <a:gd name="connsiteX19" fmla="*/ 2409243 w 2517893"/>
              <a:gd name="connsiteY19" fmla="*/ 6286500 h 6874329"/>
              <a:gd name="connsiteX20" fmla="*/ 2413170 w 2517893"/>
              <a:gd name="connsiteY20" fmla="*/ 6299320 h 6874329"/>
              <a:gd name="connsiteX21" fmla="*/ 2410867 w 2517893"/>
              <a:gd name="connsiteY21" fmla="*/ 6334418 h 6874329"/>
              <a:gd name="connsiteX22" fmla="*/ 2445950 w 2517893"/>
              <a:gd name="connsiteY22" fmla="*/ 6410416 h 6874329"/>
              <a:gd name="connsiteX23" fmla="*/ 2485138 w 2517893"/>
              <a:gd name="connsiteY23" fmla="*/ 6506045 h 6874329"/>
              <a:gd name="connsiteX24" fmla="*/ 2479997 w 2517893"/>
              <a:gd name="connsiteY24" fmla="*/ 6585942 h 6874329"/>
              <a:gd name="connsiteX25" fmla="*/ 2484338 w 2517893"/>
              <a:gd name="connsiteY25" fmla="*/ 6625517 h 6874329"/>
              <a:gd name="connsiteX26" fmla="*/ 2474470 w 2517893"/>
              <a:gd name="connsiteY26" fmla="*/ 6716860 h 6874329"/>
              <a:gd name="connsiteX27" fmla="*/ 2497483 w 2517893"/>
              <a:gd name="connsiteY27" fmla="*/ 6784250 h 6874329"/>
              <a:gd name="connsiteX28" fmla="*/ 2510567 w 2517893"/>
              <a:gd name="connsiteY28" fmla="*/ 6874329 h 6874329"/>
              <a:gd name="connsiteX29" fmla="*/ 0 w 2517893"/>
              <a:gd name="connsiteY29" fmla="*/ 6858000 h 6874329"/>
              <a:gd name="connsiteX30" fmla="*/ 0 w 2517893"/>
              <a:gd name="connsiteY30" fmla="*/ 0 h 6874329"/>
              <a:gd name="connsiteX0" fmla="*/ 0 w 2517893"/>
              <a:gd name="connsiteY0" fmla="*/ 0 h 6874329"/>
              <a:gd name="connsiteX1" fmla="*/ 1954764 w 2517893"/>
              <a:gd name="connsiteY1" fmla="*/ 2 h 6874329"/>
              <a:gd name="connsiteX2" fmla="*/ 1957395 w 2517893"/>
              <a:gd name="connsiteY2" fmla="*/ 42878 h 6874329"/>
              <a:gd name="connsiteX3" fmla="*/ 1946682 w 2517893"/>
              <a:gd name="connsiteY3" fmla="*/ 88399 h 6874329"/>
              <a:gd name="connsiteX4" fmla="*/ 1942627 w 2517893"/>
              <a:gd name="connsiteY4" fmla="*/ 220058 h 6874329"/>
              <a:gd name="connsiteX5" fmla="*/ 1928736 w 2517893"/>
              <a:gd name="connsiteY5" fmla="*/ 248814 h 6874329"/>
              <a:gd name="connsiteX6" fmla="*/ 1921659 w 2517893"/>
              <a:gd name="connsiteY6" fmla="*/ 270478 h 6874329"/>
              <a:gd name="connsiteX7" fmla="*/ 1893043 w 2517893"/>
              <a:gd name="connsiteY7" fmla="*/ 432254 h 6874329"/>
              <a:gd name="connsiteX8" fmla="*/ 1887612 w 2517893"/>
              <a:gd name="connsiteY8" fmla="*/ 466474 h 6874329"/>
              <a:gd name="connsiteX9" fmla="*/ 1852528 w 2517893"/>
              <a:gd name="connsiteY9" fmla="*/ 562942 h 6874329"/>
              <a:gd name="connsiteX10" fmla="*/ 1850661 w 2517893"/>
              <a:gd name="connsiteY10" fmla="*/ 589537 h 6874329"/>
              <a:gd name="connsiteX11" fmla="*/ 1850964 w 2517893"/>
              <a:gd name="connsiteY11" fmla="*/ 615950 h 6874329"/>
              <a:gd name="connsiteX12" fmla="*/ 2199342 w 2517893"/>
              <a:gd name="connsiteY12" fmla="*/ 3305319 h 6874329"/>
              <a:gd name="connsiteX13" fmla="*/ 2231864 w 2517893"/>
              <a:gd name="connsiteY13" fmla="*/ 3412872 h 6874329"/>
              <a:gd name="connsiteX14" fmla="*/ 2230217 w 2517893"/>
              <a:gd name="connsiteY14" fmla="*/ 3445591 h 6874329"/>
              <a:gd name="connsiteX15" fmla="*/ 2252090 w 2517893"/>
              <a:gd name="connsiteY15" fmla="*/ 3512702 h 6874329"/>
              <a:gd name="connsiteX16" fmla="*/ 2254441 w 2517893"/>
              <a:gd name="connsiteY16" fmla="*/ 3583312 h 6874329"/>
              <a:gd name="connsiteX17" fmla="*/ 2258418 w 2517893"/>
              <a:gd name="connsiteY17" fmla="*/ 3640478 h 6874329"/>
              <a:gd name="connsiteX18" fmla="*/ 2266543 w 2517893"/>
              <a:gd name="connsiteY18" fmla="*/ 3661583 h 6874329"/>
              <a:gd name="connsiteX19" fmla="*/ 2409243 w 2517893"/>
              <a:gd name="connsiteY19" fmla="*/ 6286500 h 6874329"/>
              <a:gd name="connsiteX20" fmla="*/ 2413170 w 2517893"/>
              <a:gd name="connsiteY20" fmla="*/ 6299320 h 6874329"/>
              <a:gd name="connsiteX21" fmla="*/ 2410867 w 2517893"/>
              <a:gd name="connsiteY21" fmla="*/ 6334418 h 6874329"/>
              <a:gd name="connsiteX22" fmla="*/ 2445950 w 2517893"/>
              <a:gd name="connsiteY22" fmla="*/ 6410416 h 6874329"/>
              <a:gd name="connsiteX23" fmla="*/ 2485138 w 2517893"/>
              <a:gd name="connsiteY23" fmla="*/ 6506045 h 6874329"/>
              <a:gd name="connsiteX24" fmla="*/ 2479997 w 2517893"/>
              <a:gd name="connsiteY24" fmla="*/ 6585942 h 6874329"/>
              <a:gd name="connsiteX25" fmla="*/ 2484338 w 2517893"/>
              <a:gd name="connsiteY25" fmla="*/ 6625517 h 6874329"/>
              <a:gd name="connsiteX26" fmla="*/ 2474470 w 2517893"/>
              <a:gd name="connsiteY26" fmla="*/ 6716860 h 6874329"/>
              <a:gd name="connsiteX27" fmla="*/ 2497483 w 2517893"/>
              <a:gd name="connsiteY27" fmla="*/ 6784250 h 6874329"/>
              <a:gd name="connsiteX28" fmla="*/ 2510567 w 2517893"/>
              <a:gd name="connsiteY28" fmla="*/ 6874329 h 6874329"/>
              <a:gd name="connsiteX29" fmla="*/ 0 w 2517893"/>
              <a:gd name="connsiteY29" fmla="*/ 6858000 h 6874329"/>
              <a:gd name="connsiteX30" fmla="*/ 0 w 2517893"/>
              <a:gd name="connsiteY30" fmla="*/ 0 h 687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7893" h="6874329">
                <a:moveTo>
                  <a:pt x="0" y="0"/>
                </a:moveTo>
                <a:lnTo>
                  <a:pt x="1954764" y="2"/>
                </a:lnTo>
                <a:lnTo>
                  <a:pt x="1957395" y="42878"/>
                </a:lnTo>
                <a:cubicBezTo>
                  <a:pt x="1959383" y="61970"/>
                  <a:pt x="1947646" y="69278"/>
                  <a:pt x="1946682" y="88399"/>
                </a:cubicBezTo>
                <a:cubicBezTo>
                  <a:pt x="1943597" y="112372"/>
                  <a:pt x="1937521" y="188391"/>
                  <a:pt x="1942627" y="220058"/>
                </a:cubicBezTo>
                <a:cubicBezTo>
                  <a:pt x="1931289" y="227083"/>
                  <a:pt x="1947001" y="245114"/>
                  <a:pt x="1928736" y="248814"/>
                </a:cubicBezTo>
                <a:cubicBezTo>
                  <a:pt x="1928656" y="259311"/>
                  <a:pt x="1932361" y="265787"/>
                  <a:pt x="1921659" y="270478"/>
                </a:cubicBezTo>
                <a:cubicBezTo>
                  <a:pt x="1951697" y="301630"/>
                  <a:pt x="1871182" y="402384"/>
                  <a:pt x="1893043" y="432254"/>
                </a:cubicBezTo>
                <a:cubicBezTo>
                  <a:pt x="1888738" y="469184"/>
                  <a:pt x="1899991" y="437869"/>
                  <a:pt x="1887612" y="466474"/>
                </a:cubicBezTo>
                <a:cubicBezTo>
                  <a:pt x="1880778" y="483824"/>
                  <a:pt x="1876681" y="552973"/>
                  <a:pt x="1852528" y="562942"/>
                </a:cubicBezTo>
                <a:cubicBezTo>
                  <a:pt x="1868570" y="584589"/>
                  <a:pt x="1846902" y="568029"/>
                  <a:pt x="1850661" y="589537"/>
                </a:cubicBezTo>
                <a:lnTo>
                  <a:pt x="1850964" y="615950"/>
                </a:lnTo>
                <a:lnTo>
                  <a:pt x="2199342" y="3305319"/>
                </a:lnTo>
                <a:cubicBezTo>
                  <a:pt x="2171830" y="3299994"/>
                  <a:pt x="2262283" y="3407938"/>
                  <a:pt x="2231864" y="3412872"/>
                </a:cubicBezTo>
                <a:cubicBezTo>
                  <a:pt x="2234142" y="3418089"/>
                  <a:pt x="2226810" y="3440711"/>
                  <a:pt x="2230217" y="3445591"/>
                </a:cubicBezTo>
                <a:lnTo>
                  <a:pt x="2252090" y="3512702"/>
                </a:lnTo>
                <a:cubicBezTo>
                  <a:pt x="2237350" y="3538488"/>
                  <a:pt x="2274222" y="3551402"/>
                  <a:pt x="2254441" y="3583312"/>
                </a:cubicBezTo>
                <a:cubicBezTo>
                  <a:pt x="2249590" y="3595191"/>
                  <a:pt x="2249416" y="3632830"/>
                  <a:pt x="2258418" y="3640478"/>
                </a:cubicBezTo>
                <a:cubicBezTo>
                  <a:pt x="2260245" y="3648435"/>
                  <a:pt x="2256821" y="3657394"/>
                  <a:pt x="2266543" y="3661583"/>
                </a:cubicBezTo>
                <a:cubicBezTo>
                  <a:pt x="2291680" y="4102587"/>
                  <a:pt x="2384805" y="5846877"/>
                  <a:pt x="2409243" y="6286500"/>
                </a:cubicBezTo>
                <a:lnTo>
                  <a:pt x="2413170" y="6299320"/>
                </a:lnTo>
                <a:cubicBezTo>
                  <a:pt x="2416797" y="6311449"/>
                  <a:pt x="2418888" y="6323595"/>
                  <a:pt x="2410867" y="6334418"/>
                </a:cubicBezTo>
                <a:cubicBezTo>
                  <a:pt x="2421335" y="6344386"/>
                  <a:pt x="2428168" y="6395624"/>
                  <a:pt x="2445950" y="6410416"/>
                </a:cubicBezTo>
                <a:cubicBezTo>
                  <a:pt x="2466540" y="6421110"/>
                  <a:pt x="2486307" y="6466556"/>
                  <a:pt x="2485138" y="6506045"/>
                </a:cubicBezTo>
                <a:cubicBezTo>
                  <a:pt x="2463277" y="6535915"/>
                  <a:pt x="2493613" y="6549673"/>
                  <a:pt x="2479997" y="6585942"/>
                </a:cubicBezTo>
                <a:cubicBezTo>
                  <a:pt x="2490700" y="6590634"/>
                  <a:pt x="2484258" y="6615020"/>
                  <a:pt x="2484338" y="6625517"/>
                </a:cubicBezTo>
                <a:cubicBezTo>
                  <a:pt x="2502603" y="6629217"/>
                  <a:pt x="2472279" y="6690405"/>
                  <a:pt x="2474470" y="6716860"/>
                </a:cubicBezTo>
                <a:cubicBezTo>
                  <a:pt x="2476661" y="6743315"/>
                  <a:pt x="2493854" y="6737792"/>
                  <a:pt x="2497483" y="6784250"/>
                </a:cubicBezTo>
                <a:cubicBezTo>
                  <a:pt x="2503499" y="6810495"/>
                  <a:pt x="2530741" y="6862875"/>
                  <a:pt x="2510567" y="6874329"/>
                </a:cubicBez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 xmlns:a16="http://schemas.microsoft.com/office/drawing/2014/main" id="{15F21F25-7BA9-4292-8DD8-0AE0DB82E5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5342" y="457200"/>
            <a:ext cx="4285072" cy="29107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 xmlns:a16="http://schemas.microsoft.com/office/drawing/2014/main" id="{0561687D-C369-4F68-9E60-195F1FE1F4C4}"/>
              </a:ext>
            </a:extLst>
          </p:cNvPr>
          <p:cNvPicPr>
            <a:picLocks noChangeAspect="1"/>
          </p:cNvPicPr>
          <p:nvPr/>
        </p:nvPicPr>
        <p:blipFill>
          <a:blip r:embed="rId5"/>
          <a:stretch>
            <a:fillRect/>
          </a:stretch>
        </p:blipFill>
        <p:spPr>
          <a:xfrm>
            <a:off x="635586" y="1251448"/>
            <a:ext cx="4004579" cy="1322266"/>
          </a:xfrm>
          <a:prstGeom prst="rect">
            <a:avLst/>
          </a:prstGeom>
        </p:spPr>
      </p:pic>
      <p:sp>
        <p:nvSpPr>
          <p:cNvPr id="23" name="Freeform: Shape 22">
            <a:extLst>
              <a:ext uri="{FF2B5EF4-FFF2-40B4-BE49-F238E27FC236}">
                <a16:creationId xmlns="" xmlns:a16="http://schemas.microsoft.com/office/drawing/2014/main" id="{EE48CA04-B6DA-494E-A865-56744338D0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5341" y="3539538"/>
            <a:ext cx="4285072" cy="29107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 xmlns:a16="http://schemas.microsoft.com/office/drawing/2014/main" id="{E1C4FC79-22F1-44B0-9CF8-28ED33560931}"/>
              </a:ext>
            </a:extLst>
          </p:cNvPr>
          <p:cNvPicPr>
            <a:picLocks noChangeAspect="1"/>
          </p:cNvPicPr>
          <p:nvPr/>
        </p:nvPicPr>
        <p:blipFill>
          <a:blip r:embed="rId6"/>
          <a:stretch>
            <a:fillRect/>
          </a:stretch>
        </p:blipFill>
        <p:spPr>
          <a:xfrm>
            <a:off x="635587" y="4509364"/>
            <a:ext cx="4004579" cy="971110"/>
          </a:xfrm>
          <a:prstGeom prst="rect">
            <a:avLst/>
          </a:prstGeom>
        </p:spPr>
      </p:pic>
      <p:sp>
        <p:nvSpPr>
          <p:cNvPr id="16" name="TextBox 15">
            <a:extLst>
              <a:ext uri="{FF2B5EF4-FFF2-40B4-BE49-F238E27FC236}">
                <a16:creationId xmlns="" xmlns:a16="http://schemas.microsoft.com/office/drawing/2014/main" id="{97B12719-B4B1-4869-8D13-6AAF65DA8776}"/>
              </a:ext>
            </a:extLst>
          </p:cNvPr>
          <p:cNvSpPr txBox="1"/>
          <p:nvPr/>
        </p:nvSpPr>
        <p:spPr>
          <a:xfrm>
            <a:off x="5186076" y="501763"/>
            <a:ext cx="7772400" cy="523220"/>
          </a:xfrm>
          <a:prstGeom prst="rect">
            <a:avLst/>
          </a:prstGeom>
          <a:noFill/>
        </p:spPr>
        <p:txBody>
          <a:bodyPr wrap="square">
            <a:spAutoFit/>
          </a:bodyPr>
          <a:lstStyle/>
          <a:p>
            <a:r>
              <a:rPr lang="en-US" sz="2800" b="1" i="0" dirty="0">
                <a:solidFill>
                  <a:schemeClr val="tx2">
                    <a:lumMod val="10000"/>
                  </a:schemeClr>
                </a:solidFill>
                <a:effectLst>
                  <a:outerShdw blurRad="38100" dist="38100" dir="2700000" algn="tl">
                    <a:srgbClr val="000000">
                      <a:alpha val="43137"/>
                    </a:srgbClr>
                  </a:outerShdw>
                </a:effectLst>
                <a:latin typeface="+mj-lt"/>
              </a:rPr>
              <a:t>Correcting for background frequencies:</a:t>
            </a:r>
            <a:endParaRPr lang="en-US" sz="2800" b="1" dirty="0">
              <a:solidFill>
                <a:schemeClr val="tx2">
                  <a:lumMod val="10000"/>
                </a:schemeClr>
              </a:solidFill>
              <a:effectLst>
                <a:outerShdw blurRad="38100" dist="38100" dir="2700000" algn="tl">
                  <a:srgbClr val="000000">
                    <a:alpha val="43137"/>
                  </a:srgbClr>
                </a:outerShdw>
              </a:effectLst>
              <a:latin typeface="+mj-lt"/>
            </a:endParaRPr>
          </a:p>
        </p:txBody>
      </p:sp>
      <p:sp>
        <p:nvSpPr>
          <p:cNvPr id="18" name="TextBox 17">
            <a:extLst>
              <a:ext uri="{FF2B5EF4-FFF2-40B4-BE49-F238E27FC236}">
                <a16:creationId xmlns="" xmlns:a16="http://schemas.microsoft.com/office/drawing/2014/main" id="{C2D89E37-4C1E-440A-A7C9-950721B7C53B}"/>
              </a:ext>
            </a:extLst>
          </p:cNvPr>
          <p:cNvSpPr txBox="1"/>
          <p:nvPr/>
        </p:nvSpPr>
        <p:spPr>
          <a:xfrm>
            <a:off x="5100453" y="3539538"/>
            <a:ext cx="6096000" cy="523220"/>
          </a:xfrm>
          <a:prstGeom prst="rect">
            <a:avLst/>
          </a:prstGeom>
          <a:noFill/>
        </p:spPr>
        <p:txBody>
          <a:bodyPr wrap="square">
            <a:spAutoFit/>
          </a:bodyPr>
          <a:lstStyle/>
          <a:p>
            <a:r>
              <a:rPr lang="en-US" sz="2800" b="1" i="0" dirty="0">
                <a:solidFill>
                  <a:schemeClr val="tx2">
                    <a:lumMod val="10000"/>
                  </a:schemeClr>
                </a:solidFill>
                <a:effectLst>
                  <a:outerShdw blurRad="38100" dist="38100" dir="2700000" algn="tl">
                    <a:srgbClr val="000000">
                      <a:alpha val="43137"/>
                    </a:srgbClr>
                  </a:outerShdw>
                </a:effectLst>
                <a:latin typeface="+mj-lt"/>
              </a:rPr>
              <a:t>The Position Weight Matrix (PWM): </a:t>
            </a:r>
            <a:endParaRPr lang="en-US" sz="2800" b="1" dirty="0">
              <a:solidFill>
                <a:schemeClr val="tx2">
                  <a:lumMod val="10000"/>
                </a:schemeClr>
              </a:solidFill>
              <a:effectLst>
                <a:outerShdw blurRad="38100" dist="38100" dir="2700000" algn="tl">
                  <a:srgbClr val="000000">
                    <a:alpha val="43137"/>
                  </a:srgbClr>
                </a:outerShdw>
              </a:effectLst>
              <a:latin typeface="+mj-lt"/>
            </a:endParaRPr>
          </a:p>
        </p:txBody>
      </p:sp>
      <p:pic>
        <p:nvPicPr>
          <p:cNvPr id="20" name="Picture 6">
            <a:extLst>
              <a:ext uri="{FF2B5EF4-FFF2-40B4-BE49-F238E27FC236}">
                <a16:creationId xmlns="" xmlns:a16="http://schemas.microsoft.com/office/drawing/2014/main" id="{1303F349-666E-4E61-90A5-E33F58D79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291" y="621411"/>
            <a:ext cx="3671834" cy="36283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139C469A-2CCF-47BE-9D93-BCCD113889B8}"/>
              </a:ext>
            </a:extLst>
          </p:cNvPr>
          <p:cNvSpPr txBox="1"/>
          <p:nvPr/>
        </p:nvSpPr>
        <p:spPr>
          <a:xfrm>
            <a:off x="5681050" y="1180435"/>
            <a:ext cx="6327021"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10000"/>
                  </a:schemeClr>
                </a:solidFill>
                <a:latin typeface="Abadi" panose="020B0604020104020204" pitchFamily="34" charset="0"/>
                <a:cs typeface="Arial" panose="020B0604020202020204" pitchFamily="34" charset="0"/>
              </a:rPr>
              <a:t>the Rox1 binding motif, corrected for the GC-content.</a:t>
            </a:r>
          </a:p>
          <a:p>
            <a:pPr marL="285750" indent="-285750">
              <a:buFont typeface="Arial" panose="020B0604020202020204" pitchFamily="34" charset="0"/>
              <a:buChar char="•"/>
            </a:pPr>
            <a:r>
              <a:rPr lang="en-US" b="0" i="0" dirty="0">
                <a:solidFill>
                  <a:schemeClr val="tx2">
                    <a:lumMod val="10000"/>
                  </a:schemeClr>
                </a:solidFill>
                <a:effectLst/>
                <a:latin typeface="Abadi" panose="020B0604020104020204" pitchFamily="34" charset="0"/>
                <a:cs typeface="Arial" panose="020B0604020202020204" pitchFamily="34" charset="0"/>
              </a:rPr>
              <a:t> </a:t>
            </a:r>
            <a:r>
              <a:rPr lang="en-US" dirty="0">
                <a:solidFill>
                  <a:schemeClr val="tx2">
                    <a:lumMod val="10000"/>
                  </a:schemeClr>
                </a:solidFill>
                <a:latin typeface="Abadi" panose="020B0604020104020204" pitchFamily="34" charset="0"/>
                <a:cs typeface="Arial" panose="020B0604020202020204" pitchFamily="34" charset="0"/>
              </a:rPr>
              <a:t>Equation is </a:t>
            </a:r>
            <a:r>
              <a:rPr lang="en-US" b="0" i="1" dirty="0">
                <a:solidFill>
                  <a:schemeClr val="tx2">
                    <a:lumMod val="10000"/>
                  </a:schemeClr>
                </a:solidFill>
                <a:effectLst/>
                <a:latin typeface="Abadi" panose="020B0604020104020204" pitchFamily="34" charset="0"/>
                <a:cs typeface="Arial" panose="020B0604020202020204" pitchFamily="34" charset="0"/>
              </a:rPr>
              <a:t>f</a:t>
            </a:r>
            <a:r>
              <a:rPr lang="en-US" b="0" i="1" baseline="-25000" dirty="0">
                <a:solidFill>
                  <a:schemeClr val="tx2">
                    <a:lumMod val="10000"/>
                  </a:schemeClr>
                </a:solidFill>
                <a:effectLst/>
                <a:latin typeface="Abadi" panose="020B0604020104020204" pitchFamily="34" charset="0"/>
                <a:cs typeface="Arial" panose="020B0604020202020204" pitchFamily="34" charset="0"/>
              </a:rPr>
              <a:t>b,i</a:t>
            </a:r>
            <a:r>
              <a:rPr lang="en-US" b="0" i="0" dirty="0">
                <a:solidFill>
                  <a:schemeClr val="tx2">
                    <a:lumMod val="10000"/>
                  </a:schemeClr>
                </a:solidFill>
                <a:effectLst/>
                <a:latin typeface="Abadi" panose="020B0604020104020204" pitchFamily="34" charset="0"/>
                <a:cs typeface="Arial" panose="020B0604020202020204" pitchFamily="34" charset="0"/>
              </a:rPr>
              <a:t> indicates the frequency of base </a:t>
            </a:r>
            <a:r>
              <a:rPr lang="en-US" b="0" i="1" dirty="0">
                <a:solidFill>
                  <a:schemeClr val="tx2">
                    <a:lumMod val="10000"/>
                  </a:schemeClr>
                </a:solidFill>
                <a:effectLst/>
                <a:latin typeface="Abadi" panose="020B0604020104020204" pitchFamily="34" charset="0"/>
                <a:cs typeface="Arial" panose="020B0604020202020204" pitchFamily="34" charset="0"/>
              </a:rPr>
              <a:t>b</a:t>
            </a:r>
            <a:r>
              <a:rPr lang="en-US" b="0" i="0" dirty="0">
                <a:solidFill>
                  <a:schemeClr val="tx2">
                    <a:lumMod val="10000"/>
                  </a:schemeClr>
                </a:solidFill>
                <a:effectLst/>
                <a:latin typeface="Abadi" panose="020B0604020104020204" pitchFamily="34" charset="0"/>
                <a:cs typeface="Arial" panose="020B0604020202020204" pitchFamily="34" charset="0"/>
              </a:rPr>
              <a:t> at position </a:t>
            </a:r>
            <a:r>
              <a:rPr lang="en-US" b="0" i="1" dirty="0">
                <a:solidFill>
                  <a:schemeClr val="tx2">
                    <a:lumMod val="10000"/>
                  </a:schemeClr>
                </a:solidFill>
                <a:effectLst/>
                <a:latin typeface="Abadi" panose="020B0604020104020204" pitchFamily="34" charset="0"/>
                <a:cs typeface="Arial" panose="020B0604020202020204" pitchFamily="34" charset="0"/>
              </a:rPr>
              <a:t>I and p</a:t>
            </a:r>
            <a:r>
              <a:rPr lang="en-US" b="0" i="1" baseline="-25000" dirty="0">
                <a:solidFill>
                  <a:schemeClr val="tx2">
                    <a:lumMod val="10000"/>
                  </a:schemeClr>
                </a:solidFill>
                <a:effectLst/>
                <a:latin typeface="Abadi" panose="020B0604020104020204" pitchFamily="34" charset="0"/>
                <a:cs typeface="Arial" panose="020B0604020202020204" pitchFamily="34" charset="0"/>
              </a:rPr>
              <a:t>b</a:t>
            </a:r>
            <a:r>
              <a:rPr lang="en-US" b="0" i="0" dirty="0">
                <a:solidFill>
                  <a:schemeClr val="tx2">
                    <a:lumMod val="10000"/>
                  </a:schemeClr>
                </a:solidFill>
                <a:effectLst/>
                <a:latin typeface="Abadi" panose="020B0604020104020204" pitchFamily="34" charset="0"/>
                <a:cs typeface="Arial" panose="020B0604020202020204" pitchFamily="34" charset="0"/>
              </a:rPr>
              <a:t> is the background frequency of base </a:t>
            </a:r>
            <a:r>
              <a:rPr lang="en-US" b="0" i="1" dirty="0">
                <a:solidFill>
                  <a:schemeClr val="tx2">
                    <a:lumMod val="10000"/>
                  </a:schemeClr>
                </a:solidFill>
                <a:effectLst/>
                <a:latin typeface="Abadi" panose="020B0604020104020204" pitchFamily="34" charset="0"/>
                <a:cs typeface="Arial" panose="020B0604020202020204" pitchFamily="34" charset="0"/>
              </a:rPr>
              <a:t>b</a:t>
            </a:r>
            <a:r>
              <a:rPr lang="en-US" b="0" i="0" dirty="0">
                <a:solidFill>
                  <a:schemeClr val="tx2">
                    <a:lumMod val="10000"/>
                  </a:schemeClr>
                </a:solidFill>
                <a:effectLst/>
                <a:latin typeface="Abadi" panose="020B0604020104020204" pitchFamily="34" charset="0"/>
                <a:cs typeface="Arial" panose="020B0604020202020204" pitchFamily="34" charset="0"/>
              </a:rPr>
              <a:t> in the genome.</a:t>
            </a:r>
            <a:endParaRPr lang="en-US" dirty="0">
              <a:solidFill>
                <a:schemeClr val="tx2">
                  <a:lumMod val="10000"/>
                </a:schemeClr>
              </a:solidFill>
              <a:latin typeface="Abadi" panose="020B0604020104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592F3159-E89C-46E6-AAC8-932F8CD959A4}"/>
              </a:ext>
            </a:extLst>
          </p:cNvPr>
          <p:cNvSpPr txBox="1"/>
          <p:nvPr/>
        </p:nvSpPr>
        <p:spPr>
          <a:xfrm>
            <a:off x="5720585" y="4260049"/>
            <a:ext cx="5355941" cy="1477328"/>
          </a:xfrm>
          <a:prstGeom prst="rect">
            <a:avLst/>
          </a:prstGeom>
          <a:noFill/>
        </p:spPr>
        <p:txBody>
          <a:bodyPr wrap="square">
            <a:spAutoFit/>
          </a:bodyPr>
          <a:lstStyle/>
          <a:p>
            <a:pPr marL="171450" indent="-171450">
              <a:buFont typeface="Arial" panose="020B0604020202020204" pitchFamily="34" charset="0"/>
              <a:buChar char="•"/>
            </a:pPr>
            <a:r>
              <a:rPr lang="en-US" dirty="0">
                <a:solidFill>
                  <a:schemeClr val="tx2">
                    <a:lumMod val="10000"/>
                  </a:schemeClr>
                </a:solidFill>
                <a:latin typeface="Abadi" panose="020B0604020104020204" pitchFamily="34" charset="0"/>
              </a:rPr>
              <a:t>PWM is distinguishing foreground from background.</a:t>
            </a:r>
          </a:p>
          <a:p>
            <a:pPr marL="171450" indent="-171450">
              <a:buFont typeface="Arial" panose="020B0604020202020204" pitchFamily="34" charset="0"/>
              <a:buChar char="•"/>
            </a:pPr>
            <a:r>
              <a:rPr lang="en-US" dirty="0">
                <a:solidFill>
                  <a:schemeClr val="tx2">
                    <a:lumMod val="10000"/>
                  </a:schemeClr>
                </a:solidFill>
                <a:latin typeface="Abadi" panose="020B0604020104020204" pitchFamily="34" charset="0"/>
              </a:rPr>
              <a:t>Use PWM to compute probabilities P(</a:t>
            </a:r>
            <a:r>
              <a:rPr lang="en-US" dirty="0" err="1">
                <a:solidFill>
                  <a:schemeClr val="tx2">
                    <a:lumMod val="10000"/>
                  </a:schemeClr>
                </a:solidFill>
                <a:latin typeface="Abadi" panose="020B0604020104020204" pitchFamily="34" charset="0"/>
              </a:rPr>
              <a:t>b,i</a:t>
            </a:r>
            <a:r>
              <a:rPr lang="en-US" dirty="0">
                <a:solidFill>
                  <a:schemeClr val="tx2">
                    <a:lumMod val="10000"/>
                  </a:schemeClr>
                </a:solidFill>
                <a:latin typeface="Abadi" panose="020B0604020104020204" pitchFamily="34" charset="0"/>
              </a:rPr>
              <a:t>) of base b at position I , for background nucleotide frequencies P(b) In genome.</a:t>
            </a:r>
          </a:p>
        </p:txBody>
      </p:sp>
    </p:spTree>
    <p:extLst>
      <p:ext uri="{BB962C8B-B14F-4D97-AF65-F5344CB8AC3E}">
        <p14:creationId xmlns:p14="http://schemas.microsoft.com/office/powerpoint/2010/main" val="736307312"/>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160022CF-D73B-45FB-8DD4-1B1C0C92E7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AC2C106E-0A9A-4090-95B9-B7070646D2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7" name="TextBox 4">
            <a:extLst>
              <a:ext uri="{FF2B5EF4-FFF2-40B4-BE49-F238E27FC236}">
                <a16:creationId xmlns="" xmlns:a16="http://schemas.microsoft.com/office/drawing/2014/main" id="{7480CD89-ED53-467D-BEF2-30D85561B2DC}"/>
              </a:ext>
            </a:extLst>
          </p:cNvPr>
          <p:cNvGraphicFramePr/>
          <p:nvPr>
            <p:extLst>
              <p:ext uri="{D42A27DB-BD31-4B8C-83A1-F6EECF244321}">
                <p14:modId xmlns:p14="http://schemas.microsoft.com/office/powerpoint/2010/main" val="1473149091"/>
              </p:ext>
            </p:extLst>
          </p:nvPr>
        </p:nvGraphicFramePr>
        <p:xfrm>
          <a:off x="903007" y="2528047"/>
          <a:ext cx="9518463" cy="3726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 xmlns:a16="http://schemas.microsoft.com/office/drawing/2014/main" id="{5722EA1D-8F77-4905-ADF8-B149343B09DB}"/>
              </a:ext>
            </a:extLst>
          </p:cNvPr>
          <p:cNvSpPr txBox="1"/>
          <p:nvPr/>
        </p:nvSpPr>
        <p:spPr>
          <a:xfrm>
            <a:off x="2962836" y="1881716"/>
            <a:ext cx="6266328" cy="646331"/>
          </a:xfrm>
          <a:prstGeom prst="rect">
            <a:avLst/>
          </a:prstGeom>
          <a:noFill/>
        </p:spPr>
        <p:txBody>
          <a:bodyPr wrap="square">
            <a:spAutoFit/>
          </a:bodyPr>
          <a:lstStyle/>
          <a:p>
            <a:pPr algn="ctr" fontAlgn="base"/>
            <a:r>
              <a:rPr lang="en-US" sz="1800" b="1" dirty="0">
                <a:solidFill>
                  <a:schemeClr val="tx2">
                    <a:lumMod val="10000"/>
                  </a:schemeClr>
                </a:solidFill>
                <a:latin typeface="Berlin Sans FB Demi" panose="020E0802020502020306" pitchFamily="34" charset="0"/>
              </a:rPr>
              <a:t>Motif discovery algorithms subdivide into three distinct approaches :-</a:t>
            </a:r>
            <a:endParaRPr lang="en-US" sz="1800" dirty="0">
              <a:solidFill>
                <a:schemeClr val="tx2">
                  <a:lumMod val="10000"/>
                </a:schemeClr>
              </a:solidFill>
              <a:latin typeface="Berlin Sans FB Demi" panose="020E0802020502020306" pitchFamily="34" charset="0"/>
            </a:endParaRPr>
          </a:p>
        </p:txBody>
      </p:sp>
      <p:sp>
        <p:nvSpPr>
          <p:cNvPr id="14" name="TextBox 13">
            <a:extLst>
              <a:ext uri="{FF2B5EF4-FFF2-40B4-BE49-F238E27FC236}">
                <a16:creationId xmlns="" xmlns:a16="http://schemas.microsoft.com/office/drawing/2014/main" id="{D937FEF6-5B92-473C-8FD9-B7834A9F83A9}"/>
              </a:ext>
            </a:extLst>
          </p:cNvPr>
          <p:cNvSpPr txBox="1"/>
          <p:nvPr/>
        </p:nvSpPr>
        <p:spPr>
          <a:xfrm>
            <a:off x="613499" y="862967"/>
            <a:ext cx="10246659" cy="830997"/>
          </a:xfrm>
          <a:prstGeom prst="rect">
            <a:avLst/>
          </a:prstGeom>
          <a:noFill/>
        </p:spPr>
        <p:txBody>
          <a:bodyPr wrap="square">
            <a:spAutoFit/>
          </a:bodyPr>
          <a:lstStyle/>
          <a:p>
            <a:pPr algn="ctr" fontAlgn="base"/>
            <a:r>
              <a:rPr lang="en-US" sz="2400" b="1" dirty="0">
                <a:solidFill>
                  <a:schemeClr val="tx2">
                    <a:lumMod val="10000"/>
                  </a:schemeClr>
                </a:solidFill>
                <a:effectLst>
                  <a:outerShdw blurRad="38100" dist="38100" dir="2700000" algn="tl">
                    <a:srgbClr val="000000">
                      <a:alpha val="43137"/>
                    </a:srgbClr>
                  </a:outerShdw>
                </a:effectLst>
                <a:latin typeface="+mj-lt"/>
              </a:rPr>
              <a:t>how do we go about extracting these often-degenerate patterns from the set of sequences?</a:t>
            </a:r>
          </a:p>
        </p:txBody>
      </p:sp>
      <p:sp>
        <p:nvSpPr>
          <p:cNvPr id="8" name="TextBox 7">
            <a:extLst>
              <a:ext uri="{FF2B5EF4-FFF2-40B4-BE49-F238E27FC236}">
                <a16:creationId xmlns="" xmlns:a16="http://schemas.microsoft.com/office/drawing/2014/main" id="{0DFD3080-372E-430C-974B-2C25D3CD9D0D}"/>
              </a:ext>
            </a:extLst>
          </p:cNvPr>
          <p:cNvSpPr txBox="1"/>
          <p:nvPr/>
        </p:nvSpPr>
        <p:spPr>
          <a:xfrm>
            <a:off x="314325" y="109462"/>
            <a:ext cx="6958013" cy="483492"/>
          </a:xfrm>
          <a:prstGeom prst="rect">
            <a:avLst/>
          </a:prstGeom>
          <a:ln w="19050">
            <a:solidFill>
              <a:schemeClr val="bg2">
                <a:lumMod val="60000"/>
                <a:lumOff val="40000"/>
              </a:schemeClr>
            </a:solidFill>
          </a:ln>
          <a:effectLst>
            <a:outerShdw blurRad="50800" dist="38100" dir="5400000" algn="t" rotWithShape="0">
              <a:prstClr val="black">
                <a:alpha val="40000"/>
              </a:prstClr>
            </a:outerShdw>
          </a:effectLst>
        </p:spPr>
        <p:txBody>
          <a:bodyPr vert="horz" lIns="91440" tIns="45720" rIns="91440" bIns="45720" rtlCol="0" anchor="b">
            <a:noAutofit/>
          </a:bodyPr>
          <a:lstStyle/>
          <a:p>
            <a:pPr algn="ctr">
              <a:lnSpc>
                <a:spcPct val="110000"/>
              </a:lnSpc>
              <a:spcBef>
                <a:spcPct val="0"/>
              </a:spcBef>
              <a:spcAft>
                <a:spcPts val="600"/>
              </a:spcAft>
            </a:pPr>
            <a:r>
              <a:rPr lang="en-US" sz="2400" b="1" cap="all" spc="600" dirty="0">
                <a:solidFill>
                  <a:schemeClr val="tx2">
                    <a:lumMod val="10000"/>
                  </a:schemeClr>
                </a:solidFill>
                <a:latin typeface="Aharoni" panose="02010803020104030203" pitchFamily="2" charset="-79"/>
                <a:ea typeface="Batang" panose="02030600000101010101" pitchFamily="18" charset="-127"/>
                <a:cs typeface="Aharoni" panose="02010803020104030203" pitchFamily="2" charset="-79"/>
              </a:rPr>
              <a:t>motif discovery algorithm</a:t>
            </a:r>
          </a:p>
        </p:txBody>
      </p:sp>
    </p:spTree>
    <p:extLst>
      <p:ext uri="{BB962C8B-B14F-4D97-AF65-F5344CB8AC3E}">
        <p14:creationId xmlns:p14="http://schemas.microsoft.com/office/powerpoint/2010/main" val="136016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AD06E054-4E59-4EF9-8F22-B6BACA3029E4}"/>
                                            </p:graphicEl>
                                          </p:spTgt>
                                        </p:tgtEl>
                                        <p:attrNameLst>
                                          <p:attrName>style.visibility</p:attrName>
                                        </p:attrNameLst>
                                      </p:cBhvr>
                                      <p:to>
                                        <p:strVal val="visible"/>
                                      </p:to>
                                    </p:set>
                                    <p:animEffect transition="in" filter="wipe(left)">
                                      <p:cBhvr>
                                        <p:cTn id="7" dur="500"/>
                                        <p:tgtEl>
                                          <p:spTgt spid="7">
                                            <p:graphicEl>
                                              <a:dgm id="{AD06E054-4E59-4EF9-8F22-B6BACA3029E4}"/>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7AF30691-8108-4BA0-8230-F576733DCDBA}"/>
                                            </p:graphicEl>
                                          </p:spTgt>
                                        </p:tgtEl>
                                        <p:attrNameLst>
                                          <p:attrName>style.visibility</p:attrName>
                                        </p:attrNameLst>
                                      </p:cBhvr>
                                      <p:to>
                                        <p:strVal val="visible"/>
                                      </p:to>
                                    </p:set>
                                    <p:animEffect transition="in" filter="wipe(left)">
                                      <p:cBhvr>
                                        <p:cTn id="11" dur="500"/>
                                        <p:tgtEl>
                                          <p:spTgt spid="7">
                                            <p:graphicEl>
                                              <a:dgm id="{7AF30691-8108-4BA0-8230-F576733DCDBA}"/>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71534C62-9D6B-48F7-B16F-0AC8DBC2C738}"/>
                                            </p:graphicEl>
                                          </p:spTgt>
                                        </p:tgtEl>
                                        <p:attrNameLst>
                                          <p:attrName>style.visibility</p:attrName>
                                        </p:attrNameLst>
                                      </p:cBhvr>
                                      <p:to>
                                        <p:strVal val="visible"/>
                                      </p:to>
                                    </p:set>
                                    <p:animEffect transition="in" filter="wipe(left)">
                                      <p:cBhvr>
                                        <p:cTn id="15" dur="500"/>
                                        <p:tgtEl>
                                          <p:spTgt spid="7">
                                            <p:graphicEl>
                                              <a:dgm id="{71534C62-9D6B-48F7-B16F-0AC8DBC2C738}"/>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ABA87B35-03D4-418F-A6C7-E6E4CF280B1A}"/>
                                            </p:graphicEl>
                                          </p:spTgt>
                                        </p:tgtEl>
                                        <p:attrNameLst>
                                          <p:attrName>style.visibility</p:attrName>
                                        </p:attrNameLst>
                                      </p:cBhvr>
                                      <p:to>
                                        <p:strVal val="visible"/>
                                      </p:to>
                                    </p:set>
                                    <p:animEffect transition="in" filter="wipe(left)">
                                      <p:cBhvr>
                                        <p:cTn id="19" dur="500"/>
                                        <p:tgtEl>
                                          <p:spTgt spid="7">
                                            <p:graphicEl>
                                              <a:dgm id="{ABA87B35-03D4-418F-A6C7-E6E4CF280B1A}"/>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graphicEl>
                                              <a:dgm id="{78C5E4D6-9151-417C-9524-2D18801E1A8B}"/>
                                            </p:graphicEl>
                                          </p:spTgt>
                                        </p:tgtEl>
                                        <p:attrNameLst>
                                          <p:attrName>style.visibility</p:attrName>
                                        </p:attrNameLst>
                                      </p:cBhvr>
                                      <p:to>
                                        <p:strVal val="visible"/>
                                      </p:to>
                                    </p:set>
                                    <p:animEffect transition="in" filter="wipe(left)">
                                      <p:cBhvr>
                                        <p:cTn id="22" dur="500"/>
                                        <p:tgtEl>
                                          <p:spTgt spid="7">
                                            <p:graphicEl>
                                              <a:dgm id="{78C5E4D6-9151-417C-9524-2D18801E1A8B}"/>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graphicEl>
                                              <a:dgm id="{77868A2E-5F78-42A2-A714-0B8C2396FE58}"/>
                                            </p:graphicEl>
                                          </p:spTgt>
                                        </p:tgtEl>
                                        <p:attrNameLst>
                                          <p:attrName>style.visibility</p:attrName>
                                        </p:attrNameLst>
                                      </p:cBhvr>
                                      <p:to>
                                        <p:strVal val="visible"/>
                                      </p:to>
                                    </p:set>
                                    <p:animEffect transition="in" filter="wipe(left)">
                                      <p:cBhvr>
                                        <p:cTn id="25" dur="500"/>
                                        <p:tgtEl>
                                          <p:spTgt spid="7">
                                            <p:graphicEl>
                                              <a:dgm id="{77868A2E-5F78-42A2-A714-0B8C2396FE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 xmlns:a16="http://schemas.microsoft.com/office/drawing/2014/main" id="{6A3DA187-0B4D-45FC-B335-2CA055AD1E2C}"/>
              </a:ext>
            </a:extLst>
          </p:cNvPr>
          <p:cNvSpPr txBox="1"/>
          <p:nvPr/>
        </p:nvSpPr>
        <p:spPr>
          <a:xfrm>
            <a:off x="689237" y="2549171"/>
            <a:ext cx="3899394" cy="1216024"/>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spc="600" dirty="0">
                <a:solidFill>
                  <a:schemeClr val="bg1">
                    <a:lumMod val="10000"/>
                  </a:schemeClr>
                </a:solidFill>
                <a:effectLst>
                  <a:outerShdw blurRad="38100" dist="38100" dir="2700000" algn="tl">
                    <a:srgbClr val="000000">
                      <a:alpha val="43137"/>
                    </a:srgbClr>
                  </a:outerShdw>
                </a:effectLst>
                <a:latin typeface="Abadi" panose="020B0604020104020204" pitchFamily="34" charset="0"/>
                <a:ea typeface="Batang" panose="02030600000101010101" pitchFamily="18" charset="-127"/>
                <a:cs typeface="+mj-cs"/>
              </a:rPr>
              <a:t>1-Enumeration</a:t>
            </a:r>
          </a:p>
        </p:txBody>
      </p:sp>
      <p:sp>
        <p:nvSpPr>
          <p:cNvPr id="7" name="TextBox 6">
            <a:extLst>
              <a:ext uri="{FF2B5EF4-FFF2-40B4-BE49-F238E27FC236}">
                <a16:creationId xmlns="" xmlns:a16="http://schemas.microsoft.com/office/drawing/2014/main" id="{3F4BE595-C9CA-44D5-BB62-089E8CFD23A4}"/>
              </a:ext>
            </a:extLst>
          </p:cNvPr>
          <p:cNvSpPr txBox="1"/>
          <p:nvPr/>
        </p:nvSpPr>
        <p:spPr>
          <a:xfrm>
            <a:off x="5483751" y="1385888"/>
            <a:ext cx="6652193" cy="4530632"/>
          </a:xfrm>
          <a:prstGeom prst="rect">
            <a:avLst/>
          </a:prstGeom>
        </p:spPr>
        <p:txBody>
          <a:bodyPr vert="horz" lIns="91440" tIns="45720" rIns="91440" bIns="45720" rtlCol="0" anchor="ctr">
            <a:normAutofit/>
          </a:bodyPr>
          <a:lstStyle/>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Abadi" panose="020B0604020104020204" pitchFamily="34" charset="0"/>
                <a:ea typeface="Batang" panose="02030600000101010101" pitchFamily="18" charset="-127"/>
              </a:rPr>
              <a:t>Enumerative algorithms exhaustively cover the space of all possible motifs, for a specific motif model description</a:t>
            </a:r>
            <a:br>
              <a:rPr lang="en-US" spc="50" dirty="0">
                <a:solidFill>
                  <a:schemeClr val="bg1">
                    <a:lumMod val="10000"/>
                  </a:schemeClr>
                </a:solidFill>
                <a:latin typeface="Abadi" panose="020B0604020104020204" pitchFamily="34" charset="0"/>
                <a:ea typeface="Batang" panose="02030600000101010101" pitchFamily="18" charset="-127"/>
              </a:rPr>
            </a:br>
            <a:r>
              <a:rPr lang="en-US" spc="50" dirty="0">
                <a:solidFill>
                  <a:schemeClr val="bg1">
                    <a:lumMod val="10000"/>
                  </a:schemeClr>
                </a:solidFill>
                <a:latin typeface="Abadi" panose="020B0604020104020204" pitchFamily="34" charset="0"/>
                <a:ea typeface="Batang" panose="02030600000101010101" pitchFamily="18" charset="-127"/>
              </a:rPr>
              <a:t>For example, dictionary-based methods count the number of occurrences of all n mers in the target sequences, and calculate which ones are most overrepresented</a:t>
            </a:r>
          </a:p>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Abadi" panose="020B0604020104020204" pitchFamily="34" charset="0"/>
                <a:ea typeface="Batang" panose="02030600000101010101" pitchFamily="18" charset="-127"/>
              </a:rPr>
              <a:t>one can search the space of all degenerate consensus sequences up to a given length.</a:t>
            </a:r>
          </a:p>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Abadi" panose="020B0604020104020204" pitchFamily="34" charset="0"/>
                <a:ea typeface="Batang" panose="02030600000101010101" pitchFamily="18" charset="-127"/>
              </a:rPr>
              <a:t>Enumerative methods cover the entire search space, and therefore do not run the risk of getting stuck in a local optimum.</a:t>
            </a:r>
          </a:p>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Abadi" panose="020B0604020104020204" pitchFamily="34" charset="0"/>
                <a:ea typeface="Batang" panose="02030600000101010101" pitchFamily="18" charset="-127"/>
              </a:rPr>
              <a:t>On the other hand, the abstractions needed to achieve an enumerable search space may overlook some of the subtle patterns present in real binding sites</a:t>
            </a:r>
          </a:p>
        </p:txBody>
      </p:sp>
    </p:spTree>
    <p:extLst>
      <p:ext uri="{BB962C8B-B14F-4D97-AF65-F5344CB8AC3E}">
        <p14:creationId xmlns:p14="http://schemas.microsoft.com/office/powerpoint/2010/main" val="2077318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 xmlns:a16="http://schemas.microsoft.com/office/drawing/2014/main" id="{10C9DF90-E429-4506-9056-E494E0A78BB6}"/>
              </a:ext>
            </a:extLst>
          </p:cNvPr>
          <p:cNvSpPr/>
          <p:nvPr/>
        </p:nvSpPr>
        <p:spPr>
          <a:xfrm>
            <a:off x="5277870" y="1640178"/>
            <a:ext cx="6766493" cy="4406317"/>
          </a:xfrm>
          <a:prstGeom prst="rect">
            <a:avLst/>
          </a:prstGeom>
        </p:spPr>
        <p:txBody>
          <a:bodyPr vert="horz" lIns="91440" tIns="45720" rIns="91440" bIns="45720" rtlCol="0" anchor="ctr">
            <a:normAutofit/>
          </a:bodyPr>
          <a:lstStyle/>
          <a:p>
            <a:pPr marL="285750" indent="-285750" fontAlgn="base">
              <a:spcAft>
                <a:spcPts val="600"/>
              </a:spcAft>
              <a:buFont typeface="Arial" panose="020B0604020202020204" pitchFamily="34" charset="0"/>
              <a:buChar char="•"/>
            </a:pPr>
            <a:r>
              <a:rPr lang="en-US"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Gibbs sampling can be viewed as a stochastic implementation of expectation maximization</a:t>
            </a:r>
          </a:p>
          <a:p>
            <a:pPr marL="285750" indent="-285750" fontAlgn="base">
              <a:spcAft>
                <a:spcPts val="600"/>
              </a:spcAft>
              <a:buFont typeface="Arial" panose="020B0604020202020204" pitchFamily="34" charset="0"/>
              <a:buChar char="•"/>
            </a:pPr>
            <a:r>
              <a:rPr lang="en-US"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The motif model is typically initialized with a randomly selected set of sites, and every sitein the target sequences is scored against this initial motif model</a:t>
            </a:r>
          </a:p>
          <a:p>
            <a:pPr marL="285750" indent="-285750" fontAlgn="base">
              <a:spcAft>
                <a:spcPts val="600"/>
              </a:spcAft>
              <a:buFont typeface="Arial" panose="020B0604020202020204" pitchFamily="34" charset="0"/>
              <a:buChar char="•"/>
            </a:pPr>
            <a:r>
              <a:rPr lang="en-US"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At each iteration, the algorithm probabilistically decides whether to add a new site and/or remove an old site from the motif model, weighted by the binding probability for those sites</a:t>
            </a:r>
          </a:p>
          <a:p>
            <a:pPr marL="285750" indent="-285750" fontAlgn="base">
              <a:spcAft>
                <a:spcPts val="600"/>
              </a:spcAft>
              <a:buFont typeface="Arial" panose="020B0604020202020204" pitchFamily="34" charset="0"/>
              <a:buChar char="•"/>
            </a:pPr>
            <a:r>
              <a:rPr lang="en-US"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The resulting motif model is then updated, and the binding probabilities recalculated Given sufficient iterations, the algorithm will efficiently sample the joint probability distribution of motif models and sites assigned to the motif, focusing in on the best fitting combinations.</a:t>
            </a:r>
          </a:p>
        </p:txBody>
      </p:sp>
      <p:sp>
        <p:nvSpPr>
          <p:cNvPr id="9" name="TextBox 8">
            <a:extLst>
              <a:ext uri="{FF2B5EF4-FFF2-40B4-BE49-F238E27FC236}">
                <a16:creationId xmlns="" xmlns:a16="http://schemas.microsoft.com/office/drawing/2014/main" id="{ABA75D31-E9FB-4A4D-B463-A18AD659EBA4}"/>
              </a:ext>
            </a:extLst>
          </p:cNvPr>
          <p:cNvSpPr txBox="1"/>
          <p:nvPr/>
        </p:nvSpPr>
        <p:spPr>
          <a:xfrm>
            <a:off x="-368865" y="3167389"/>
            <a:ext cx="6015598" cy="523220"/>
          </a:xfrm>
          <a:prstGeom prst="rect">
            <a:avLst/>
          </a:prstGeom>
          <a:noFill/>
        </p:spPr>
        <p:txBody>
          <a:bodyPr wrap="square">
            <a:spAutoFit/>
          </a:bodyPr>
          <a:lstStyle/>
          <a:p>
            <a:pPr algn="ctr"/>
            <a:r>
              <a:rPr lang="en-US" sz="2800" b="1" dirty="0">
                <a:solidFill>
                  <a:schemeClr val="tx2">
                    <a:lumMod val="10000"/>
                  </a:schemeClr>
                </a:solidFill>
                <a:latin typeface="Times New Roman" panose="02020603050405020304" pitchFamily="18" charset="0"/>
                <a:cs typeface="Times New Roman" panose="02020603050405020304" pitchFamily="18" charset="0"/>
              </a:rPr>
              <a:t>2-probabilistic optimization</a:t>
            </a:r>
          </a:p>
        </p:txBody>
      </p:sp>
    </p:spTree>
    <p:extLst>
      <p:ext uri="{BB962C8B-B14F-4D97-AF65-F5344CB8AC3E}">
        <p14:creationId xmlns:p14="http://schemas.microsoft.com/office/powerpoint/2010/main" val="35886213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BB91C987-2C51-41D7-9BDC-FE90F03A719A}"/>
              </a:ext>
            </a:extLst>
          </p:cNvPr>
          <p:cNvSpPr txBox="1"/>
          <p:nvPr/>
        </p:nvSpPr>
        <p:spPr>
          <a:xfrm>
            <a:off x="701255" y="2604725"/>
            <a:ext cx="4788505" cy="3846012"/>
          </a:xfrm>
          <a:prstGeom prst="rect">
            <a:avLst/>
          </a:prstGeom>
        </p:spPr>
        <p:txBody>
          <a:bodyPr vert="horz" lIns="91440" tIns="45720" rIns="91440" bIns="45720" rtlCol="0">
            <a:normAutofit/>
          </a:bodyPr>
          <a:lstStyle/>
          <a:p>
            <a:pPr marL="285750" indent="-285750">
              <a:spcAft>
                <a:spcPts val="600"/>
              </a:spcAft>
              <a:buFont typeface="Arial" panose="020B0604020202020204" pitchFamily="34" charset="0"/>
              <a:buChar char="•"/>
            </a:pPr>
            <a:r>
              <a:rPr lang="en-US" spc="50" dirty="0">
                <a:solidFill>
                  <a:schemeClr val="bg1">
                    <a:lumMod val="10000"/>
                  </a:schemeClr>
                </a:solidFill>
                <a:latin typeface="Aharoni" panose="02010803020104030203" pitchFamily="2" charset="-79"/>
                <a:ea typeface="Batang" panose="02030600000101010101" pitchFamily="18" charset="-127"/>
                <a:cs typeface="Aharoni" panose="02010803020104030203" pitchFamily="2" charset="-79"/>
              </a:rPr>
              <a:t>DNA-binding protein ChIP-Seq</a:t>
            </a:r>
          </a:p>
          <a:p>
            <a:pPr marL="285750" indent="-285750">
              <a:spcAft>
                <a:spcPts val="600"/>
              </a:spcAft>
              <a:buFont typeface="Arial" panose="020B0604020202020204" pitchFamily="34" charset="0"/>
              <a:buChar char="•"/>
            </a:pPr>
            <a:r>
              <a:rPr lang="en-US" spc="50" dirty="0">
                <a:solidFill>
                  <a:schemeClr val="bg1">
                    <a:lumMod val="10000"/>
                  </a:schemeClr>
                </a:solidFill>
                <a:latin typeface="Aharoni" panose="02010803020104030203" pitchFamily="2" charset="-79"/>
                <a:ea typeface="Batang" panose="02030600000101010101" pitchFamily="18" charset="-127"/>
                <a:cs typeface="Aharoni" panose="02010803020104030203" pitchFamily="2" charset="-79"/>
              </a:rPr>
              <a:t>Histone modification ChIP-Seq</a:t>
            </a:r>
          </a:p>
          <a:p>
            <a:pPr marL="285750" indent="-285750">
              <a:spcAft>
                <a:spcPts val="600"/>
              </a:spcAft>
              <a:buFont typeface="Arial" panose="020B0604020202020204" pitchFamily="34" charset="0"/>
              <a:buChar char="•"/>
            </a:pPr>
            <a:r>
              <a:rPr lang="en-US" spc="50" dirty="0">
                <a:solidFill>
                  <a:schemeClr val="bg1">
                    <a:lumMod val="10000"/>
                  </a:schemeClr>
                </a:solidFill>
                <a:latin typeface="Aharoni" panose="02010803020104030203" pitchFamily="2" charset="-79"/>
                <a:ea typeface="Batang" panose="02030600000101010101" pitchFamily="18" charset="-127"/>
                <a:cs typeface="Aharoni" panose="02010803020104030203" pitchFamily="2" charset="-79"/>
              </a:rPr>
              <a:t>Dnase-Seq</a:t>
            </a:r>
          </a:p>
          <a:p>
            <a:pPr marL="285750" indent="-285750">
              <a:spcAft>
                <a:spcPts val="600"/>
              </a:spcAft>
              <a:buFont typeface="Arial" panose="020B0604020202020204" pitchFamily="34" charset="0"/>
              <a:buChar char="•"/>
            </a:pPr>
            <a:r>
              <a:rPr lang="en-US" spc="50" dirty="0">
                <a:solidFill>
                  <a:schemeClr val="bg1">
                    <a:lumMod val="10000"/>
                  </a:schemeClr>
                </a:solidFill>
                <a:latin typeface="Aharoni" panose="02010803020104030203" pitchFamily="2" charset="-79"/>
                <a:ea typeface="Batang" panose="02030600000101010101" pitchFamily="18" charset="-127"/>
                <a:cs typeface="Aharoni" panose="02010803020104030203" pitchFamily="2" charset="-79"/>
              </a:rPr>
              <a:t>FAIRE-Seq</a:t>
            </a:r>
          </a:p>
        </p:txBody>
      </p:sp>
      <p:sp>
        <p:nvSpPr>
          <p:cNvPr id="32" name="Freeform: Shape 27">
            <a:extLst>
              <a:ext uri="{FF2B5EF4-FFF2-40B4-BE49-F238E27FC236}">
                <a16:creationId xmlns="" xmlns:a16="http://schemas.microsoft.com/office/drawing/2014/main" id="{C64E267B-3F5A-4357-9E7F-C5FBE5D3B1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 xmlns:a16="http://schemas.microsoft.com/office/drawing/2014/main" id="{50628A78-8FC4-4404-B1AE-DF8934E22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946" y="1837429"/>
            <a:ext cx="6293224" cy="4206045"/>
          </a:xfrm>
          <a:custGeom>
            <a:avLst/>
            <a:gdLst>
              <a:gd name="connsiteX0" fmla="*/ 0 w 6293224"/>
              <a:gd name="connsiteY0" fmla="*/ 0 h 4206045"/>
              <a:gd name="connsiteX1" fmla="*/ 572111 w 6293224"/>
              <a:gd name="connsiteY1" fmla="*/ 0 h 4206045"/>
              <a:gd name="connsiteX2" fmla="*/ 1207155 w 6293224"/>
              <a:gd name="connsiteY2" fmla="*/ 0 h 4206045"/>
              <a:gd name="connsiteX3" fmla="*/ 1779266 w 6293224"/>
              <a:gd name="connsiteY3" fmla="*/ 0 h 4206045"/>
              <a:gd name="connsiteX4" fmla="*/ 2414310 w 6293224"/>
              <a:gd name="connsiteY4" fmla="*/ 0 h 4206045"/>
              <a:gd name="connsiteX5" fmla="*/ 3112285 w 6293224"/>
              <a:gd name="connsiteY5" fmla="*/ 0 h 4206045"/>
              <a:gd name="connsiteX6" fmla="*/ 3495600 w 6293224"/>
              <a:gd name="connsiteY6" fmla="*/ 0 h 4206045"/>
              <a:gd name="connsiteX7" fmla="*/ 3941847 w 6293224"/>
              <a:gd name="connsiteY7" fmla="*/ 0 h 4206045"/>
              <a:gd name="connsiteX8" fmla="*/ 4325161 w 6293224"/>
              <a:gd name="connsiteY8" fmla="*/ 0 h 4206045"/>
              <a:gd name="connsiteX9" fmla="*/ 4960205 w 6293224"/>
              <a:gd name="connsiteY9" fmla="*/ 0 h 4206045"/>
              <a:gd name="connsiteX10" fmla="*/ 5406452 w 6293224"/>
              <a:gd name="connsiteY10" fmla="*/ 0 h 4206045"/>
              <a:gd name="connsiteX11" fmla="*/ 6293224 w 6293224"/>
              <a:gd name="connsiteY11" fmla="*/ 0 h 4206045"/>
              <a:gd name="connsiteX12" fmla="*/ 6293224 w 6293224"/>
              <a:gd name="connsiteY12" fmla="*/ 483695 h 4206045"/>
              <a:gd name="connsiteX13" fmla="*/ 6293224 w 6293224"/>
              <a:gd name="connsiteY13" fmla="*/ 1009451 h 4206045"/>
              <a:gd name="connsiteX14" fmla="*/ 6293224 w 6293224"/>
              <a:gd name="connsiteY14" fmla="*/ 1535206 h 4206045"/>
              <a:gd name="connsiteX15" fmla="*/ 6293224 w 6293224"/>
              <a:gd name="connsiteY15" fmla="*/ 2018902 h 4206045"/>
              <a:gd name="connsiteX16" fmla="*/ 6293224 w 6293224"/>
              <a:gd name="connsiteY16" fmla="*/ 2628778 h 4206045"/>
              <a:gd name="connsiteX17" fmla="*/ 6293224 w 6293224"/>
              <a:gd name="connsiteY17" fmla="*/ 3112473 h 4206045"/>
              <a:gd name="connsiteX18" fmla="*/ 6293224 w 6293224"/>
              <a:gd name="connsiteY18" fmla="*/ 3512048 h 4206045"/>
              <a:gd name="connsiteX19" fmla="*/ 6293224 w 6293224"/>
              <a:gd name="connsiteY19" fmla="*/ 4206045 h 4206045"/>
              <a:gd name="connsiteX20" fmla="*/ 5595248 w 6293224"/>
              <a:gd name="connsiteY20" fmla="*/ 4206045 h 4206045"/>
              <a:gd name="connsiteX21" fmla="*/ 4960205 w 6293224"/>
              <a:gd name="connsiteY21" fmla="*/ 4206045 h 4206045"/>
              <a:gd name="connsiteX22" fmla="*/ 4262229 w 6293224"/>
              <a:gd name="connsiteY22" fmla="*/ 4206045 h 4206045"/>
              <a:gd name="connsiteX23" fmla="*/ 3627185 w 6293224"/>
              <a:gd name="connsiteY23" fmla="*/ 4206045 h 4206045"/>
              <a:gd name="connsiteX24" fmla="*/ 3243871 w 6293224"/>
              <a:gd name="connsiteY24" fmla="*/ 4206045 h 4206045"/>
              <a:gd name="connsiteX25" fmla="*/ 2608827 w 6293224"/>
              <a:gd name="connsiteY25" fmla="*/ 4206045 h 4206045"/>
              <a:gd name="connsiteX26" fmla="*/ 2036716 w 6293224"/>
              <a:gd name="connsiteY26" fmla="*/ 4206045 h 4206045"/>
              <a:gd name="connsiteX27" fmla="*/ 1464605 w 6293224"/>
              <a:gd name="connsiteY27" fmla="*/ 4206045 h 4206045"/>
              <a:gd name="connsiteX28" fmla="*/ 1018358 w 6293224"/>
              <a:gd name="connsiteY28" fmla="*/ 4206045 h 4206045"/>
              <a:gd name="connsiteX29" fmla="*/ 572111 w 6293224"/>
              <a:gd name="connsiteY29" fmla="*/ 4206045 h 4206045"/>
              <a:gd name="connsiteX30" fmla="*/ 0 w 6293224"/>
              <a:gd name="connsiteY30" fmla="*/ 4206045 h 4206045"/>
              <a:gd name="connsiteX31" fmla="*/ 0 w 6293224"/>
              <a:gd name="connsiteY31" fmla="*/ 3722350 h 4206045"/>
              <a:gd name="connsiteX32" fmla="*/ 0 w 6293224"/>
              <a:gd name="connsiteY32" fmla="*/ 3280715 h 4206045"/>
              <a:gd name="connsiteX33" fmla="*/ 0 w 6293224"/>
              <a:gd name="connsiteY33" fmla="*/ 2839080 h 4206045"/>
              <a:gd name="connsiteX34" fmla="*/ 0 w 6293224"/>
              <a:gd name="connsiteY34" fmla="*/ 2397446 h 4206045"/>
              <a:gd name="connsiteX35" fmla="*/ 0 w 6293224"/>
              <a:gd name="connsiteY35" fmla="*/ 1913750 h 4206045"/>
              <a:gd name="connsiteX36" fmla="*/ 0 w 6293224"/>
              <a:gd name="connsiteY36" fmla="*/ 1387995 h 4206045"/>
              <a:gd name="connsiteX37" fmla="*/ 0 w 6293224"/>
              <a:gd name="connsiteY37" fmla="*/ 820179 h 4206045"/>
              <a:gd name="connsiteX38" fmla="*/ 0 w 6293224"/>
              <a:gd name="connsiteY38" fmla="*/ 0 h 420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293224" h="4206045" fill="none" extrusionOk="0">
                <a:moveTo>
                  <a:pt x="0" y="0"/>
                </a:moveTo>
                <a:cubicBezTo>
                  <a:pt x="163554" y="-15158"/>
                  <a:pt x="359662" y="52673"/>
                  <a:pt x="572111" y="0"/>
                </a:cubicBezTo>
                <a:cubicBezTo>
                  <a:pt x="784560" y="-52673"/>
                  <a:pt x="894552" y="39912"/>
                  <a:pt x="1207155" y="0"/>
                </a:cubicBezTo>
                <a:cubicBezTo>
                  <a:pt x="1519758" y="-39912"/>
                  <a:pt x="1638835" y="8647"/>
                  <a:pt x="1779266" y="0"/>
                </a:cubicBezTo>
                <a:cubicBezTo>
                  <a:pt x="1919697" y="-8647"/>
                  <a:pt x="2197854" y="14802"/>
                  <a:pt x="2414310" y="0"/>
                </a:cubicBezTo>
                <a:cubicBezTo>
                  <a:pt x="2630766" y="-14802"/>
                  <a:pt x="2817446" y="74675"/>
                  <a:pt x="3112285" y="0"/>
                </a:cubicBezTo>
                <a:cubicBezTo>
                  <a:pt x="3407124" y="-74675"/>
                  <a:pt x="3325496" y="14819"/>
                  <a:pt x="3495600" y="0"/>
                </a:cubicBezTo>
                <a:cubicBezTo>
                  <a:pt x="3665704" y="-14819"/>
                  <a:pt x="3833542" y="21222"/>
                  <a:pt x="3941847" y="0"/>
                </a:cubicBezTo>
                <a:cubicBezTo>
                  <a:pt x="4050152" y="-21222"/>
                  <a:pt x="4177435" y="17837"/>
                  <a:pt x="4325161" y="0"/>
                </a:cubicBezTo>
                <a:cubicBezTo>
                  <a:pt x="4472887" y="-17837"/>
                  <a:pt x="4712572" y="73791"/>
                  <a:pt x="4960205" y="0"/>
                </a:cubicBezTo>
                <a:cubicBezTo>
                  <a:pt x="5207838" y="-73791"/>
                  <a:pt x="5258708" y="49462"/>
                  <a:pt x="5406452" y="0"/>
                </a:cubicBezTo>
                <a:cubicBezTo>
                  <a:pt x="5554196" y="-49462"/>
                  <a:pt x="6064085" y="57732"/>
                  <a:pt x="6293224" y="0"/>
                </a:cubicBezTo>
                <a:cubicBezTo>
                  <a:pt x="6322443" y="124781"/>
                  <a:pt x="6259736" y="265034"/>
                  <a:pt x="6293224" y="483695"/>
                </a:cubicBezTo>
                <a:cubicBezTo>
                  <a:pt x="6326712" y="702357"/>
                  <a:pt x="6283421" y="832014"/>
                  <a:pt x="6293224" y="1009451"/>
                </a:cubicBezTo>
                <a:cubicBezTo>
                  <a:pt x="6303027" y="1186888"/>
                  <a:pt x="6231014" y="1402419"/>
                  <a:pt x="6293224" y="1535206"/>
                </a:cubicBezTo>
                <a:cubicBezTo>
                  <a:pt x="6355434" y="1667993"/>
                  <a:pt x="6265529" y="1841402"/>
                  <a:pt x="6293224" y="2018902"/>
                </a:cubicBezTo>
                <a:cubicBezTo>
                  <a:pt x="6320919" y="2196402"/>
                  <a:pt x="6264716" y="2462284"/>
                  <a:pt x="6293224" y="2628778"/>
                </a:cubicBezTo>
                <a:cubicBezTo>
                  <a:pt x="6321732" y="2795272"/>
                  <a:pt x="6267605" y="2968356"/>
                  <a:pt x="6293224" y="3112473"/>
                </a:cubicBezTo>
                <a:cubicBezTo>
                  <a:pt x="6318843" y="3256591"/>
                  <a:pt x="6247067" y="3355254"/>
                  <a:pt x="6293224" y="3512048"/>
                </a:cubicBezTo>
                <a:cubicBezTo>
                  <a:pt x="6339381" y="3668842"/>
                  <a:pt x="6256527" y="4048636"/>
                  <a:pt x="6293224" y="4206045"/>
                </a:cubicBezTo>
                <a:cubicBezTo>
                  <a:pt x="6148484" y="4242437"/>
                  <a:pt x="5822203" y="4125022"/>
                  <a:pt x="5595248" y="4206045"/>
                </a:cubicBezTo>
                <a:cubicBezTo>
                  <a:pt x="5368293" y="4287068"/>
                  <a:pt x="5234189" y="4148471"/>
                  <a:pt x="4960205" y="4206045"/>
                </a:cubicBezTo>
                <a:cubicBezTo>
                  <a:pt x="4686221" y="4263619"/>
                  <a:pt x="4465948" y="4145350"/>
                  <a:pt x="4262229" y="4206045"/>
                </a:cubicBezTo>
                <a:cubicBezTo>
                  <a:pt x="4058510" y="4266740"/>
                  <a:pt x="3942024" y="4174415"/>
                  <a:pt x="3627185" y="4206045"/>
                </a:cubicBezTo>
                <a:cubicBezTo>
                  <a:pt x="3312346" y="4237675"/>
                  <a:pt x="3373781" y="4183260"/>
                  <a:pt x="3243871" y="4206045"/>
                </a:cubicBezTo>
                <a:cubicBezTo>
                  <a:pt x="3113961" y="4228830"/>
                  <a:pt x="2818587" y="4138489"/>
                  <a:pt x="2608827" y="4206045"/>
                </a:cubicBezTo>
                <a:cubicBezTo>
                  <a:pt x="2399067" y="4273601"/>
                  <a:pt x="2181949" y="4144007"/>
                  <a:pt x="2036716" y="4206045"/>
                </a:cubicBezTo>
                <a:cubicBezTo>
                  <a:pt x="1891483" y="4268083"/>
                  <a:pt x="1624755" y="4183874"/>
                  <a:pt x="1464605" y="4206045"/>
                </a:cubicBezTo>
                <a:cubicBezTo>
                  <a:pt x="1304455" y="4228216"/>
                  <a:pt x="1229003" y="4199718"/>
                  <a:pt x="1018358" y="4206045"/>
                </a:cubicBezTo>
                <a:cubicBezTo>
                  <a:pt x="807713" y="4212372"/>
                  <a:pt x="759556" y="4186854"/>
                  <a:pt x="572111" y="4206045"/>
                </a:cubicBezTo>
                <a:cubicBezTo>
                  <a:pt x="384666" y="4225236"/>
                  <a:pt x="169884" y="4145992"/>
                  <a:pt x="0" y="4206045"/>
                </a:cubicBezTo>
                <a:cubicBezTo>
                  <a:pt x="-13120" y="3970831"/>
                  <a:pt x="37622" y="3942384"/>
                  <a:pt x="0" y="3722350"/>
                </a:cubicBezTo>
                <a:cubicBezTo>
                  <a:pt x="-37622" y="3502317"/>
                  <a:pt x="32580" y="3445285"/>
                  <a:pt x="0" y="3280715"/>
                </a:cubicBezTo>
                <a:cubicBezTo>
                  <a:pt x="-32580" y="3116146"/>
                  <a:pt x="9758" y="3056727"/>
                  <a:pt x="0" y="2839080"/>
                </a:cubicBezTo>
                <a:cubicBezTo>
                  <a:pt x="-9758" y="2621433"/>
                  <a:pt x="23636" y="2502348"/>
                  <a:pt x="0" y="2397446"/>
                </a:cubicBezTo>
                <a:cubicBezTo>
                  <a:pt x="-23636" y="2292544"/>
                  <a:pt x="14929" y="2068642"/>
                  <a:pt x="0" y="1913750"/>
                </a:cubicBezTo>
                <a:cubicBezTo>
                  <a:pt x="-14929" y="1758858"/>
                  <a:pt x="37340" y="1517535"/>
                  <a:pt x="0" y="1387995"/>
                </a:cubicBezTo>
                <a:cubicBezTo>
                  <a:pt x="-37340" y="1258456"/>
                  <a:pt x="2219" y="989706"/>
                  <a:pt x="0" y="820179"/>
                </a:cubicBezTo>
                <a:cubicBezTo>
                  <a:pt x="-2219" y="650652"/>
                  <a:pt x="65779" y="276755"/>
                  <a:pt x="0" y="0"/>
                </a:cubicBezTo>
                <a:close/>
              </a:path>
              <a:path w="6293224" h="4206045" stroke="0" extrusionOk="0">
                <a:moveTo>
                  <a:pt x="0" y="0"/>
                </a:moveTo>
                <a:cubicBezTo>
                  <a:pt x="259710" y="-63523"/>
                  <a:pt x="457939" y="61545"/>
                  <a:pt x="697976" y="0"/>
                </a:cubicBezTo>
                <a:cubicBezTo>
                  <a:pt x="938013" y="-61545"/>
                  <a:pt x="1038513" y="49424"/>
                  <a:pt x="1144223" y="0"/>
                </a:cubicBezTo>
                <a:cubicBezTo>
                  <a:pt x="1249933" y="-49424"/>
                  <a:pt x="1596895" y="26405"/>
                  <a:pt x="1779266" y="0"/>
                </a:cubicBezTo>
                <a:cubicBezTo>
                  <a:pt x="1961637" y="-26405"/>
                  <a:pt x="2141837" y="59642"/>
                  <a:pt x="2288445" y="0"/>
                </a:cubicBezTo>
                <a:cubicBezTo>
                  <a:pt x="2435053" y="-59642"/>
                  <a:pt x="2618546" y="23073"/>
                  <a:pt x="2734692" y="0"/>
                </a:cubicBezTo>
                <a:cubicBezTo>
                  <a:pt x="2850838" y="-23073"/>
                  <a:pt x="3191506" y="7954"/>
                  <a:pt x="3306803" y="0"/>
                </a:cubicBezTo>
                <a:cubicBezTo>
                  <a:pt x="3422100" y="-7954"/>
                  <a:pt x="3694139" y="38771"/>
                  <a:pt x="3878914" y="0"/>
                </a:cubicBezTo>
                <a:cubicBezTo>
                  <a:pt x="4063689" y="-38771"/>
                  <a:pt x="4152287" y="13244"/>
                  <a:pt x="4388093" y="0"/>
                </a:cubicBezTo>
                <a:cubicBezTo>
                  <a:pt x="4623899" y="-13244"/>
                  <a:pt x="4602543" y="15197"/>
                  <a:pt x="4771408" y="0"/>
                </a:cubicBezTo>
                <a:cubicBezTo>
                  <a:pt x="4940273" y="-15197"/>
                  <a:pt x="5029475" y="33149"/>
                  <a:pt x="5217655" y="0"/>
                </a:cubicBezTo>
                <a:cubicBezTo>
                  <a:pt x="5405835" y="-33149"/>
                  <a:pt x="5923294" y="17378"/>
                  <a:pt x="6293224" y="0"/>
                </a:cubicBezTo>
                <a:cubicBezTo>
                  <a:pt x="6340328" y="182985"/>
                  <a:pt x="6238839" y="342755"/>
                  <a:pt x="6293224" y="483695"/>
                </a:cubicBezTo>
                <a:cubicBezTo>
                  <a:pt x="6347609" y="624636"/>
                  <a:pt x="6251180" y="824242"/>
                  <a:pt x="6293224" y="1051511"/>
                </a:cubicBezTo>
                <a:cubicBezTo>
                  <a:pt x="6335268" y="1278780"/>
                  <a:pt x="6242282" y="1460289"/>
                  <a:pt x="6293224" y="1661388"/>
                </a:cubicBezTo>
                <a:cubicBezTo>
                  <a:pt x="6344166" y="1862487"/>
                  <a:pt x="6259512" y="1885871"/>
                  <a:pt x="6293224" y="2103023"/>
                </a:cubicBezTo>
                <a:cubicBezTo>
                  <a:pt x="6326936" y="2320176"/>
                  <a:pt x="6274131" y="2528518"/>
                  <a:pt x="6293224" y="2712899"/>
                </a:cubicBezTo>
                <a:cubicBezTo>
                  <a:pt x="6312317" y="2897280"/>
                  <a:pt x="6243126" y="3007553"/>
                  <a:pt x="6293224" y="3280715"/>
                </a:cubicBezTo>
                <a:cubicBezTo>
                  <a:pt x="6343322" y="3553877"/>
                  <a:pt x="6241474" y="3811020"/>
                  <a:pt x="6293224" y="4206045"/>
                </a:cubicBezTo>
                <a:cubicBezTo>
                  <a:pt x="6139509" y="4263506"/>
                  <a:pt x="6037513" y="4160375"/>
                  <a:pt x="5784045" y="4206045"/>
                </a:cubicBezTo>
                <a:cubicBezTo>
                  <a:pt x="5530577" y="4251715"/>
                  <a:pt x="5458348" y="4172010"/>
                  <a:pt x="5211934" y="4206045"/>
                </a:cubicBezTo>
                <a:cubicBezTo>
                  <a:pt x="4965520" y="4240080"/>
                  <a:pt x="4873942" y="4169109"/>
                  <a:pt x="4702755" y="4206045"/>
                </a:cubicBezTo>
                <a:cubicBezTo>
                  <a:pt x="4531568" y="4242981"/>
                  <a:pt x="4425383" y="4181500"/>
                  <a:pt x="4319440" y="4206045"/>
                </a:cubicBezTo>
                <a:cubicBezTo>
                  <a:pt x="4213497" y="4230590"/>
                  <a:pt x="3959362" y="4138842"/>
                  <a:pt x="3621464" y="4206045"/>
                </a:cubicBezTo>
                <a:cubicBezTo>
                  <a:pt x="3283566" y="4273248"/>
                  <a:pt x="3262749" y="4150860"/>
                  <a:pt x="2923489" y="4206045"/>
                </a:cubicBezTo>
                <a:cubicBezTo>
                  <a:pt x="2584229" y="4261230"/>
                  <a:pt x="2628875" y="4156524"/>
                  <a:pt x="2351377" y="4206045"/>
                </a:cubicBezTo>
                <a:cubicBezTo>
                  <a:pt x="2073879" y="4255566"/>
                  <a:pt x="2093666" y="4168509"/>
                  <a:pt x="1905131" y="4206045"/>
                </a:cubicBezTo>
                <a:cubicBezTo>
                  <a:pt x="1716596" y="4243581"/>
                  <a:pt x="1623460" y="4161057"/>
                  <a:pt x="1521816" y="4206045"/>
                </a:cubicBezTo>
                <a:cubicBezTo>
                  <a:pt x="1420173" y="4251033"/>
                  <a:pt x="1099522" y="4202634"/>
                  <a:pt x="823840" y="4206045"/>
                </a:cubicBezTo>
                <a:cubicBezTo>
                  <a:pt x="548158" y="4209456"/>
                  <a:pt x="224748" y="4173774"/>
                  <a:pt x="0" y="4206045"/>
                </a:cubicBezTo>
                <a:cubicBezTo>
                  <a:pt x="-26168" y="4037294"/>
                  <a:pt x="38111" y="3912841"/>
                  <a:pt x="0" y="3680289"/>
                </a:cubicBezTo>
                <a:cubicBezTo>
                  <a:pt x="-38111" y="3447737"/>
                  <a:pt x="3548" y="3335516"/>
                  <a:pt x="0" y="3112473"/>
                </a:cubicBezTo>
                <a:cubicBezTo>
                  <a:pt x="-3548" y="2889430"/>
                  <a:pt x="11942" y="2794770"/>
                  <a:pt x="0" y="2544657"/>
                </a:cubicBezTo>
                <a:cubicBezTo>
                  <a:pt x="-11942" y="2294544"/>
                  <a:pt x="8952" y="2286385"/>
                  <a:pt x="0" y="2145083"/>
                </a:cubicBezTo>
                <a:cubicBezTo>
                  <a:pt x="-8952" y="2003781"/>
                  <a:pt x="30217" y="1813179"/>
                  <a:pt x="0" y="1619327"/>
                </a:cubicBezTo>
                <a:cubicBezTo>
                  <a:pt x="-30217" y="1425475"/>
                  <a:pt x="24592" y="1258025"/>
                  <a:pt x="0" y="1135632"/>
                </a:cubicBezTo>
                <a:cubicBezTo>
                  <a:pt x="-24592" y="1013240"/>
                  <a:pt x="34461" y="747715"/>
                  <a:pt x="0" y="609877"/>
                </a:cubicBezTo>
                <a:cubicBezTo>
                  <a:pt x="-34461" y="472039"/>
                  <a:pt x="70211" y="294028"/>
                  <a:pt x="0" y="0"/>
                </a:cubicBezTo>
                <a:close/>
              </a:path>
            </a:pathLst>
          </a:custGeom>
          <a:ln w="88900" cap="sq" cmpd="thickThin">
            <a:solidFill>
              <a:schemeClr val="bg1">
                <a:lumMod val="75000"/>
              </a:schemeClr>
            </a:solidFill>
            <a:prstDash val="solid"/>
            <a:miter lim="800000"/>
            <a:extLst>
              <a:ext uri="{C807C97D-BFC1-408E-A445-0C87EB9F89A2}">
                <ask:lineSketchStyleProps xmlns="" xmlns:ask="http://schemas.microsoft.com/office/drawing/2018/sketchyshapes" sd="3993807827">
                  <a:prstGeom prst="rect">
                    <a:avLst/>
                  </a:prstGeom>
                  <ask:type>
                    <ask:lineSketchScribble/>
                  </ask:type>
                </ask:lineSketchStyleProps>
              </a:ext>
            </a:extLst>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18" name="TextBox 17">
            <a:extLst>
              <a:ext uri="{FF2B5EF4-FFF2-40B4-BE49-F238E27FC236}">
                <a16:creationId xmlns="" xmlns:a16="http://schemas.microsoft.com/office/drawing/2014/main" id="{B4921E28-4948-49C6-9E98-60CC03A49CE9}"/>
              </a:ext>
            </a:extLst>
          </p:cNvPr>
          <p:cNvSpPr txBox="1"/>
          <p:nvPr/>
        </p:nvSpPr>
        <p:spPr>
          <a:xfrm>
            <a:off x="-461812" y="444048"/>
            <a:ext cx="8229600" cy="584775"/>
          </a:xfrm>
          <a:prstGeom prst="rect">
            <a:avLst/>
          </a:prstGeom>
          <a:noFill/>
        </p:spPr>
        <p:txBody>
          <a:bodyPr wrap="square" rtlCol="0">
            <a:spAutoFit/>
          </a:bodyPr>
          <a:lstStyle/>
          <a:p>
            <a:pPr algn="ctr"/>
            <a:r>
              <a:rPr lang="en-US" sz="3200" b="1" dirty="0">
                <a:solidFill>
                  <a:schemeClr val="bg1">
                    <a:lumMod val="10000"/>
                  </a:schemeClr>
                </a:solidFill>
                <a:effectLst>
                  <a:outerShdw blurRad="38100" dist="38100" dir="2700000" algn="tl">
                    <a:srgbClr val="000000">
                      <a:alpha val="43137"/>
                    </a:srgbClr>
                  </a:outerShdw>
                </a:effectLst>
                <a:latin typeface="+mj-lt"/>
              </a:rPr>
              <a:t>Comparison of experimental protocols</a:t>
            </a:r>
          </a:p>
        </p:txBody>
      </p:sp>
    </p:spTree>
    <p:extLst>
      <p:ext uri="{BB962C8B-B14F-4D97-AF65-F5344CB8AC3E}">
        <p14:creationId xmlns:p14="http://schemas.microsoft.com/office/powerpoint/2010/main" val="3803108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 xmlns:a16="http://schemas.microsoft.com/office/drawing/2014/main" id="{60FE7AA5-6960-4B75-9AF4-0A3434CA27A3}"/>
              </a:ext>
            </a:extLst>
          </p:cNvPr>
          <p:cNvSpPr txBox="1"/>
          <p:nvPr/>
        </p:nvSpPr>
        <p:spPr>
          <a:xfrm>
            <a:off x="-273858" y="2088222"/>
            <a:ext cx="5825587" cy="1732429"/>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cap="all" spc="600" dirty="0">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Batang" panose="02030600000101010101" pitchFamily="18" charset="-127"/>
                <a:cs typeface="Times New Roman" panose="02020603050405020304" pitchFamily="18" charset="0"/>
              </a:rPr>
              <a:t>3-</a:t>
            </a:r>
            <a:r>
              <a:rPr lang="en-US" sz="2800" spc="600" dirty="0">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Batang" panose="02030600000101010101" pitchFamily="18" charset="-127"/>
                <a:cs typeface="Times New Roman" panose="02020603050405020304" pitchFamily="18" charset="0"/>
              </a:rPr>
              <a:t>Deterministic Optimization</a:t>
            </a:r>
            <a:endParaRPr lang="en-US" sz="2800" cap="all" spc="600" dirty="0">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Batang" panose="02030600000101010101" pitchFamily="18" charset="-127"/>
              <a:cs typeface="Times New Roman" panose="02020603050405020304" pitchFamily="18" charset="0"/>
            </a:endParaRPr>
          </a:p>
        </p:txBody>
      </p:sp>
      <p:sp>
        <p:nvSpPr>
          <p:cNvPr id="13" name="TextBox 12">
            <a:extLst>
              <a:ext uri="{FF2B5EF4-FFF2-40B4-BE49-F238E27FC236}">
                <a16:creationId xmlns="" xmlns:a16="http://schemas.microsoft.com/office/drawing/2014/main" id="{2F50381E-76F0-41CE-AD9E-AC16329EC66D}"/>
              </a:ext>
            </a:extLst>
          </p:cNvPr>
          <p:cNvSpPr txBox="1"/>
          <p:nvPr/>
        </p:nvSpPr>
        <p:spPr>
          <a:xfrm>
            <a:off x="5277870" y="733425"/>
            <a:ext cx="6766494" cy="5391150"/>
          </a:xfrm>
          <a:prstGeom prst="rect">
            <a:avLst/>
          </a:prstGeom>
        </p:spPr>
        <p:txBody>
          <a:bodyPr vert="horz" lIns="91440" tIns="45720" rIns="91440" bIns="45720" rtlCol="0" anchor="ctr">
            <a:normAutofit lnSpcReduction="10000"/>
          </a:bodyPr>
          <a:lstStyle/>
          <a:p>
            <a:pPr marL="285750" indent="-285750" fontAlgn="base">
              <a:lnSpc>
                <a:spcPct val="160000"/>
              </a:lnSpc>
              <a:spcAft>
                <a:spcPts val="600"/>
              </a:spcAft>
              <a:buFont typeface="Arial" panose="020B0604020202020204" pitchFamily="34" charset="0"/>
              <a:buChar char="•"/>
            </a:pP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Expectation Maximization (EM) can be used to simultaneously optimize a position weight matrix (PWM) description of a motif1, and the binding probabilities for its associated sites.</a:t>
            </a:r>
          </a:p>
          <a:p>
            <a:pPr marL="285750" indent="-285750" fontAlgn="base">
              <a:lnSpc>
                <a:spcPct val="160000"/>
              </a:lnSpc>
              <a:spcAft>
                <a:spcPts val="600"/>
              </a:spcAft>
              <a:buFont typeface="Arial" panose="020B0604020202020204" pitchFamily="34" charset="0"/>
              <a:buChar char="•"/>
            </a:pP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The weight matrix for the motif is initialized with a single n-</a:t>
            </a:r>
            <a:r>
              <a:rPr lang="en-US" sz="1500" spc="50" dirty="0" err="1">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mer</a:t>
            </a: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 subsequence plus a small amount of background nucleotide frequencies Next, for each n-</a:t>
            </a:r>
            <a:r>
              <a:rPr lang="en-US" sz="1500" spc="50" dirty="0" err="1">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mer</a:t>
            </a: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 in the target sequences, we calculate the probability that it was generated by the motif, rather than by the background sequence distribution Expectation maximization then takes a weighted average across these probabilities to generate a more refined motif model.</a:t>
            </a:r>
          </a:p>
          <a:p>
            <a:pPr marL="285750" indent="-285750" fontAlgn="base">
              <a:lnSpc>
                <a:spcPct val="160000"/>
              </a:lnSpc>
              <a:spcAft>
                <a:spcPts val="600"/>
              </a:spcAft>
              <a:buFont typeface="Arial" panose="020B0604020202020204" pitchFamily="34" charset="0"/>
              <a:buChar char="•"/>
            </a:pP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The algorithm iterates between calculating the probability of each </a:t>
            </a:r>
          </a:p>
          <a:p>
            <a:pPr marL="285750" indent="-285750" fontAlgn="base">
              <a:lnSpc>
                <a:spcPct val="160000"/>
              </a:lnSpc>
              <a:spcAft>
                <a:spcPts val="600"/>
              </a:spcAft>
              <a:buFont typeface="Arial" panose="020B0604020202020204" pitchFamily="34" charset="0"/>
              <a:buChar char="•"/>
            </a:pP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site based on the current motif model, and calculating a new motif model based on the probabilities</a:t>
            </a:r>
          </a:p>
          <a:p>
            <a:pPr marL="285750" indent="-285750" fontAlgn="base">
              <a:lnSpc>
                <a:spcPct val="160000"/>
              </a:lnSpc>
              <a:spcAft>
                <a:spcPts val="600"/>
              </a:spcAft>
              <a:buFont typeface="Arial" panose="020B0604020202020204" pitchFamily="34" charset="0"/>
              <a:buChar char="•"/>
            </a:pPr>
            <a:r>
              <a:rPr lang="en-US" sz="1500" spc="50" dirty="0">
                <a:solidFill>
                  <a:schemeClr val="tx2">
                    <a:lumMod val="10000"/>
                  </a:schemeClr>
                </a:solidFill>
                <a:latin typeface="Times New Roman" panose="02020603050405020304" pitchFamily="18" charset="0"/>
                <a:ea typeface="Batang" panose="02030600000101010101" pitchFamily="18" charset="-127"/>
                <a:cs typeface="Times New Roman" panose="02020603050405020304" pitchFamily="18" charset="0"/>
              </a:rPr>
              <a:t>It can be shown that this procedure performs a gradient descent, converging to a maximum of the #log likelihood of the resulting model</a:t>
            </a:r>
          </a:p>
        </p:txBody>
      </p:sp>
    </p:spTree>
    <p:extLst>
      <p:ext uri="{BB962C8B-B14F-4D97-AF65-F5344CB8AC3E}">
        <p14:creationId xmlns:p14="http://schemas.microsoft.com/office/powerpoint/2010/main" val="139362391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1967EF0C-F007-4DAC-9378-9B8B2404B4AB}"/>
              </a:ext>
            </a:extLst>
          </p:cNvPr>
          <p:cNvSpPr txBox="1"/>
          <p:nvPr/>
        </p:nvSpPr>
        <p:spPr>
          <a:xfrm>
            <a:off x="456532" y="1785936"/>
            <a:ext cx="3795642" cy="2752725"/>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b="1" spc="600" dirty="0">
                <a:solidFill>
                  <a:schemeClr val="bg1">
                    <a:lumMod val="10000"/>
                  </a:schemeClr>
                </a:solidFill>
                <a:latin typeface="Times New Roman" panose="02020603050405020304" pitchFamily="18" charset="0"/>
                <a:ea typeface="Batang" panose="02030600000101010101" pitchFamily="18" charset="-127"/>
                <a:cs typeface="Times New Roman" panose="02020603050405020304" pitchFamily="18" charset="0"/>
              </a:rPr>
              <a:t>Which One ? </a:t>
            </a:r>
          </a:p>
        </p:txBody>
      </p:sp>
      <p:sp>
        <p:nvSpPr>
          <p:cNvPr id="5" name="TextBox 4">
            <a:extLst>
              <a:ext uri="{FF2B5EF4-FFF2-40B4-BE49-F238E27FC236}">
                <a16:creationId xmlns="" xmlns:a16="http://schemas.microsoft.com/office/drawing/2014/main" id="{825C8E58-7EDD-4D2C-ABF3-524B5561A762}"/>
              </a:ext>
            </a:extLst>
          </p:cNvPr>
          <p:cNvSpPr txBox="1"/>
          <p:nvPr/>
        </p:nvSpPr>
        <p:spPr>
          <a:xfrm>
            <a:off x="5441666" y="1062037"/>
            <a:ext cx="6586537" cy="5391150"/>
          </a:xfrm>
          <a:prstGeom prst="rect">
            <a:avLst/>
          </a:prstGeom>
        </p:spPr>
        <p:txBody>
          <a:bodyPr vert="horz" lIns="91440" tIns="45720" rIns="91440" bIns="45720" rtlCol="0" anchor="ctr">
            <a:normAutofit/>
          </a:bodyPr>
          <a:lstStyle/>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Times New Roman" panose="02020603050405020304" pitchFamily="18" charset="0"/>
                <a:ea typeface="Batang" panose="02030600000101010101" pitchFamily="18" charset="-127"/>
                <a:cs typeface="Times New Roman" panose="02020603050405020304" pitchFamily="18" charset="0"/>
              </a:rPr>
              <a:t>each algorithm typically covers only a small subset of the known binding sites, with relatively little overlap between the algorithms</a:t>
            </a:r>
          </a:p>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Times New Roman" panose="02020603050405020304" pitchFamily="18" charset="0"/>
                <a:ea typeface="Batang" panose="02030600000101010101" pitchFamily="18" charset="-127"/>
                <a:cs typeface="Times New Roman" panose="02020603050405020304" pitchFamily="18" charset="0"/>
              </a:rPr>
              <a:t>It is therefore advised to combine the results from multiple motif discovery tools, ideally covering a range of motif descriptions and search algorithms</a:t>
            </a:r>
          </a:p>
          <a:p>
            <a:pPr marL="285750" indent="-285750" fontAlgn="base">
              <a:spcAft>
                <a:spcPts val="600"/>
              </a:spcAft>
              <a:buFont typeface="Arial" panose="020B0604020202020204" pitchFamily="34" charset="0"/>
              <a:buChar char="•"/>
            </a:pPr>
            <a:r>
              <a:rPr lang="en-US" spc="50" dirty="0">
                <a:solidFill>
                  <a:schemeClr val="bg1">
                    <a:lumMod val="10000"/>
                  </a:schemeClr>
                </a:solidFill>
                <a:latin typeface="Times New Roman" panose="02020603050405020304" pitchFamily="18" charset="0"/>
                <a:ea typeface="Batang" panose="02030600000101010101" pitchFamily="18" charset="-127"/>
                <a:cs typeface="Times New Roman" panose="02020603050405020304" pitchFamily="18" charset="0"/>
              </a:rPr>
              <a:t>,Note that the implementation details of the algorithm—how the motifs are represented whether the motif width and number of occurrences can be optimized, which objective function is being optimized—may be more important in practice than which optimization.</a:t>
            </a:r>
          </a:p>
        </p:txBody>
      </p:sp>
    </p:spTree>
    <p:extLst>
      <p:ext uri="{BB962C8B-B14F-4D97-AF65-F5344CB8AC3E}">
        <p14:creationId xmlns:p14="http://schemas.microsoft.com/office/powerpoint/2010/main" val="1386457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 xmlns:a16="http://schemas.microsoft.com/office/drawing/2014/main" id="{8EF7D2E8-5F8A-4E0B-9647-8072A94A09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 xmlns:a16="http://schemas.microsoft.com/office/drawing/2014/main" id="{86A6E2CC-84C1-424C-A664-BC849F6D0A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5EF91FE9-9013-418C-BFD1-387A4EA296A0}"/>
              </a:ext>
            </a:extLst>
          </p:cNvPr>
          <p:cNvSpPr txBox="1"/>
          <p:nvPr/>
        </p:nvSpPr>
        <p:spPr>
          <a:xfrm>
            <a:off x="828675" y="5791201"/>
            <a:ext cx="10534650" cy="609600"/>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b="1" cap="all" spc="600" dirty="0">
                <a:solidFill>
                  <a:schemeClr val="tx2">
                    <a:lumMod val="10000"/>
                  </a:schemeClr>
                </a:solidFill>
                <a:latin typeface="+mj-lt"/>
                <a:ea typeface="Batang" panose="02030600000101010101" pitchFamily="18" charset="-127"/>
                <a:cs typeface="+mj-cs"/>
              </a:rPr>
              <a:t>Software for Chip-Seq</a:t>
            </a:r>
          </a:p>
        </p:txBody>
      </p:sp>
      <p:pic>
        <p:nvPicPr>
          <p:cNvPr id="14" name="Picture 13" descr="A picture containing text, wheel, gear&#10;&#10;Description automatically generated">
            <a:extLst>
              <a:ext uri="{FF2B5EF4-FFF2-40B4-BE49-F238E27FC236}">
                <a16:creationId xmlns="" xmlns:a16="http://schemas.microsoft.com/office/drawing/2014/main" id="{1D651782-37B3-4F29-8983-C040CCE839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08381">
            <a:off x="495109" y="1092926"/>
            <a:ext cx="10744200" cy="1745929"/>
          </a:xfrm>
          <a:custGeom>
            <a:avLst/>
            <a:gdLst>
              <a:gd name="connsiteX0" fmla="*/ 0 w 10744200"/>
              <a:gd name="connsiteY0" fmla="*/ 0 h 1745929"/>
              <a:gd name="connsiteX1" fmla="*/ 382016 w 10744200"/>
              <a:gd name="connsiteY1" fmla="*/ 0 h 1745929"/>
              <a:gd name="connsiteX2" fmla="*/ 1086358 w 10744200"/>
              <a:gd name="connsiteY2" fmla="*/ 0 h 1745929"/>
              <a:gd name="connsiteX3" fmla="*/ 1683258 w 10744200"/>
              <a:gd name="connsiteY3" fmla="*/ 0 h 1745929"/>
              <a:gd name="connsiteX4" fmla="*/ 2172716 w 10744200"/>
              <a:gd name="connsiteY4" fmla="*/ 0 h 1745929"/>
              <a:gd name="connsiteX5" fmla="*/ 2447290 w 10744200"/>
              <a:gd name="connsiteY5" fmla="*/ 0 h 1745929"/>
              <a:gd name="connsiteX6" fmla="*/ 2936748 w 10744200"/>
              <a:gd name="connsiteY6" fmla="*/ 0 h 1745929"/>
              <a:gd name="connsiteX7" fmla="*/ 3211322 w 10744200"/>
              <a:gd name="connsiteY7" fmla="*/ 0 h 1745929"/>
              <a:gd name="connsiteX8" fmla="*/ 4023106 w 10744200"/>
              <a:gd name="connsiteY8" fmla="*/ 0 h 1745929"/>
              <a:gd name="connsiteX9" fmla="*/ 4405122 w 10744200"/>
              <a:gd name="connsiteY9" fmla="*/ 0 h 1745929"/>
              <a:gd name="connsiteX10" fmla="*/ 4894580 w 10744200"/>
              <a:gd name="connsiteY10" fmla="*/ 0 h 1745929"/>
              <a:gd name="connsiteX11" fmla="*/ 5491480 w 10744200"/>
              <a:gd name="connsiteY11" fmla="*/ 0 h 1745929"/>
              <a:gd name="connsiteX12" fmla="*/ 6303264 w 10744200"/>
              <a:gd name="connsiteY12" fmla="*/ 0 h 1745929"/>
              <a:gd name="connsiteX13" fmla="*/ 6685280 w 10744200"/>
              <a:gd name="connsiteY13" fmla="*/ 0 h 1745929"/>
              <a:gd name="connsiteX14" fmla="*/ 7389622 w 10744200"/>
              <a:gd name="connsiteY14" fmla="*/ 0 h 1745929"/>
              <a:gd name="connsiteX15" fmla="*/ 8201406 w 10744200"/>
              <a:gd name="connsiteY15" fmla="*/ 0 h 1745929"/>
              <a:gd name="connsiteX16" fmla="*/ 8690864 w 10744200"/>
              <a:gd name="connsiteY16" fmla="*/ 0 h 1745929"/>
              <a:gd name="connsiteX17" fmla="*/ 9287764 w 10744200"/>
              <a:gd name="connsiteY17" fmla="*/ 0 h 1745929"/>
              <a:gd name="connsiteX18" fmla="*/ 9992106 w 10744200"/>
              <a:gd name="connsiteY18" fmla="*/ 0 h 1745929"/>
              <a:gd name="connsiteX19" fmla="*/ 10744200 w 10744200"/>
              <a:gd name="connsiteY19" fmla="*/ 0 h 1745929"/>
              <a:gd name="connsiteX20" fmla="*/ 10744200 w 10744200"/>
              <a:gd name="connsiteY20" fmla="*/ 599436 h 1745929"/>
              <a:gd name="connsiteX21" fmla="*/ 10744200 w 10744200"/>
              <a:gd name="connsiteY21" fmla="*/ 1198871 h 1745929"/>
              <a:gd name="connsiteX22" fmla="*/ 10744200 w 10744200"/>
              <a:gd name="connsiteY22" fmla="*/ 1745929 h 1745929"/>
              <a:gd name="connsiteX23" fmla="*/ 10362184 w 10744200"/>
              <a:gd name="connsiteY23" fmla="*/ 1745929 h 1745929"/>
              <a:gd name="connsiteX24" fmla="*/ 10087610 w 10744200"/>
              <a:gd name="connsiteY24" fmla="*/ 1745929 h 1745929"/>
              <a:gd name="connsiteX25" fmla="*/ 9813036 w 10744200"/>
              <a:gd name="connsiteY25" fmla="*/ 1745929 h 1745929"/>
              <a:gd name="connsiteX26" fmla="*/ 9538462 w 10744200"/>
              <a:gd name="connsiteY26" fmla="*/ 1745929 h 1745929"/>
              <a:gd name="connsiteX27" fmla="*/ 9049004 w 10744200"/>
              <a:gd name="connsiteY27" fmla="*/ 1745929 h 1745929"/>
              <a:gd name="connsiteX28" fmla="*/ 8237220 w 10744200"/>
              <a:gd name="connsiteY28" fmla="*/ 1745929 h 1745929"/>
              <a:gd name="connsiteX29" fmla="*/ 7855204 w 10744200"/>
              <a:gd name="connsiteY29" fmla="*/ 1745929 h 1745929"/>
              <a:gd name="connsiteX30" fmla="*/ 7258304 w 10744200"/>
              <a:gd name="connsiteY30" fmla="*/ 1745929 h 1745929"/>
              <a:gd name="connsiteX31" fmla="*/ 6661404 w 10744200"/>
              <a:gd name="connsiteY31" fmla="*/ 1745929 h 1745929"/>
              <a:gd name="connsiteX32" fmla="*/ 5849620 w 10744200"/>
              <a:gd name="connsiteY32" fmla="*/ 1745929 h 1745929"/>
              <a:gd name="connsiteX33" fmla="*/ 5252720 w 10744200"/>
              <a:gd name="connsiteY33" fmla="*/ 1745929 h 1745929"/>
              <a:gd name="connsiteX34" fmla="*/ 4440936 w 10744200"/>
              <a:gd name="connsiteY34" fmla="*/ 1745929 h 1745929"/>
              <a:gd name="connsiteX35" fmla="*/ 4058920 w 10744200"/>
              <a:gd name="connsiteY35" fmla="*/ 1745929 h 1745929"/>
              <a:gd name="connsiteX36" fmla="*/ 3354578 w 10744200"/>
              <a:gd name="connsiteY36" fmla="*/ 1745929 h 1745929"/>
              <a:gd name="connsiteX37" fmla="*/ 3080004 w 10744200"/>
              <a:gd name="connsiteY37" fmla="*/ 1745929 h 1745929"/>
              <a:gd name="connsiteX38" fmla="*/ 2805430 w 10744200"/>
              <a:gd name="connsiteY38" fmla="*/ 1745929 h 1745929"/>
              <a:gd name="connsiteX39" fmla="*/ 2101088 w 10744200"/>
              <a:gd name="connsiteY39" fmla="*/ 1745929 h 1745929"/>
              <a:gd name="connsiteX40" fmla="*/ 1396746 w 10744200"/>
              <a:gd name="connsiteY40" fmla="*/ 1745929 h 1745929"/>
              <a:gd name="connsiteX41" fmla="*/ 584962 w 10744200"/>
              <a:gd name="connsiteY41" fmla="*/ 1745929 h 1745929"/>
              <a:gd name="connsiteX42" fmla="*/ 0 w 10744200"/>
              <a:gd name="connsiteY42" fmla="*/ 1745929 h 1745929"/>
              <a:gd name="connsiteX43" fmla="*/ 0 w 10744200"/>
              <a:gd name="connsiteY43" fmla="*/ 1129034 h 1745929"/>
              <a:gd name="connsiteX44" fmla="*/ 0 w 10744200"/>
              <a:gd name="connsiteY44" fmla="*/ 512139 h 1745929"/>
              <a:gd name="connsiteX45" fmla="*/ 0 w 10744200"/>
              <a:gd name="connsiteY45" fmla="*/ 0 h 174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44200" h="1745929" fill="none" extrusionOk="0">
                <a:moveTo>
                  <a:pt x="0" y="0"/>
                </a:moveTo>
                <a:cubicBezTo>
                  <a:pt x="187831" y="-9585"/>
                  <a:pt x="303001" y="26831"/>
                  <a:pt x="382016" y="0"/>
                </a:cubicBezTo>
                <a:cubicBezTo>
                  <a:pt x="461031" y="-26831"/>
                  <a:pt x="911665" y="32083"/>
                  <a:pt x="1086358" y="0"/>
                </a:cubicBezTo>
                <a:cubicBezTo>
                  <a:pt x="1261051" y="-32083"/>
                  <a:pt x="1444293" y="18720"/>
                  <a:pt x="1683258" y="0"/>
                </a:cubicBezTo>
                <a:cubicBezTo>
                  <a:pt x="1922223" y="-18720"/>
                  <a:pt x="1972716" y="50114"/>
                  <a:pt x="2172716" y="0"/>
                </a:cubicBezTo>
                <a:cubicBezTo>
                  <a:pt x="2372716" y="-50114"/>
                  <a:pt x="2357351" y="32710"/>
                  <a:pt x="2447290" y="0"/>
                </a:cubicBezTo>
                <a:cubicBezTo>
                  <a:pt x="2537229" y="-32710"/>
                  <a:pt x="2710539" y="56660"/>
                  <a:pt x="2936748" y="0"/>
                </a:cubicBezTo>
                <a:cubicBezTo>
                  <a:pt x="3162957" y="-56660"/>
                  <a:pt x="3110186" y="27370"/>
                  <a:pt x="3211322" y="0"/>
                </a:cubicBezTo>
                <a:cubicBezTo>
                  <a:pt x="3312458" y="-27370"/>
                  <a:pt x="3785862" y="54584"/>
                  <a:pt x="4023106" y="0"/>
                </a:cubicBezTo>
                <a:cubicBezTo>
                  <a:pt x="4260350" y="-54584"/>
                  <a:pt x="4316005" y="39260"/>
                  <a:pt x="4405122" y="0"/>
                </a:cubicBezTo>
                <a:cubicBezTo>
                  <a:pt x="4494239" y="-39260"/>
                  <a:pt x="4733144" y="42517"/>
                  <a:pt x="4894580" y="0"/>
                </a:cubicBezTo>
                <a:cubicBezTo>
                  <a:pt x="5056016" y="-42517"/>
                  <a:pt x="5347960" y="29528"/>
                  <a:pt x="5491480" y="0"/>
                </a:cubicBezTo>
                <a:cubicBezTo>
                  <a:pt x="5635000" y="-29528"/>
                  <a:pt x="6097874" y="13327"/>
                  <a:pt x="6303264" y="0"/>
                </a:cubicBezTo>
                <a:cubicBezTo>
                  <a:pt x="6508654" y="-13327"/>
                  <a:pt x="6553110" y="19407"/>
                  <a:pt x="6685280" y="0"/>
                </a:cubicBezTo>
                <a:cubicBezTo>
                  <a:pt x="6817450" y="-19407"/>
                  <a:pt x="7130545" y="75658"/>
                  <a:pt x="7389622" y="0"/>
                </a:cubicBezTo>
                <a:cubicBezTo>
                  <a:pt x="7648699" y="-75658"/>
                  <a:pt x="7905387" y="87350"/>
                  <a:pt x="8201406" y="0"/>
                </a:cubicBezTo>
                <a:cubicBezTo>
                  <a:pt x="8497425" y="-87350"/>
                  <a:pt x="8550394" y="56456"/>
                  <a:pt x="8690864" y="0"/>
                </a:cubicBezTo>
                <a:cubicBezTo>
                  <a:pt x="8831334" y="-56456"/>
                  <a:pt x="9073316" y="56919"/>
                  <a:pt x="9287764" y="0"/>
                </a:cubicBezTo>
                <a:cubicBezTo>
                  <a:pt x="9502212" y="-56919"/>
                  <a:pt x="9733904" y="537"/>
                  <a:pt x="9992106" y="0"/>
                </a:cubicBezTo>
                <a:cubicBezTo>
                  <a:pt x="10250308" y="-537"/>
                  <a:pt x="10464737" y="71289"/>
                  <a:pt x="10744200" y="0"/>
                </a:cubicBezTo>
                <a:cubicBezTo>
                  <a:pt x="10750794" y="283808"/>
                  <a:pt x="10742473" y="453387"/>
                  <a:pt x="10744200" y="599436"/>
                </a:cubicBezTo>
                <a:cubicBezTo>
                  <a:pt x="10745927" y="745485"/>
                  <a:pt x="10696660" y="975312"/>
                  <a:pt x="10744200" y="1198871"/>
                </a:cubicBezTo>
                <a:cubicBezTo>
                  <a:pt x="10791740" y="1422431"/>
                  <a:pt x="10695980" y="1595623"/>
                  <a:pt x="10744200" y="1745929"/>
                </a:cubicBezTo>
                <a:cubicBezTo>
                  <a:pt x="10568284" y="1755573"/>
                  <a:pt x="10488180" y="1712204"/>
                  <a:pt x="10362184" y="1745929"/>
                </a:cubicBezTo>
                <a:cubicBezTo>
                  <a:pt x="10236188" y="1779654"/>
                  <a:pt x="10216535" y="1726604"/>
                  <a:pt x="10087610" y="1745929"/>
                </a:cubicBezTo>
                <a:cubicBezTo>
                  <a:pt x="9958685" y="1765254"/>
                  <a:pt x="9930421" y="1715457"/>
                  <a:pt x="9813036" y="1745929"/>
                </a:cubicBezTo>
                <a:cubicBezTo>
                  <a:pt x="9695651" y="1776401"/>
                  <a:pt x="9618354" y="1729479"/>
                  <a:pt x="9538462" y="1745929"/>
                </a:cubicBezTo>
                <a:cubicBezTo>
                  <a:pt x="9458570" y="1762379"/>
                  <a:pt x="9253658" y="1705023"/>
                  <a:pt x="9049004" y="1745929"/>
                </a:cubicBezTo>
                <a:cubicBezTo>
                  <a:pt x="8844350" y="1786835"/>
                  <a:pt x="8571054" y="1675619"/>
                  <a:pt x="8237220" y="1745929"/>
                </a:cubicBezTo>
                <a:cubicBezTo>
                  <a:pt x="7903386" y="1816239"/>
                  <a:pt x="7993404" y="1703751"/>
                  <a:pt x="7855204" y="1745929"/>
                </a:cubicBezTo>
                <a:cubicBezTo>
                  <a:pt x="7717004" y="1788107"/>
                  <a:pt x="7452154" y="1714142"/>
                  <a:pt x="7258304" y="1745929"/>
                </a:cubicBezTo>
                <a:cubicBezTo>
                  <a:pt x="7064454" y="1777716"/>
                  <a:pt x="6924087" y="1711094"/>
                  <a:pt x="6661404" y="1745929"/>
                </a:cubicBezTo>
                <a:cubicBezTo>
                  <a:pt x="6398721" y="1780764"/>
                  <a:pt x="6132793" y="1663505"/>
                  <a:pt x="5849620" y="1745929"/>
                </a:cubicBezTo>
                <a:cubicBezTo>
                  <a:pt x="5566447" y="1828353"/>
                  <a:pt x="5499260" y="1690736"/>
                  <a:pt x="5252720" y="1745929"/>
                </a:cubicBezTo>
                <a:cubicBezTo>
                  <a:pt x="5006180" y="1801122"/>
                  <a:pt x="4647266" y="1720948"/>
                  <a:pt x="4440936" y="1745929"/>
                </a:cubicBezTo>
                <a:cubicBezTo>
                  <a:pt x="4234606" y="1770910"/>
                  <a:pt x="4224374" y="1742874"/>
                  <a:pt x="4058920" y="1745929"/>
                </a:cubicBezTo>
                <a:cubicBezTo>
                  <a:pt x="3893466" y="1748984"/>
                  <a:pt x="3661963" y="1681114"/>
                  <a:pt x="3354578" y="1745929"/>
                </a:cubicBezTo>
                <a:cubicBezTo>
                  <a:pt x="3047193" y="1810744"/>
                  <a:pt x="3143027" y="1738642"/>
                  <a:pt x="3080004" y="1745929"/>
                </a:cubicBezTo>
                <a:cubicBezTo>
                  <a:pt x="3016981" y="1753216"/>
                  <a:pt x="2906529" y="1732286"/>
                  <a:pt x="2805430" y="1745929"/>
                </a:cubicBezTo>
                <a:cubicBezTo>
                  <a:pt x="2704331" y="1759572"/>
                  <a:pt x="2290490" y="1744830"/>
                  <a:pt x="2101088" y="1745929"/>
                </a:cubicBezTo>
                <a:cubicBezTo>
                  <a:pt x="1911686" y="1747028"/>
                  <a:pt x="1629768" y="1700626"/>
                  <a:pt x="1396746" y="1745929"/>
                </a:cubicBezTo>
                <a:cubicBezTo>
                  <a:pt x="1163724" y="1791232"/>
                  <a:pt x="799271" y="1651419"/>
                  <a:pt x="584962" y="1745929"/>
                </a:cubicBezTo>
                <a:cubicBezTo>
                  <a:pt x="370653" y="1840439"/>
                  <a:pt x="272494" y="1683996"/>
                  <a:pt x="0" y="1745929"/>
                </a:cubicBezTo>
                <a:cubicBezTo>
                  <a:pt x="-41370" y="1490040"/>
                  <a:pt x="57501" y="1274326"/>
                  <a:pt x="0" y="1129034"/>
                </a:cubicBezTo>
                <a:cubicBezTo>
                  <a:pt x="-57501" y="983742"/>
                  <a:pt x="43372" y="694791"/>
                  <a:pt x="0" y="512139"/>
                </a:cubicBezTo>
                <a:cubicBezTo>
                  <a:pt x="-43372" y="329487"/>
                  <a:pt x="18569" y="225441"/>
                  <a:pt x="0" y="0"/>
                </a:cubicBezTo>
                <a:close/>
              </a:path>
              <a:path w="10744200" h="1745929" stroke="0" extrusionOk="0">
                <a:moveTo>
                  <a:pt x="0" y="0"/>
                </a:moveTo>
                <a:cubicBezTo>
                  <a:pt x="262347" y="-37076"/>
                  <a:pt x="372975" y="64950"/>
                  <a:pt x="596900" y="0"/>
                </a:cubicBezTo>
                <a:cubicBezTo>
                  <a:pt x="820825" y="-64950"/>
                  <a:pt x="950414" y="49960"/>
                  <a:pt x="1193800" y="0"/>
                </a:cubicBezTo>
                <a:cubicBezTo>
                  <a:pt x="1437186" y="-49960"/>
                  <a:pt x="1672722" y="88239"/>
                  <a:pt x="2005584" y="0"/>
                </a:cubicBezTo>
                <a:cubicBezTo>
                  <a:pt x="2338446" y="-88239"/>
                  <a:pt x="2164567" y="203"/>
                  <a:pt x="2280158" y="0"/>
                </a:cubicBezTo>
                <a:cubicBezTo>
                  <a:pt x="2395749" y="-203"/>
                  <a:pt x="2434307" y="2858"/>
                  <a:pt x="2554732" y="0"/>
                </a:cubicBezTo>
                <a:cubicBezTo>
                  <a:pt x="2675157" y="-2858"/>
                  <a:pt x="2761605" y="32626"/>
                  <a:pt x="2829306" y="0"/>
                </a:cubicBezTo>
                <a:cubicBezTo>
                  <a:pt x="2897007" y="-32626"/>
                  <a:pt x="3393793" y="20324"/>
                  <a:pt x="3641090" y="0"/>
                </a:cubicBezTo>
                <a:cubicBezTo>
                  <a:pt x="3888387" y="-20324"/>
                  <a:pt x="3997992" y="75758"/>
                  <a:pt x="4345432" y="0"/>
                </a:cubicBezTo>
                <a:cubicBezTo>
                  <a:pt x="4692872" y="-75758"/>
                  <a:pt x="4634181" y="24527"/>
                  <a:pt x="4727448" y="0"/>
                </a:cubicBezTo>
                <a:cubicBezTo>
                  <a:pt x="4820715" y="-24527"/>
                  <a:pt x="4974057" y="37415"/>
                  <a:pt x="5109464" y="0"/>
                </a:cubicBezTo>
                <a:cubicBezTo>
                  <a:pt x="5244871" y="-37415"/>
                  <a:pt x="5651013" y="18417"/>
                  <a:pt x="5813806" y="0"/>
                </a:cubicBezTo>
                <a:cubicBezTo>
                  <a:pt x="5976599" y="-18417"/>
                  <a:pt x="5978987" y="31542"/>
                  <a:pt x="6088380" y="0"/>
                </a:cubicBezTo>
                <a:cubicBezTo>
                  <a:pt x="6197773" y="-31542"/>
                  <a:pt x="6384583" y="17866"/>
                  <a:pt x="6577838" y="0"/>
                </a:cubicBezTo>
                <a:cubicBezTo>
                  <a:pt x="6771093" y="-17866"/>
                  <a:pt x="6910281" y="26757"/>
                  <a:pt x="7174738" y="0"/>
                </a:cubicBezTo>
                <a:cubicBezTo>
                  <a:pt x="7439195" y="-26757"/>
                  <a:pt x="7511668" y="7368"/>
                  <a:pt x="7771638" y="0"/>
                </a:cubicBezTo>
                <a:cubicBezTo>
                  <a:pt x="8031608" y="-7368"/>
                  <a:pt x="8183040" y="51236"/>
                  <a:pt x="8475980" y="0"/>
                </a:cubicBezTo>
                <a:cubicBezTo>
                  <a:pt x="8768920" y="-51236"/>
                  <a:pt x="8718959" y="41510"/>
                  <a:pt x="8857996" y="0"/>
                </a:cubicBezTo>
                <a:cubicBezTo>
                  <a:pt x="8997033" y="-41510"/>
                  <a:pt x="9166071" y="18374"/>
                  <a:pt x="9347454" y="0"/>
                </a:cubicBezTo>
                <a:cubicBezTo>
                  <a:pt x="9528837" y="-18374"/>
                  <a:pt x="9503361" y="5403"/>
                  <a:pt x="9622028" y="0"/>
                </a:cubicBezTo>
                <a:cubicBezTo>
                  <a:pt x="9740695" y="-5403"/>
                  <a:pt x="9957336" y="47720"/>
                  <a:pt x="10111486" y="0"/>
                </a:cubicBezTo>
                <a:cubicBezTo>
                  <a:pt x="10265636" y="-47720"/>
                  <a:pt x="10514884" y="3744"/>
                  <a:pt x="10744200" y="0"/>
                </a:cubicBezTo>
                <a:cubicBezTo>
                  <a:pt x="10764269" y="147558"/>
                  <a:pt x="10693112" y="430910"/>
                  <a:pt x="10744200" y="599436"/>
                </a:cubicBezTo>
                <a:cubicBezTo>
                  <a:pt x="10795288" y="767962"/>
                  <a:pt x="10724556" y="980488"/>
                  <a:pt x="10744200" y="1146493"/>
                </a:cubicBezTo>
                <a:cubicBezTo>
                  <a:pt x="10763844" y="1312498"/>
                  <a:pt x="10740460" y="1503230"/>
                  <a:pt x="10744200" y="1745929"/>
                </a:cubicBezTo>
                <a:cubicBezTo>
                  <a:pt x="10529848" y="1813978"/>
                  <a:pt x="10313434" y="1737949"/>
                  <a:pt x="9932416" y="1745929"/>
                </a:cubicBezTo>
                <a:cubicBezTo>
                  <a:pt x="9551398" y="1753909"/>
                  <a:pt x="9322370" y="1718706"/>
                  <a:pt x="9120632" y="1745929"/>
                </a:cubicBezTo>
                <a:cubicBezTo>
                  <a:pt x="8918894" y="1773152"/>
                  <a:pt x="8819942" y="1697446"/>
                  <a:pt x="8631174" y="1745929"/>
                </a:cubicBezTo>
                <a:cubicBezTo>
                  <a:pt x="8442406" y="1794412"/>
                  <a:pt x="8278627" y="1737415"/>
                  <a:pt x="8034274" y="1745929"/>
                </a:cubicBezTo>
                <a:cubicBezTo>
                  <a:pt x="7789921" y="1754443"/>
                  <a:pt x="7703894" y="1692689"/>
                  <a:pt x="7437374" y="1745929"/>
                </a:cubicBezTo>
                <a:cubicBezTo>
                  <a:pt x="7170854" y="1799169"/>
                  <a:pt x="7035639" y="1735166"/>
                  <a:pt x="6840474" y="1745929"/>
                </a:cubicBezTo>
                <a:cubicBezTo>
                  <a:pt x="6645309" y="1756692"/>
                  <a:pt x="6581768" y="1719707"/>
                  <a:pt x="6351016" y="1745929"/>
                </a:cubicBezTo>
                <a:cubicBezTo>
                  <a:pt x="6120264" y="1772151"/>
                  <a:pt x="6079898" y="1736510"/>
                  <a:pt x="5969000" y="1745929"/>
                </a:cubicBezTo>
                <a:cubicBezTo>
                  <a:pt x="5858102" y="1755348"/>
                  <a:pt x="5694069" y="1722198"/>
                  <a:pt x="5586984" y="1745929"/>
                </a:cubicBezTo>
                <a:cubicBezTo>
                  <a:pt x="5479899" y="1769660"/>
                  <a:pt x="5377711" y="1730977"/>
                  <a:pt x="5312410" y="1745929"/>
                </a:cubicBezTo>
                <a:cubicBezTo>
                  <a:pt x="5247109" y="1760881"/>
                  <a:pt x="5034152" y="1728846"/>
                  <a:pt x="4822952" y="1745929"/>
                </a:cubicBezTo>
                <a:cubicBezTo>
                  <a:pt x="4611752" y="1763012"/>
                  <a:pt x="4618915" y="1716292"/>
                  <a:pt x="4440936" y="1745929"/>
                </a:cubicBezTo>
                <a:cubicBezTo>
                  <a:pt x="4262957" y="1775566"/>
                  <a:pt x="4261446" y="1725420"/>
                  <a:pt x="4166362" y="1745929"/>
                </a:cubicBezTo>
                <a:cubicBezTo>
                  <a:pt x="4071278" y="1766438"/>
                  <a:pt x="3904622" y="1736304"/>
                  <a:pt x="3784346" y="1745929"/>
                </a:cubicBezTo>
                <a:cubicBezTo>
                  <a:pt x="3664070" y="1755554"/>
                  <a:pt x="3368529" y="1683840"/>
                  <a:pt x="3080004" y="1745929"/>
                </a:cubicBezTo>
                <a:cubicBezTo>
                  <a:pt x="2791479" y="1808018"/>
                  <a:pt x="2476794" y="1691598"/>
                  <a:pt x="2268220" y="1745929"/>
                </a:cubicBezTo>
                <a:cubicBezTo>
                  <a:pt x="2059646" y="1800260"/>
                  <a:pt x="1888125" y="1683206"/>
                  <a:pt x="1563878" y="1745929"/>
                </a:cubicBezTo>
                <a:cubicBezTo>
                  <a:pt x="1239631" y="1808652"/>
                  <a:pt x="1155321" y="1668081"/>
                  <a:pt x="859536" y="1745929"/>
                </a:cubicBezTo>
                <a:cubicBezTo>
                  <a:pt x="563751" y="1823777"/>
                  <a:pt x="323608" y="1730887"/>
                  <a:pt x="0" y="1745929"/>
                </a:cubicBezTo>
                <a:cubicBezTo>
                  <a:pt x="-30758" y="1461344"/>
                  <a:pt x="7134" y="1316257"/>
                  <a:pt x="0" y="1129034"/>
                </a:cubicBezTo>
                <a:cubicBezTo>
                  <a:pt x="-7134" y="941811"/>
                  <a:pt x="6777" y="786052"/>
                  <a:pt x="0" y="599436"/>
                </a:cubicBezTo>
                <a:cubicBezTo>
                  <a:pt x="-6777" y="412820"/>
                  <a:pt x="695" y="225604"/>
                  <a:pt x="0" y="0"/>
                </a:cubicBezTo>
                <a:close/>
              </a:path>
            </a:pathLst>
          </a:custGeom>
          <a:ln>
            <a:solidFill>
              <a:schemeClr val="bg2">
                <a:lumMod val="60000"/>
                <a:lumOff val="40000"/>
              </a:schemeClr>
            </a:solidFill>
            <a:extLst>
              <a:ext uri="{C807C97D-BFC1-408E-A445-0C87EB9F89A2}">
                <ask:lineSketchStyleProps xmlns="" xmlns:ask="http://schemas.microsoft.com/office/drawing/2018/sketchyshapes" sd="3222920179">
                  <a:prstGeom prst="rect">
                    <a:avLst/>
                  </a:prstGeom>
                  <ask:type>
                    <ask:lineSketchScribble/>
                  </ask:type>
                </ask:lineSketchStyleProps>
              </a:ext>
            </a:extLst>
          </a:ln>
          <a:effectLst>
            <a:outerShdw blurRad="50800" dist="38100" dir="16200000" rotWithShape="0">
              <a:prstClr val="black">
                <a:alpha val="40000"/>
              </a:prstClr>
            </a:outerShdw>
          </a:effectLst>
        </p:spPr>
      </p:pic>
      <p:pic>
        <p:nvPicPr>
          <p:cNvPr id="16" name="Picture 15" descr="Graphical user interface, text&#10;&#10;Description automatically generated">
            <a:extLst>
              <a:ext uri="{FF2B5EF4-FFF2-40B4-BE49-F238E27FC236}">
                <a16:creationId xmlns="" xmlns:a16="http://schemas.microsoft.com/office/drawing/2014/main" id="{1EE73401-459C-444F-82DA-905A353280DA}"/>
              </a:ext>
            </a:extLst>
          </p:cNvPr>
          <p:cNvPicPr>
            <a:picLocks noChangeAspect="1"/>
          </p:cNvPicPr>
          <p:nvPr/>
        </p:nvPicPr>
        <p:blipFill>
          <a:blip r:embed="rId6">
            <a:extLst>
              <a:ext uri="{BEBA8EAE-BF5A-486C-A8C5-ECC9F3942E4B}">
                <a14:imgProps xmlns:a14="http://schemas.microsoft.com/office/drawing/2010/main">
                  <a14:imgLayer r:embed="rId7">
                    <a14:imgEffect>
                      <a14:artisticCement/>
                    </a14:imgEffect>
                  </a14:imgLayer>
                </a14:imgProps>
              </a:ext>
              <a:ext uri="{28A0092B-C50C-407E-A947-70E740481C1C}">
                <a14:useLocalDpi xmlns:a14="http://schemas.microsoft.com/office/drawing/2010/main" val="0"/>
              </a:ext>
            </a:extLst>
          </a:blip>
          <a:stretch>
            <a:fillRect/>
          </a:stretch>
        </p:blipFill>
        <p:spPr>
          <a:xfrm rot="21105245">
            <a:off x="5157657" y="2625241"/>
            <a:ext cx="5526037" cy="2417065"/>
          </a:xfrm>
          <a:custGeom>
            <a:avLst/>
            <a:gdLst>
              <a:gd name="connsiteX0" fmla="*/ 0 w 5526037"/>
              <a:gd name="connsiteY0" fmla="*/ 0 h 2417065"/>
              <a:gd name="connsiteX1" fmla="*/ 607864 w 5526037"/>
              <a:gd name="connsiteY1" fmla="*/ 0 h 2417065"/>
              <a:gd name="connsiteX2" fmla="*/ 1160468 w 5526037"/>
              <a:gd name="connsiteY2" fmla="*/ 0 h 2417065"/>
              <a:gd name="connsiteX3" fmla="*/ 1547290 w 5526037"/>
              <a:gd name="connsiteY3" fmla="*/ 0 h 2417065"/>
              <a:gd name="connsiteX4" fmla="*/ 2099894 w 5526037"/>
              <a:gd name="connsiteY4" fmla="*/ 0 h 2417065"/>
              <a:gd name="connsiteX5" fmla="*/ 2486717 w 5526037"/>
              <a:gd name="connsiteY5" fmla="*/ 0 h 2417065"/>
              <a:gd name="connsiteX6" fmla="*/ 3149841 w 5526037"/>
              <a:gd name="connsiteY6" fmla="*/ 0 h 2417065"/>
              <a:gd name="connsiteX7" fmla="*/ 3812966 w 5526037"/>
              <a:gd name="connsiteY7" fmla="*/ 0 h 2417065"/>
              <a:gd name="connsiteX8" fmla="*/ 4365569 w 5526037"/>
              <a:gd name="connsiteY8" fmla="*/ 0 h 2417065"/>
              <a:gd name="connsiteX9" fmla="*/ 4973433 w 5526037"/>
              <a:gd name="connsiteY9" fmla="*/ 0 h 2417065"/>
              <a:gd name="connsiteX10" fmla="*/ 5526037 w 5526037"/>
              <a:gd name="connsiteY10" fmla="*/ 0 h 2417065"/>
              <a:gd name="connsiteX11" fmla="*/ 5526037 w 5526037"/>
              <a:gd name="connsiteY11" fmla="*/ 435072 h 2417065"/>
              <a:gd name="connsiteX12" fmla="*/ 5526037 w 5526037"/>
              <a:gd name="connsiteY12" fmla="*/ 870143 h 2417065"/>
              <a:gd name="connsiteX13" fmla="*/ 5526037 w 5526037"/>
              <a:gd name="connsiteY13" fmla="*/ 1353556 h 2417065"/>
              <a:gd name="connsiteX14" fmla="*/ 5526037 w 5526037"/>
              <a:gd name="connsiteY14" fmla="*/ 1836969 h 2417065"/>
              <a:gd name="connsiteX15" fmla="*/ 5526037 w 5526037"/>
              <a:gd name="connsiteY15" fmla="*/ 2417065 h 2417065"/>
              <a:gd name="connsiteX16" fmla="*/ 5083954 w 5526037"/>
              <a:gd name="connsiteY16" fmla="*/ 2417065 h 2417065"/>
              <a:gd name="connsiteX17" fmla="*/ 4476090 w 5526037"/>
              <a:gd name="connsiteY17" fmla="*/ 2417065 h 2417065"/>
              <a:gd name="connsiteX18" fmla="*/ 4089267 w 5526037"/>
              <a:gd name="connsiteY18" fmla="*/ 2417065 h 2417065"/>
              <a:gd name="connsiteX19" fmla="*/ 3702445 w 5526037"/>
              <a:gd name="connsiteY19" fmla="*/ 2417065 h 2417065"/>
              <a:gd name="connsiteX20" fmla="*/ 3094581 w 5526037"/>
              <a:gd name="connsiteY20" fmla="*/ 2417065 h 2417065"/>
              <a:gd name="connsiteX21" fmla="*/ 2541977 w 5526037"/>
              <a:gd name="connsiteY21" fmla="*/ 2417065 h 2417065"/>
              <a:gd name="connsiteX22" fmla="*/ 1989373 w 5526037"/>
              <a:gd name="connsiteY22" fmla="*/ 2417065 h 2417065"/>
              <a:gd name="connsiteX23" fmla="*/ 1547290 w 5526037"/>
              <a:gd name="connsiteY23" fmla="*/ 2417065 h 2417065"/>
              <a:gd name="connsiteX24" fmla="*/ 939426 w 5526037"/>
              <a:gd name="connsiteY24" fmla="*/ 2417065 h 2417065"/>
              <a:gd name="connsiteX25" fmla="*/ 0 w 5526037"/>
              <a:gd name="connsiteY25" fmla="*/ 2417065 h 2417065"/>
              <a:gd name="connsiteX26" fmla="*/ 0 w 5526037"/>
              <a:gd name="connsiteY26" fmla="*/ 1981993 h 2417065"/>
              <a:gd name="connsiteX27" fmla="*/ 0 w 5526037"/>
              <a:gd name="connsiteY27" fmla="*/ 1450239 h 2417065"/>
              <a:gd name="connsiteX28" fmla="*/ 0 w 5526037"/>
              <a:gd name="connsiteY28" fmla="*/ 918485 h 2417065"/>
              <a:gd name="connsiteX29" fmla="*/ 0 w 5526037"/>
              <a:gd name="connsiteY29" fmla="*/ 0 h 241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26037" h="2417065" fill="none" extrusionOk="0">
                <a:moveTo>
                  <a:pt x="0" y="0"/>
                </a:moveTo>
                <a:cubicBezTo>
                  <a:pt x="143361" y="-17025"/>
                  <a:pt x="361855" y="16760"/>
                  <a:pt x="607864" y="0"/>
                </a:cubicBezTo>
                <a:cubicBezTo>
                  <a:pt x="853873" y="-16760"/>
                  <a:pt x="897434" y="15529"/>
                  <a:pt x="1160468" y="0"/>
                </a:cubicBezTo>
                <a:cubicBezTo>
                  <a:pt x="1423502" y="-15529"/>
                  <a:pt x="1401378" y="31796"/>
                  <a:pt x="1547290" y="0"/>
                </a:cubicBezTo>
                <a:cubicBezTo>
                  <a:pt x="1693202" y="-31796"/>
                  <a:pt x="1928358" y="41577"/>
                  <a:pt x="2099894" y="0"/>
                </a:cubicBezTo>
                <a:cubicBezTo>
                  <a:pt x="2271430" y="-41577"/>
                  <a:pt x="2343088" y="18368"/>
                  <a:pt x="2486717" y="0"/>
                </a:cubicBezTo>
                <a:cubicBezTo>
                  <a:pt x="2630346" y="-18368"/>
                  <a:pt x="2895028" y="20966"/>
                  <a:pt x="3149841" y="0"/>
                </a:cubicBezTo>
                <a:cubicBezTo>
                  <a:pt x="3404654" y="-20966"/>
                  <a:pt x="3569784" y="12419"/>
                  <a:pt x="3812966" y="0"/>
                </a:cubicBezTo>
                <a:cubicBezTo>
                  <a:pt x="4056149" y="-12419"/>
                  <a:pt x="4219750" y="18217"/>
                  <a:pt x="4365569" y="0"/>
                </a:cubicBezTo>
                <a:cubicBezTo>
                  <a:pt x="4511388" y="-18217"/>
                  <a:pt x="4745022" y="66204"/>
                  <a:pt x="4973433" y="0"/>
                </a:cubicBezTo>
                <a:cubicBezTo>
                  <a:pt x="5201844" y="-66204"/>
                  <a:pt x="5313935" y="26965"/>
                  <a:pt x="5526037" y="0"/>
                </a:cubicBezTo>
                <a:cubicBezTo>
                  <a:pt x="5538430" y="116464"/>
                  <a:pt x="5486443" y="268064"/>
                  <a:pt x="5526037" y="435072"/>
                </a:cubicBezTo>
                <a:cubicBezTo>
                  <a:pt x="5565631" y="602080"/>
                  <a:pt x="5477955" y="779662"/>
                  <a:pt x="5526037" y="870143"/>
                </a:cubicBezTo>
                <a:cubicBezTo>
                  <a:pt x="5574119" y="960624"/>
                  <a:pt x="5478697" y="1231921"/>
                  <a:pt x="5526037" y="1353556"/>
                </a:cubicBezTo>
                <a:cubicBezTo>
                  <a:pt x="5573377" y="1475191"/>
                  <a:pt x="5520731" y="1596504"/>
                  <a:pt x="5526037" y="1836969"/>
                </a:cubicBezTo>
                <a:cubicBezTo>
                  <a:pt x="5531343" y="2077434"/>
                  <a:pt x="5470746" y="2202902"/>
                  <a:pt x="5526037" y="2417065"/>
                </a:cubicBezTo>
                <a:cubicBezTo>
                  <a:pt x="5337754" y="2439327"/>
                  <a:pt x="5194791" y="2373263"/>
                  <a:pt x="5083954" y="2417065"/>
                </a:cubicBezTo>
                <a:cubicBezTo>
                  <a:pt x="4973117" y="2460867"/>
                  <a:pt x="4659686" y="2377702"/>
                  <a:pt x="4476090" y="2417065"/>
                </a:cubicBezTo>
                <a:cubicBezTo>
                  <a:pt x="4292494" y="2456428"/>
                  <a:pt x="4178854" y="2386986"/>
                  <a:pt x="4089267" y="2417065"/>
                </a:cubicBezTo>
                <a:cubicBezTo>
                  <a:pt x="3999680" y="2447144"/>
                  <a:pt x="3859450" y="2412131"/>
                  <a:pt x="3702445" y="2417065"/>
                </a:cubicBezTo>
                <a:cubicBezTo>
                  <a:pt x="3545440" y="2421999"/>
                  <a:pt x="3355350" y="2357131"/>
                  <a:pt x="3094581" y="2417065"/>
                </a:cubicBezTo>
                <a:cubicBezTo>
                  <a:pt x="2833812" y="2476999"/>
                  <a:pt x="2813460" y="2354774"/>
                  <a:pt x="2541977" y="2417065"/>
                </a:cubicBezTo>
                <a:cubicBezTo>
                  <a:pt x="2270494" y="2479356"/>
                  <a:pt x="2180005" y="2407658"/>
                  <a:pt x="1989373" y="2417065"/>
                </a:cubicBezTo>
                <a:cubicBezTo>
                  <a:pt x="1798741" y="2426472"/>
                  <a:pt x="1681712" y="2400727"/>
                  <a:pt x="1547290" y="2417065"/>
                </a:cubicBezTo>
                <a:cubicBezTo>
                  <a:pt x="1412868" y="2433403"/>
                  <a:pt x="1110234" y="2383234"/>
                  <a:pt x="939426" y="2417065"/>
                </a:cubicBezTo>
                <a:cubicBezTo>
                  <a:pt x="768618" y="2450896"/>
                  <a:pt x="463298" y="2322894"/>
                  <a:pt x="0" y="2417065"/>
                </a:cubicBezTo>
                <a:cubicBezTo>
                  <a:pt x="-27153" y="2306923"/>
                  <a:pt x="37690" y="2177926"/>
                  <a:pt x="0" y="1981993"/>
                </a:cubicBezTo>
                <a:cubicBezTo>
                  <a:pt x="-37690" y="1786060"/>
                  <a:pt x="42825" y="1634317"/>
                  <a:pt x="0" y="1450239"/>
                </a:cubicBezTo>
                <a:cubicBezTo>
                  <a:pt x="-42825" y="1266161"/>
                  <a:pt x="46479" y="1027554"/>
                  <a:pt x="0" y="918485"/>
                </a:cubicBezTo>
                <a:cubicBezTo>
                  <a:pt x="-46479" y="809416"/>
                  <a:pt x="106607" y="228512"/>
                  <a:pt x="0" y="0"/>
                </a:cubicBezTo>
                <a:close/>
              </a:path>
              <a:path w="5526037" h="2417065" stroke="0" extrusionOk="0">
                <a:moveTo>
                  <a:pt x="0" y="0"/>
                </a:moveTo>
                <a:cubicBezTo>
                  <a:pt x="113960" y="-51091"/>
                  <a:pt x="297955" y="49574"/>
                  <a:pt x="442083" y="0"/>
                </a:cubicBezTo>
                <a:cubicBezTo>
                  <a:pt x="586211" y="-49574"/>
                  <a:pt x="912550" y="32115"/>
                  <a:pt x="1049947" y="0"/>
                </a:cubicBezTo>
                <a:cubicBezTo>
                  <a:pt x="1187344" y="-32115"/>
                  <a:pt x="1372119" y="45647"/>
                  <a:pt x="1547290" y="0"/>
                </a:cubicBezTo>
                <a:cubicBezTo>
                  <a:pt x="1722461" y="-45647"/>
                  <a:pt x="1832865" y="11354"/>
                  <a:pt x="2044634" y="0"/>
                </a:cubicBezTo>
                <a:cubicBezTo>
                  <a:pt x="2256403" y="-11354"/>
                  <a:pt x="2435492" y="78057"/>
                  <a:pt x="2707758" y="0"/>
                </a:cubicBezTo>
                <a:cubicBezTo>
                  <a:pt x="2980024" y="-78057"/>
                  <a:pt x="3082178" y="25791"/>
                  <a:pt x="3205101" y="0"/>
                </a:cubicBezTo>
                <a:cubicBezTo>
                  <a:pt x="3328024" y="-25791"/>
                  <a:pt x="3580694" y="65120"/>
                  <a:pt x="3868226" y="0"/>
                </a:cubicBezTo>
                <a:cubicBezTo>
                  <a:pt x="4155759" y="-65120"/>
                  <a:pt x="4100682" y="14514"/>
                  <a:pt x="4310309" y="0"/>
                </a:cubicBezTo>
                <a:cubicBezTo>
                  <a:pt x="4519936" y="-14514"/>
                  <a:pt x="4639617" y="48919"/>
                  <a:pt x="4752392" y="0"/>
                </a:cubicBezTo>
                <a:cubicBezTo>
                  <a:pt x="4865167" y="-48919"/>
                  <a:pt x="5326485" y="22215"/>
                  <a:pt x="5526037" y="0"/>
                </a:cubicBezTo>
                <a:cubicBezTo>
                  <a:pt x="5529144" y="134330"/>
                  <a:pt x="5515705" y="351235"/>
                  <a:pt x="5526037" y="459242"/>
                </a:cubicBezTo>
                <a:cubicBezTo>
                  <a:pt x="5536369" y="567249"/>
                  <a:pt x="5496469" y="694826"/>
                  <a:pt x="5526037" y="894314"/>
                </a:cubicBezTo>
                <a:cubicBezTo>
                  <a:pt x="5555605" y="1093802"/>
                  <a:pt x="5477754" y="1154784"/>
                  <a:pt x="5526037" y="1353556"/>
                </a:cubicBezTo>
                <a:cubicBezTo>
                  <a:pt x="5574320" y="1552328"/>
                  <a:pt x="5483607" y="1686978"/>
                  <a:pt x="5526037" y="1861140"/>
                </a:cubicBezTo>
                <a:cubicBezTo>
                  <a:pt x="5568467" y="2035302"/>
                  <a:pt x="5509744" y="2143239"/>
                  <a:pt x="5526037" y="2417065"/>
                </a:cubicBezTo>
                <a:cubicBezTo>
                  <a:pt x="5311508" y="2451687"/>
                  <a:pt x="5289062" y="2409503"/>
                  <a:pt x="5083954" y="2417065"/>
                </a:cubicBezTo>
                <a:cubicBezTo>
                  <a:pt x="4878846" y="2424627"/>
                  <a:pt x="4583213" y="2399424"/>
                  <a:pt x="4420830" y="2417065"/>
                </a:cubicBezTo>
                <a:cubicBezTo>
                  <a:pt x="4258447" y="2434706"/>
                  <a:pt x="3939829" y="2358699"/>
                  <a:pt x="3812966" y="2417065"/>
                </a:cubicBezTo>
                <a:cubicBezTo>
                  <a:pt x="3686103" y="2475431"/>
                  <a:pt x="3510417" y="2398269"/>
                  <a:pt x="3260362" y="2417065"/>
                </a:cubicBezTo>
                <a:cubicBezTo>
                  <a:pt x="3010307" y="2435861"/>
                  <a:pt x="2839049" y="2366868"/>
                  <a:pt x="2707758" y="2417065"/>
                </a:cubicBezTo>
                <a:cubicBezTo>
                  <a:pt x="2576467" y="2467262"/>
                  <a:pt x="2349915" y="2364892"/>
                  <a:pt x="2099894" y="2417065"/>
                </a:cubicBezTo>
                <a:cubicBezTo>
                  <a:pt x="1849873" y="2469238"/>
                  <a:pt x="1832969" y="2384151"/>
                  <a:pt x="1602551" y="2417065"/>
                </a:cubicBezTo>
                <a:cubicBezTo>
                  <a:pt x="1372133" y="2449979"/>
                  <a:pt x="1210144" y="2415003"/>
                  <a:pt x="939426" y="2417065"/>
                </a:cubicBezTo>
                <a:cubicBezTo>
                  <a:pt x="668709" y="2419127"/>
                  <a:pt x="239416" y="2324473"/>
                  <a:pt x="0" y="2417065"/>
                </a:cubicBezTo>
                <a:cubicBezTo>
                  <a:pt x="-59083" y="2266841"/>
                  <a:pt x="16777" y="2138381"/>
                  <a:pt x="0" y="1909481"/>
                </a:cubicBezTo>
                <a:cubicBezTo>
                  <a:pt x="-16777" y="1680581"/>
                  <a:pt x="5085" y="1665520"/>
                  <a:pt x="0" y="1450239"/>
                </a:cubicBezTo>
                <a:cubicBezTo>
                  <a:pt x="-5085" y="1234958"/>
                  <a:pt x="8957" y="1088866"/>
                  <a:pt x="0" y="990997"/>
                </a:cubicBezTo>
                <a:cubicBezTo>
                  <a:pt x="-8957" y="893128"/>
                  <a:pt x="27469" y="622820"/>
                  <a:pt x="0" y="507584"/>
                </a:cubicBezTo>
                <a:cubicBezTo>
                  <a:pt x="-27469" y="392348"/>
                  <a:pt x="53581" y="150184"/>
                  <a:pt x="0" y="0"/>
                </a:cubicBezTo>
                <a:close/>
              </a:path>
            </a:pathLst>
          </a:custGeom>
          <a:ln>
            <a:solidFill>
              <a:schemeClr val="tx1"/>
            </a:solidFill>
            <a:extLst>
              <a:ext uri="{C807C97D-BFC1-408E-A445-0C87EB9F89A2}">
                <ask:lineSketchStyleProps xmlns="" xmlns:ask="http://schemas.microsoft.com/office/drawing/2018/sketchyshapes" sd="3573701736">
                  <a:prstGeom prst="rect">
                    <a:avLst/>
                  </a:prstGeom>
                  <ask:type>
                    <ask:lineSketchScribble/>
                  </ask:type>
                </ask:lineSketchStyleProps>
              </a:ext>
            </a:extLst>
          </a:ln>
          <a:effectLst>
            <a:outerShdw blurRad="63500" sx="102000" sy="102000" algn="ctr" rotWithShape="0">
              <a:prstClr val="black">
                <a:alpha val="40000"/>
              </a:prstClr>
            </a:outerShdw>
          </a:effectLst>
        </p:spPr>
      </p:pic>
      <p:pic>
        <p:nvPicPr>
          <p:cNvPr id="3" name="Picture 2" descr="Logo&#10;&#10;Description automatically generated">
            <a:extLst>
              <a:ext uri="{FF2B5EF4-FFF2-40B4-BE49-F238E27FC236}">
                <a16:creationId xmlns="" xmlns:a16="http://schemas.microsoft.com/office/drawing/2014/main" id="{D38C6550-6B01-4BCA-8F6D-998E625B27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161592">
            <a:off x="1482814" y="3333289"/>
            <a:ext cx="3564827" cy="2103248"/>
          </a:xfrm>
          <a:custGeom>
            <a:avLst/>
            <a:gdLst>
              <a:gd name="connsiteX0" fmla="*/ 0 w 3564827"/>
              <a:gd name="connsiteY0" fmla="*/ 0 h 2103248"/>
              <a:gd name="connsiteX1" fmla="*/ 558490 w 3564827"/>
              <a:gd name="connsiteY1" fmla="*/ 0 h 2103248"/>
              <a:gd name="connsiteX2" fmla="*/ 1152627 w 3564827"/>
              <a:gd name="connsiteY2" fmla="*/ 0 h 2103248"/>
              <a:gd name="connsiteX3" fmla="*/ 1675469 w 3564827"/>
              <a:gd name="connsiteY3" fmla="*/ 0 h 2103248"/>
              <a:gd name="connsiteX4" fmla="*/ 2233958 w 3564827"/>
              <a:gd name="connsiteY4" fmla="*/ 0 h 2103248"/>
              <a:gd name="connsiteX5" fmla="*/ 2756800 w 3564827"/>
              <a:gd name="connsiteY5" fmla="*/ 0 h 2103248"/>
              <a:gd name="connsiteX6" fmla="*/ 3564827 w 3564827"/>
              <a:gd name="connsiteY6" fmla="*/ 0 h 2103248"/>
              <a:gd name="connsiteX7" fmla="*/ 3564827 w 3564827"/>
              <a:gd name="connsiteY7" fmla="*/ 483747 h 2103248"/>
              <a:gd name="connsiteX8" fmla="*/ 3564827 w 3564827"/>
              <a:gd name="connsiteY8" fmla="*/ 988527 h 2103248"/>
              <a:gd name="connsiteX9" fmla="*/ 3564827 w 3564827"/>
              <a:gd name="connsiteY9" fmla="*/ 1451241 h 2103248"/>
              <a:gd name="connsiteX10" fmla="*/ 3564827 w 3564827"/>
              <a:gd name="connsiteY10" fmla="*/ 2103248 h 2103248"/>
              <a:gd name="connsiteX11" fmla="*/ 3077634 w 3564827"/>
              <a:gd name="connsiteY11" fmla="*/ 2103248 h 2103248"/>
              <a:gd name="connsiteX12" fmla="*/ 2554793 w 3564827"/>
              <a:gd name="connsiteY12" fmla="*/ 2103248 h 2103248"/>
              <a:gd name="connsiteX13" fmla="*/ 2031951 w 3564827"/>
              <a:gd name="connsiteY13" fmla="*/ 2103248 h 2103248"/>
              <a:gd name="connsiteX14" fmla="*/ 1437814 w 3564827"/>
              <a:gd name="connsiteY14" fmla="*/ 2103248 h 2103248"/>
              <a:gd name="connsiteX15" fmla="*/ 950621 w 3564827"/>
              <a:gd name="connsiteY15" fmla="*/ 2103248 h 2103248"/>
              <a:gd name="connsiteX16" fmla="*/ 0 w 3564827"/>
              <a:gd name="connsiteY16" fmla="*/ 2103248 h 2103248"/>
              <a:gd name="connsiteX17" fmla="*/ 0 w 3564827"/>
              <a:gd name="connsiteY17" fmla="*/ 1598468 h 2103248"/>
              <a:gd name="connsiteX18" fmla="*/ 0 w 3564827"/>
              <a:gd name="connsiteY18" fmla="*/ 1051624 h 2103248"/>
              <a:gd name="connsiteX19" fmla="*/ 0 w 3564827"/>
              <a:gd name="connsiteY19" fmla="*/ 525812 h 2103248"/>
              <a:gd name="connsiteX20" fmla="*/ 0 w 3564827"/>
              <a:gd name="connsiteY20" fmla="*/ 0 h 21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64827" h="2103248" fill="none" extrusionOk="0">
                <a:moveTo>
                  <a:pt x="0" y="0"/>
                </a:moveTo>
                <a:cubicBezTo>
                  <a:pt x="273374" y="-26729"/>
                  <a:pt x="421784" y="60795"/>
                  <a:pt x="558490" y="0"/>
                </a:cubicBezTo>
                <a:cubicBezTo>
                  <a:pt x="695196" y="-60795"/>
                  <a:pt x="898892" y="17131"/>
                  <a:pt x="1152627" y="0"/>
                </a:cubicBezTo>
                <a:cubicBezTo>
                  <a:pt x="1406362" y="-17131"/>
                  <a:pt x="1490028" y="8376"/>
                  <a:pt x="1675469" y="0"/>
                </a:cubicBezTo>
                <a:cubicBezTo>
                  <a:pt x="1860910" y="-8376"/>
                  <a:pt x="2077955" y="35105"/>
                  <a:pt x="2233958" y="0"/>
                </a:cubicBezTo>
                <a:cubicBezTo>
                  <a:pt x="2389961" y="-35105"/>
                  <a:pt x="2561740" y="48734"/>
                  <a:pt x="2756800" y="0"/>
                </a:cubicBezTo>
                <a:cubicBezTo>
                  <a:pt x="2951860" y="-48734"/>
                  <a:pt x="3379799" y="67242"/>
                  <a:pt x="3564827" y="0"/>
                </a:cubicBezTo>
                <a:cubicBezTo>
                  <a:pt x="3616728" y="97668"/>
                  <a:pt x="3550474" y="362046"/>
                  <a:pt x="3564827" y="483747"/>
                </a:cubicBezTo>
                <a:cubicBezTo>
                  <a:pt x="3579180" y="605448"/>
                  <a:pt x="3532901" y="870087"/>
                  <a:pt x="3564827" y="988527"/>
                </a:cubicBezTo>
                <a:cubicBezTo>
                  <a:pt x="3596753" y="1106967"/>
                  <a:pt x="3535820" y="1223281"/>
                  <a:pt x="3564827" y="1451241"/>
                </a:cubicBezTo>
                <a:cubicBezTo>
                  <a:pt x="3593834" y="1679201"/>
                  <a:pt x="3531828" y="1817901"/>
                  <a:pt x="3564827" y="2103248"/>
                </a:cubicBezTo>
                <a:cubicBezTo>
                  <a:pt x="3419652" y="2128304"/>
                  <a:pt x="3234288" y="2101638"/>
                  <a:pt x="3077634" y="2103248"/>
                </a:cubicBezTo>
                <a:cubicBezTo>
                  <a:pt x="2920980" y="2104858"/>
                  <a:pt x="2707274" y="2075519"/>
                  <a:pt x="2554793" y="2103248"/>
                </a:cubicBezTo>
                <a:cubicBezTo>
                  <a:pt x="2402312" y="2130977"/>
                  <a:pt x="2218530" y="2043484"/>
                  <a:pt x="2031951" y="2103248"/>
                </a:cubicBezTo>
                <a:cubicBezTo>
                  <a:pt x="1845372" y="2163012"/>
                  <a:pt x="1717236" y="2072598"/>
                  <a:pt x="1437814" y="2103248"/>
                </a:cubicBezTo>
                <a:cubicBezTo>
                  <a:pt x="1158392" y="2133898"/>
                  <a:pt x="1184864" y="2052826"/>
                  <a:pt x="950621" y="2103248"/>
                </a:cubicBezTo>
                <a:cubicBezTo>
                  <a:pt x="716378" y="2153670"/>
                  <a:pt x="227805" y="2068331"/>
                  <a:pt x="0" y="2103248"/>
                </a:cubicBezTo>
                <a:cubicBezTo>
                  <a:pt x="-36021" y="1950954"/>
                  <a:pt x="29951" y="1850540"/>
                  <a:pt x="0" y="1598468"/>
                </a:cubicBezTo>
                <a:cubicBezTo>
                  <a:pt x="-29951" y="1346396"/>
                  <a:pt x="25291" y="1192281"/>
                  <a:pt x="0" y="1051624"/>
                </a:cubicBezTo>
                <a:cubicBezTo>
                  <a:pt x="-25291" y="910967"/>
                  <a:pt x="6179" y="756091"/>
                  <a:pt x="0" y="525812"/>
                </a:cubicBezTo>
                <a:cubicBezTo>
                  <a:pt x="-6179" y="295533"/>
                  <a:pt x="41004" y="243927"/>
                  <a:pt x="0" y="0"/>
                </a:cubicBezTo>
                <a:close/>
              </a:path>
              <a:path w="3564827" h="2103248" stroke="0" extrusionOk="0">
                <a:moveTo>
                  <a:pt x="0" y="0"/>
                </a:moveTo>
                <a:cubicBezTo>
                  <a:pt x="136819" y="-12905"/>
                  <a:pt x="395406" y="60024"/>
                  <a:pt x="522841" y="0"/>
                </a:cubicBezTo>
                <a:cubicBezTo>
                  <a:pt x="650276" y="-60024"/>
                  <a:pt x="772994" y="21521"/>
                  <a:pt x="1010034" y="0"/>
                </a:cubicBezTo>
                <a:cubicBezTo>
                  <a:pt x="1247074" y="-21521"/>
                  <a:pt x="1404552" y="7933"/>
                  <a:pt x="1568524" y="0"/>
                </a:cubicBezTo>
                <a:cubicBezTo>
                  <a:pt x="1732496" y="-7933"/>
                  <a:pt x="1952248" y="4075"/>
                  <a:pt x="2233958" y="0"/>
                </a:cubicBezTo>
                <a:cubicBezTo>
                  <a:pt x="2515668" y="-4075"/>
                  <a:pt x="2613239" y="23102"/>
                  <a:pt x="2721151" y="0"/>
                </a:cubicBezTo>
                <a:cubicBezTo>
                  <a:pt x="2829063" y="-23102"/>
                  <a:pt x="3160255" y="45964"/>
                  <a:pt x="3564827" y="0"/>
                </a:cubicBezTo>
                <a:cubicBezTo>
                  <a:pt x="3613423" y="226420"/>
                  <a:pt x="3541834" y="442813"/>
                  <a:pt x="3564827" y="567877"/>
                </a:cubicBezTo>
                <a:cubicBezTo>
                  <a:pt x="3587820" y="692941"/>
                  <a:pt x="3540680" y="870840"/>
                  <a:pt x="3564827" y="1051624"/>
                </a:cubicBezTo>
                <a:cubicBezTo>
                  <a:pt x="3588974" y="1232408"/>
                  <a:pt x="3507850" y="1430532"/>
                  <a:pt x="3564827" y="1556404"/>
                </a:cubicBezTo>
                <a:cubicBezTo>
                  <a:pt x="3621804" y="1682276"/>
                  <a:pt x="3522693" y="1960579"/>
                  <a:pt x="3564827" y="2103248"/>
                </a:cubicBezTo>
                <a:cubicBezTo>
                  <a:pt x="3420933" y="2133613"/>
                  <a:pt x="3235322" y="2056273"/>
                  <a:pt x="3041986" y="2103248"/>
                </a:cubicBezTo>
                <a:cubicBezTo>
                  <a:pt x="2848650" y="2150223"/>
                  <a:pt x="2771839" y="2092950"/>
                  <a:pt x="2519144" y="2103248"/>
                </a:cubicBezTo>
                <a:cubicBezTo>
                  <a:pt x="2266449" y="2113546"/>
                  <a:pt x="2120714" y="2061923"/>
                  <a:pt x="1925007" y="2103248"/>
                </a:cubicBezTo>
                <a:cubicBezTo>
                  <a:pt x="1729300" y="2144573"/>
                  <a:pt x="1662584" y="2091435"/>
                  <a:pt x="1437814" y="2103248"/>
                </a:cubicBezTo>
                <a:cubicBezTo>
                  <a:pt x="1213044" y="2115061"/>
                  <a:pt x="983458" y="2072171"/>
                  <a:pt x="772379" y="2103248"/>
                </a:cubicBezTo>
                <a:cubicBezTo>
                  <a:pt x="561300" y="2134325"/>
                  <a:pt x="289196" y="2091011"/>
                  <a:pt x="0" y="2103248"/>
                </a:cubicBezTo>
                <a:cubicBezTo>
                  <a:pt x="-27795" y="1978146"/>
                  <a:pt x="3779" y="1811783"/>
                  <a:pt x="0" y="1640533"/>
                </a:cubicBezTo>
                <a:cubicBezTo>
                  <a:pt x="-3779" y="1469284"/>
                  <a:pt x="43461" y="1278347"/>
                  <a:pt x="0" y="1177819"/>
                </a:cubicBezTo>
                <a:cubicBezTo>
                  <a:pt x="-43461" y="1077291"/>
                  <a:pt x="63500" y="831814"/>
                  <a:pt x="0" y="609942"/>
                </a:cubicBezTo>
                <a:cubicBezTo>
                  <a:pt x="-63500" y="388070"/>
                  <a:pt x="50544" y="194210"/>
                  <a:pt x="0" y="0"/>
                </a:cubicBezTo>
                <a:close/>
              </a:path>
            </a:pathLst>
          </a:custGeom>
          <a:ln w="28575">
            <a:solidFill>
              <a:schemeClr val="bg1"/>
            </a:solidFill>
            <a:extLst>
              <a:ext uri="{C807C97D-BFC1-408E-A445-0C87EB9F89A2}">
                <ask:lineSketchStyleProps xmlns="" xmlns:ask="http://schemas.microsoft.com/office/drawing/2018/sketchyshapes" sd="81731920">
                  <a:prstGeom prst="rect">
                    <a:avLst/>
                  </a:prstGeom>
                  <ask:type>
                    <ask:lineSketchScribble/>
                  </ask:type>
                </ask:lineSketchStyleProps>
              </a:ext>
            </a:extLst>
          </a:ln>
          <a:effectLst>
            <a:outerShdw blurRad="50800" dist="38100" dir="16200000" rotWithShape="0">
              <a:prstClr val="black">
                <a:alpha val="40000"/>
              </a:prstClr>
            </a:outerShdw>
          </a:effectLst>
        </p:spPr>
      </p:pic>
    </p:spTree>
    <p:extLst>
      <p:ext uri="{BB962C8B-B14F-4D97-AF65-F5344CB8AC3E}">
        <p14:creationId xmlns:p14="http://schemas.microsoft.com/office/powerpoint/2010/main" val="2027518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D819EC06-95FA-4182-A069-1FA626C7A0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18EB1A4A-D79A-42CF-8F0E-83C097672B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8707C0CA-6E27-48C4-ACCB-EB20CCABF007}"/>
              </a:ext>
            </a:extLst>
          </p:cNvPr>
          <p:cNvSpPr txBox="1"/>
          <p:nvPr/>
        </p:nvSpPr>
        <p:spPr>
          <a:xfrm>
            <a:off x="719419" y="2008397"/>
            <a:ext cx="10017455" cy="1216024"/>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400" b="1" cap="all" spc="600" dirty="0">
                <a:solidFill>
                  <a:schemeClr val="tx2">
                    <a:lumMod val="10000"/>
                  </a:schemeClr>
                </a:solidFill>
                <a:latin typeface="+mj-lt"/>
                <a:ea typeface="Batang" panose="02030600000101010101" pitchFamily="18" charset="-127"/>
                <a:cs typeface="+mj-cs"/>
              </a:rPr>
              <a:t>introduction</a:t>
            </a:r>
            <a:endParaRPr lang="en-US" sz="2800" b="1" cap="all" spc="600" dirty="0">
              <a:solidFill>
                <a:schemeClr val="tx2">
                  <a:lumMod val="10000"/>
                </a:schemeClr>
              </a:solidFill>
              <a:latin typeface="+mj-lt"/>
              <a:ea typeface="Batang" panose="02030600000101010101" pitchFamily="18" charset="-127"/>
              <a:cs typeface="+mj-cs"/>
            </a:endParaRPr>
          </a:p>
        </p:txBody>
      </p:sp>
      <p:sp>
        <p:nvSpPr>
          <p:cNvPr id="7" name="TextBox 6">
            <a:extLst>
              <a:ext uri="{FF2B5EF4-FFF2-40B4-BE49-F238E27FC236}">
                <a16:creationId xmlns="" xmlns:a16="http://schemas.microsoft.com/office/drawing/2014/main" id="{44079F79-4A3C-4830-B83D-681E3D1D9542}"/>
              </a:ext>
            </a:extLst>
          </p:cNvPr>
          <p:cNvSpPr txBox="1"/>
          <p:nvPr/>
        </p:nvSpPr>
        <p:spPr>
          <a:xfrm>
            <a:off x="524436" y="2948362"/>
            <a:ext cx="10407422" cy="3906646"/>
          </a:xfrm>
          <a:prstGeom prst="rect">
            <a:avLst/>
          </a:prstGeom>
        </p:spPr>
        <p:txBody>
          <a:bodyPr vert="horz" lIns="91440" tIns="45720" rIns="91440" bIns="45720" rtlCol="0" anchor="ctr">
            <a:normAutofit/>
          </a:bodyPr>
          <a:lstStyle/>
          <a:p>
            <a:pPr>
              <a:spcAft>
                <a:spcPts val="600"/>
              </a:spcAft>
            </a:pPr>
            <a:r>
              <a:rPr lang="en-US" spc="50" dirty="0">
                <a:solidFill>
                  <a:schemeClr val="tx2">
                    <a:lumMod val="10000"/>
                  </a:schemeClr>
                </a:solidFill>
                <a:latin typeface="Abadi" panose="020B0604020104020204" pitchFamily="34" charset="0"/>
                <a:ea typeface="Batang" panose="02030600000101010101" pitchFamily="18" charset="-127"/>
              </a:rPr>
              <a:t>Bioconda : is the most popular and widely used bioinformatics channel for Conda (the package, dependency and environment management tool for any language—Python, R, Ruby, Lua, Scala, Java, JavaScript, C/ C++, FORTRAN). By adding a tool to the Bioconda ecosystem, it becomes widely available as an installable tool package for various operating systems and hardware that is stored in a fully-supported, global repository of bioinformatics tools.  Why Conda?• Manages self contained environments, including dependencies. • No sudo required • Large ecosystem of precompiled packages, organized as 'channels' (</a:t>
            </a:r>
            <a:r>
              <a:rPr lang="en-US" spc="50" dirty="0" err="1">
                <a:solidFill>
                  <a:schemeClr val="tx2">
                    <a:lumMod val="10000"/>
                  </a:schemeClr>
                </a:solidFill>
                <a:latin typeface="Abadi" panose="020B0604020104020204" pitchFamily="34" charset="0"/>
                <a:ea typeface="Batang" panose="02030600000101010101" pitchFamily="18" charset="-127"/>
              </a:rPr>
              <a:t>eg</a:t>
            </a:r>
            <a:r>
              <a:rPr lang="en-US" spc="50" dirty="0">
                <a:solidFill>
                  <a:schemeClr val="tx2">
                    <a:lumMod val="10000"/>
                  </a:schemeClr>
                </a:solidFill>
                <a:latin typeface="Abadi" panose="020B0604020104020204" pitchFamily="34" charset="0"/>
                <a:ea typeface="Batang" panose="02030600000101010101" pitchFamily="18" charset="-127"/>
              </a:rPr>
              <a:t> conda -forge, bioconda) • Language agnostic (not only Python) • Creating new packages is straightforward compared with many systems • Is the supported tool installation method for Galaxy, making tools available to additional users</a:t>
            </a:r>
          </a:p>
        </p:txBody>
      </p:sp>
      <p:pic>
        <p:nvPicPr>
          <p:cNvPr id="10" name="Picture 9" descr="A picture containing text, wheel, gear&#10;&#10;Description automatically generated">
            <a:extLst>
              <a:ext uri="{FF2B5EF4-FFF2-40B4-BE49-F238E27FC236}">
                <a16:creationId xmlns="" xmlns:a16="http://schemas.microsoft.com/office/drawing/2014/main" id="{10EB8C7C-A4CF-485E-B2C1-C5DDC1D01B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208381">
            <a:off x="5187500" y="576201"/>
            <a:ext cx="5710125" cy="927893"/>
          </a:xfrm>
          <a:custGeom>
            <a:avLst/>
            <a:gdLst>
              <a:gd name="connsiteX0" fmla="*/ 0 w 5710125"/>
              <a:gd name="connsiteY0" fmla="*/ 0 h 927893"/>
              <a:gd name="connsiteX1" fmla="*/ 571013 w 5710125"/>
              <a:gd name="connsiteY1" fmla="*/ 0 h 927893"/>
              <a:gd name="connsiteX2" fmla="*/ 1084924 w 5710125"/>
              <a:gd name="connsiteY2" fmla="*/ 0 h 927893"/>
              <a:gd name="connsiteX3" fmla="*/ 1713038 w 5710125"/>
              <a:gd name="connsiteY3" fmla="*/ 0 h 927893"/>
              <a:gd name="connsiteX4" fmla="*/ 2284050 w 5710125"/>
              <a:gd name="connsiteY4" fmla="*/ 0 h 927893"/>
              <a:gd name="connsiteX5" fmla="*/ 2683759 w 5710125"/>
              <a:gd name="connsiteY5" fmla="*/ 0 h 927893"/>
              <a:gd name="connsiteX6" fmla="*/ 3197670 w 5710125"/>
              <a:gd name="connsiteY6" fmla="*/ 0 h 927893"/>
              <a:gd name="connsiteX7" fmla="*/ 3654480 w 5710125"/>
              <a:gd name="connsiteY7" fmla="*/ 0 h 927893"/>
              <a:gd name="connsiteX8" fmla="*/ 4168391 w 5710125"/>
              <a:gd name="connsiteY8" fmla="*/ 0 h 927893"/>
              <a:gd name="connsiteX9" fmla="*/ 4625201 w 5710125"/>
              <a:gd name="connsiteY9" fmla="*/ 0 h 927893"/>
              <a:gd name="connsiteX10" fmla="*/ 5082011 w 5710125"/>
              <a:gd name="connsiteY10" fmla="*/ 0 h 927893"/>
              <a:gd name="connsiteX11" fmla="*/ 5710125 w 5710125"/>
              <a:gd name="connsiteY11" fmla="*/ 0 h 927893"/>
              <a:gd name="connsiteX12" fmla="*/ 5710125 w 5710125"/>
              <a:gd name="connsiteY12" fmla="*/ 482504 h 927893"/>
              <a:gd name="connsiteX13" fmla="*/ 5710125 w 5710125"/>
              <a:gd name="connsiteY13" fmla="*/ 927893 h 927893"/>
              <a:gd name="connsiteX14" fmla="*/ 5024910 w 5710125"/>
              <a:gd name="connsiteY14" fmla="*/ 927893 h 927893"/>
              <a:gd name="connsiteX15" fmla="*/ 4396796 w 5710125"/>
              <a:gd name="connsiteY15" fmla="*/ 927893 h 927893"/>
              <a:gd name="connsiteX16" fmla="*/ 3768682 w 5710125"/>
              <a:gd name="connsiteY16" fmla="*/ 927893 h 927893"/>
              <a:gd name="connsiteX17" fmla="*/ 3368974 w 5710125"/>
              <a:gd name="connsiteY17" fmla="*/ 927893 h 927893"/>
              <a:gd name="connsiteX18" fmla="*/ 2797961 w 5710125"/>
              <a:gd name="connsiteY18" fmla="*/ 927893 h 927893"/>
              <a:gd name="connsiteX19" fmla="*/ 2398252 w 5710125"/>
              <a:gd name="connsiteY19" fmla="*/ 927893 h 927893"/>
              <a:gd name="connsiteX20" fmla="*/ 1884341 w 5710125"/>
              <a:gd name="connsiteY20" fmla="*/ 927893 h 927893"/>
              <a:gd name="connsiteX21" fmla="*/ 1427531 w 5710125"/>
              <a:gd name="connsiteY21" fmla="*/ 927893 h 927893"/>
              <a:gd name="connsiteX22" fmla="*/ 913620 w 5710125"/>
              <a:gd name="connsiteY22" fmla="*/ 927893 h 927893"/>
              <a:gd name="connsiteX23" fmla="*/ 0 w 5710125"/>
              <a:gd name="connsiteY23" fmla="*/ 927893 h 927893"/>
              <a:gd name="connsiteX24" fmla="*/ 0 w 5710125"/>
              <a:gd name="connsiteY24" fmla="*/ 473225 h 927893"/>
              <a:gd name="connsiteX25" fmla="*/ 0 w 5710125"/>
              <a:gd name="connsiteY25" fmla="*/ 0 h 9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10125" h="927893" fill="none" extrusionOk="0">
                <a:moveTo>
                  <a:pt x="0" y="0"/>
                </a:moveTo>
                <a:cubicBezTo>
                  <a:pt x="221438" y="-11598"/>
                  <a:pt x="382720" y="46182"/>
                  <a:pt x="571013" y="0"/>
                </a:cubicBezTo>
                <a:cubicBezTo>
                  <a:pt x="759306" y="-46182"/>
                  <a:pt x="950086" y="3780"/>
                  <a:pt x="1084924" y="0"/>
                </a:cubicBezTo>
                <a:cubicBezTo>
                  <a:pt x="1219762" y="-3780"/>
                  <a:pt x="1502547" y="53439"/>
                  <a:pt x="1713038" y="0"/>
                </a:cubicBezTo>
                <a:cubicBezTo>
                  <a:pt x="1923529" y="-53439"/>
                  <a:pt x="2017651" y="24043"/>
                  <a:pt x="2284050" y="0"/>
                </a:cubicBezTo>
                <a:cubicBezTo>
                  <a:pt x="2550449" y="-24043"/>
                  <a:pt x="2523287" y="10369"/>
                  <a:pt x="2683759" y="0"/>
                </a:cubicBezTo>
                <a:cubicBezTo>
                  <a:pt x="2844231" y="-10369"/>
                  <a:pt x="2970229" y="18791"/>
                  <a:pt x="3197670" y="0"/>
                </a:cubicBezTo>
                <a:cubicBezTo>
                  <a:pt x="3425111" y="-18791"/>
                  <a:pt x="3446586" y="22957"/>
                  <a:pt x="3654480" y="0"/>
                </a:cubicBezTo>
                <a:cubicBezTo>
                  <a:pt x="3862374" y="-22957"/>
                  <a:pt x="3924041" y="6291"/>
                  <a:pt x="4168391" y="0"/>
                </a:cubicBezTo>
                <a:cubicBezTo>
                  <a:pt x="4412741" y="-6291"/>
                  <a:pt x="4475670" y="38194"/>
                  <a:pt x="4625201" y="0"/>
                </a:cubicBezTo>
                <a:cubicBezTo>
                  <a:pt x="4774732" y="-38194"/>
                  <a:pt x="4960312" y="45116"/>
                  <a:pt x="5082011" y="0"/>
                </a:cubicBezTo>
                <a:cubicBezTo>
                  <a:pt x="5203710" y="-45116"/>
                  <a:pt x="5457081" y="10134"/>
                  <a:pt x="5710125" y="0"/>
                </a:cubicBezTo>
                <a:cubicBezTo>
                  <a:pt x="5767654" y="235162"/>
                  <a:pt x="5681117" y="301219"/>
                  <a:pt x="5710125" y="482504"/>
                </a:cubicBezTo>
                <a:cubicBezTo>
                  <a:pt x="5739133" y="663789"/>
                  <a:pt x="5670195" y="786018"/>
                  <a:pt x="5710125" y="927893"/>
                </a:cubicBezTo>
                <a:cubicBezTo>
                  <a:pt x="5521082" y="968730"/>
                  <a:pt x="5357666" y="905961"/>
                  <a:pt x="5024910" y="927893"/>
                </a:cubicBezTo>
                <a:cubicBezTo>
                  <a:pt x="4692154" y="949825"/>
                  <a:pt x="4708244" y="864287"/>
                  <a:pt x="4396796" y="927893"/>
                </a:cubicBezTo>
                <a:cubicBezTo>
                  <a:pt x="4085348" y="991499"/>
                  <a:pt x="3986388" y="922923"/>
                  <a:pt x="3768682" y="927893"/>
                </a:cubicBezTo>
                <a:cubicBezTo>
                  <a:pt x="3550976" y="932863"/>
                  <a:pt x="3529074" y="882069"/>
                  <a:pt x="3368974" y="927893"/>
                </a:cubicBezTo>
                <a:cubicBezTo>
                  <a:pt x="3208874" y="973717"/>
                  <a:pt x="2967964" y="920941"/>
                  <a:pt x="2797961" y="927893"/>
                </a:cubicBezTo>
                <a:cubicBezTo>
                  <a:pt x="2627958" y="934845"/>
                  <a:pt x="2526555" y="881984"/>
                  <a:pt x="2398252" y="927893"/>
                </a:cubicBezTo>
                <a:cubicBezTo>
                  <a:pt x="2269949" y="973802"/>
                  <a:pt x="2056803" y="907253"/>
                  <a:pt x="1884341" y="927893"/>
                </a:cubicBezTo>
                <a:cubicBezTo>
                  <a:pt x="1711879" y="948533"/>
                  <a:pt x="1530743" y="897172"/>
                  <a:pt x="1427531" y="927893"/>
                </a:cubicBezTo>
                <a:cubicBezTo>
                  <a:pt x="1324319" y="958614"/>
                  <a:pt x="1168706" y="886880"/>
                  <a:pt x="913620" y="927893"/>
                </a:cubicBezTo>
                <a:cubicBezTo>
                  <a:pt x="658534" y="968906"/>
                  <a:pt x="383725" y="865938"/>
                  <a:pt x="0" y="927893"/>
                </a:cubicBezTo>
                <a:cubicBezTo>
                  <a:pt x="-44484" y="813278"/>
                  <a:pt x="14175" y="668341"/>
                  <a:pt x="0" y="473225"/>
                </a:cubicBezTo>
                <a:cubicBezTo>
                  <a:pt x="-14175" y="278109"/>
                  <a:pt x="52422" y="165865"/>
                  <a:pt x="0" y="0"/>
                </a:cubicBezTo>
                <a:close/>
              </a:path>
              <a:path w="5710125" h="927893" stroke="0" extrusionOk="0">
                <a:moveTo>
                  <a:pt x="0" y="0"/>
                </a:moveTo>
                <a:cubicBezTo>
                  <a:pt x="137872" y="-43360"/>
                  <a:pt x="422376" y="36552"/>
                  <a:pt x="571013" y="0"/>
                </a:cubicBezTo>
                <a:cubicBezTo>
                  <a:pt x="719650" y="-36552"/>
                  <a:pt x="903590" y="23166"/>
                  <a:pt x="1142025" y="0"/>
                </a:cubicBezTo>
                <a:cubicBezTo>
                  <a:pt x="1380460" y="-23166"/>
                  <a:pt x="1486959" y="31836"/>
                  <a:pt x="1827240" y="0"/>
                </a:cubicBezTo>
                <a:cubicBezTo>
                  <a:pt x="2167522" y="-31836"/>
                  <a:pt x="2033373" y="44457"/>
                  <a:pt x="2226949" y="0"/>
                </a:cubicBezTo>
                <a:cubicBezTo>
                  <a:pt x="2420525" y="-44457"/>
                  <a:pt x="2435660" y="24415"/>
                  <a:pt x="2626658" y="0"/>
                </a:cubicBezTo>
                <a:cubicBezTo>
                  <a:pt x="2817656" y="-24415"/>
                  <a:pt x="2835392" y="23352"/>
                  <a:pt x="3026366" y="0"/>
                </a:cubicBezTo>
                <a:cubicBezTo>
                  <a:pt x="3217340" y="-23352"/>
                  <a:pt x="3439871" y="35009"/>
                  <a:pt x="3711581" y="0"/>
                </a:cubicBezTo>
                <a:cubicBezTo>
                  <a:pt x="3983291" y="-35009"/>
                  <a:pt x="4115677" y="14062"/>
                  <a:pt x="4339695" y="0"/>
                </a:cubicBezTo>
                <a:cubicBezTo>
                  <a:pt x="4563713" y="-14062"/>
                  <a:pt x="4681487" y="20656"/>
                  <a:pt x="4796505" y="0"/>
                </a:cubicBezTo>
                <a:cubicBezTo>
                  <a:pt x="4911523" y="-20656"/>
                  <a:pt x="5345212" y="75714"/>
                  <a:pt x="5710125" y="0"/>
                </a:cubicBezTo>
                <a:cubicBezTo>
                  <a:pt x="5755743" y="183504"/>
                  <a:pt x="5688435" y="339916"/>
                  <a:pt x="5710125" y="473225"/>
                </a:cubicBezTo>
                <a:cubicBezTo>
                  <a:pt x="5731815" y="606535"/>
                  <a:pt x="5698581" y="782108"/>
                  <a:pt x="5710125" y="927893"/>
                </a:cubicBezTo>
                <a:cubicBezTo>
                  <a:pt x="5444780" y="967351"/>
                  <a:pt x="5388390" y="858644"/>
                  <a:pt x="5082011" y="927893"/>
                </a:cubicBezTo>
                <a:cubicBezTo>
                  <a:pt x="4775632" y="997142"/>
                  <a:pt x="4645212" y="886315"/>
                  <a:pt x="4396796" y="927893"/>
                </a:cubicBezTo>
                <a:cubicBezTo>
                  <a:pt x="4148381" y="969471"/>
                  <a:pt x="4035485" y="866429"/>
                  <a:pt x="3882885" y="927893"/>
                </a:cubicBezTo>
                <a:cubicBezTo>
                  <a:pt x="3730285" y="989357"/>
                  <a:pt x="3538599" y="912335"/>
                  <a:pt x="3368974" y="927893"/>
                </a:cubicBezTo>
                <a:cubicBezTo>
                  <a:pt x="3199349" y="943451"/>
                  <a:pt x="3096651" y="874071"/>
                  <a:pt x="2912164" y="927893"/>
                </a:cubicBezTo>
                <a:cubicBezTo>
                  <a:pt x="2727677" y="981715"/>
                  <a:pt x="2446274" y="887844"/>
                  <a:pt x="2284050" y="927893"/>
                </a:cubicBezTo>
                <a:cubicBezTo>
                  <a:pt x="2121826" y="967942"/>
                  <a:pt x="1855155" y="866501"/>
                  <a:pt x="1598835" y="927893"/>
                </a:cubicBezTo>
                <a:cubicBezTo>
                  <a:pt x="1342515" y="989285"/>
                  <a:pt x="1280337" y="915876"/>
                  <a:pt x="1199126" y="927893"/>
                </a:cubicBezTo>
                <a:cubicBezTo>
                  <a:pt x="1117915" y="939910"/>
                  <a:pt x="898169" y="879217"/>
                  <a:pt x="742316" y="927893"/>
                </a:cubicBezTo>
                <a:cubicBezTo>
                  <a:pt x="586463" y="976569"/>
                  <a:pt x="175248" y="913529"/>
                  <a:pt x="0" y="927893"/>
                </a:cubicBezTo>
                <a:cubicBezTo>
                  <a:pt x="-28474" y="738899"/>
                  <a:pt x="28946" y="562549"/>
                  <a:pt x="0" y="445389"/>
                </a:cubicBezTo>
                <a:cubicBezTo>
                  <a:pt x="-28946" y="328229"/>
                  <a:pt x="39084" y="182018"/>
                  <a:pt x="0" y="0"/>
                </a:cubicBezTo>
                <a:close/>
              </a:path>
            </a:pathLst>
          </a:custGeom>
          <a:ln>
            <a:solidFill>
              <a:schemeClr val="bg2">
                <a:lumMod val="60000"/>
                <a:lumOff val="40000"/>
              </a:schemeClr>
            </a:solidFill>
            <a:extLst>
              <a:ext uri="{C807C97D-BFC1-408E-A445-0C87EB9F89A2}">
                <ask:lineSketchStyleProps xmlns="" xmlns:ask="http://schemas.microsoft.com/office/drawing/2018/sketchyshapes" sd="3222920179">
                  <a:prstGeom prst="rect">
                    <a:avLst/>
                  </a:prstGeom>
                  <ask:type>
                    <ask:lineSketchScribble/>
                  </ask:type>
                </ask:lineSketchStyleProps>
              </a:ext>
            </a:extLst>
          </a:ln>
          <a:effectLst>
            <a:outerShdw blurRad="50800" dist="38100" dir="16200000" rotWithShape="0">
              <a:prstClr val="black">
                <a:alpha val="40000"/>
              </a:prstClr>
            </a:outerShdw>
          </a:effectLst>
        </p:spPr>
      </p:pic>
    </p:spTree>
    <p:extLst>
      <p:ext uri="{BB962C8B-B14F-4D97-AF65-F5344CB8AC3E}">
        <p14:creationId xmlns:p14="http://schemas.microsoft.com/office/powerpoint/2010/main" val="103541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 xmlns:a16="http://schemas.microsoft.com/office/drawing/2014/main" id="{39C67E83-337B-430C-BB90-720E786C6A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 xmlns:a16="http://schemas.microsoft.com/office/drawing/2014/main" id="{980A1E75-270A-426D-84E3-9885196D99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953" y="0"/>
            <a:ext cx="6107953" cy="6858000"/>
          </a:xfrm>
          <a:custGeom>
            <a:avLst/>
            <a:gdLst>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30597 w 6223400"/>
              <a:gd name="connsiteY4" fmla="*/ 150389 h 6858000"/>
              <a:gd name="connsiteX5" fmla="*/ 4688068 w 6223400"/>
              <a:gd name="connsiteY5" fmla="*/ 223730 h 6858000"/>
              <a:gd name="connsiteX6" fmla="*/ 4698971 w 6223400"/>
              <a:gd name="connsiteY6" fmla="*/ 233841 h 6858000"/>
              <a:gd name="connsiteX7" fmla="*/ 4706561 w 6223400"/>
              <a:gd name="connsiteY7" fmla="*/ 246988 h 6858000"/>
              <a:gd name="connsiteX8" fmla="*/ 4706084 w 6223400"/>
              <a:gd name="connsiteY8" fmla="*/ 249129 h 6858000"/>
              <a:gd name="connsiteX9" fmla="*/ 4710729 w 6223400"/>
              <a:gd name="connsiteY9" fmla="*/ 265981 h 6858000"/>
              <a:gd name="connsiteX10" fmla="*/ 4714557 w 6223400"/>
              <a:gd name="connsiteY10" fmla="*/ 268616 h 6858000"/>
              <a:gd name="connsiteX11" fmla="*/ 4718625 w 6223400"/>
              <a:gd name="connsiteY11" fmla="*/ 279849 h 6858000"/>
              <a:gd name="connsiteX12" fmla="*/ 4740930 w 6223400"/>
              <a:gd name="connsiteY12" fmla="*/ 339224 h 6858000"/>
              <a:gd name="connsiteX13" fmla="*/ 4740041 w 6223400"/>
              <a:gd name="connsiteY13" fmla="*/ 340080 h 6858000"/>
              <a:gd name="connsiteX14" fmla="*/ 4738863 w 6223400"/>
              <a:gd name="connsiteY14" fmla="*/ 351201 h 6858000"/>
              <a:gd name="connsiteX15" fmla="*/ 4732241 w 6223400"/>
              <a:gd name="connsiteY15" fmla="*/ 351407 h 6858000"/>
              <a:gd name="connsiteX16" fmla="*/ 4732927 w 6223400"/>
              <a:gd name="connsiteY16" fmla="*/ 353369 h 6858000"/>
              <a:gd name="connsiteX17" fmla="*/ 4736091 w 6223400"/>
              <a:gd name="connsiteY17" fmla="*/ 365928 h 6858000"/>
              <a:gd name="connsiteX18" fmla="*/ 4739022 w 6223400"/>
              <a:gd name="connsiteY18" fmla="*/ 371555 h 6858000"/>
              <a:gd name="connsiteX19" fmla="*/ 4737700 w 6223400"/>
              <a:gd name="connsiteY19" fmla="*/ 372314 h 6858000"/>
              <a:gd name="connsiteX20" fmla="*/ 4766342 w 6223400"/>
              <a:gd name="connsiteY20" fmla="*/ 533311 h 6858000"/>
              <a:gd name="connsiteX21" fmla="*/ 4777327 w 6223400"/>
              <a:gd name="connsiteY21" fmla="*/ 543960 h 6858000"/>
              <a:gd name="connsiteX22" fmla="*/ 4785029 w 6223400"/>
              <a:gd name="connsiteY22" fmla="*/ 557747 h 6858000"/>
              <a:gd name="connsiteX23" fmla="*/ 4784573 w 6223400"/>
              <a:gd name="connsiteY23" fmla="*/ 559975 h 6858000"/>
              <a:gd name="connsiteX24" fmla="*/ 4789365 w 6223400"/>
              <a:gd name="connsiteY24" fmla="*/ 577604 h 6858000"/>
              <a:gd name="connsiteX25" fmla="*/ 4793212 w 6223400"/>
              <a:gd name="connsiteY25" fmla="*/ 580389 h 6858000"/>
              <a:gd name="connsiteX26" fmla="*/ 4820197 w 6223400"/>
              <a:gd name="connsiteY26" fmla="*/ 654308 h 6858000"/>
              <a:gd name="connsiteX27" fmla="*/ 4789004 w 6223400"/>
              <a:gd name="connsiteY27" fmla="*/ 709310 h 6858000"/>
              <a:gd name="connsiteX28" fmla="*/ 4809572 w 6223400"/>
              <a:gd name="connsiteY28" fmla="*/ 893538 h 6858000"/>
              <a:gd name="connsiteX29" fmla="*/ 4832997 w 6223400"/>
              <a:gd name="connsiteY29" fmla="*/ 1201806 h 6858000"/>
              <a:gd name="connsiteX30" fmla="*/ 4793622 w 6223400"/>
              <a:gd name="connsiteY30" fmla="*/ 1467065 h 6858000"/>
              <a:gd name="connsiteX31" fmla="*/ 4808087 w 6223400"/>
              <a:gd name="connsiteY31" fmla="*/ 1640574 h 6858000"/>
              <a:gd name="connsiteX32" fmla="*/ 4818290 w 6223400"/>
              <a:gd name="connsiteY32" fmla="*/ 1723113 h 6858000"/>
              <a:gd name="connsiteX33" fmla="*/ 4802030 w 6223400"/>
              <a:gd name="connsiteY33" fmla="*/ 1796477 h 6858000"/>
              <a:gd name="connsiteX34" fmla="*/ 4789394 w 6223400"/>
              <a:gd name="connsiteY34" fmla="*/ 1850084 h 6858000"/>
              <a:gd name="connsiteX35" fmla="*/ 4781341 w 6223400"/>
              <a:gd name="connsiteY35" fmla="*/ 1964880 h 6858000"/>
              <a:gd name="connsiteX36" fmla="*/ 4780876 w 6223400"/>
              <a:gd name="connsiteY36" fmla="*/ 2085740 h 6858000"/>
              <a:gd name="connsiteX37" fmla="*/ 4721183 w 6223400"/>
              <a:gd name="connsiteY37" fmla="*/ 2249323 h 6858000"/>
              <a:gd name="connsiteX38" fmla="*/ 4696718 w 6223400"/>
              <a:gd name="connsiteY38" fmla="*/ 2602688 h 6858000"/>
              <a:gd name="connsiteX39" fmla="*/ 4688423 w 6223400"/>
              <a:gd name="connsiteY39" fmla="*/ 2721695 h 6858000"/>
              <a:gd name="connsiteX40" fmla="*/ 4668388 w 6223400"/>
              <a:gd name="connsiteY40" fmla="*/ 2840426 h 6858000"/>
              <a:gd name="connsiteX41" fmla="*/ 4695734 w 6223400"/>
              <a:gd name="connsiteY41" fmla="*/ 2936681 h 6858000"/>
              <a:gd name="connsiteX42" fmla="*/ 4673957 w 6223400"/>
              <a:gd name="connsiteY42" fmla="*/ 3075786 h 6858000"/>
              <a:gd name="connsiteX43" fmla="*/ 4672057 w 6223400"/>
              <a:gd name="connsiteY43" fmla="*/ 3182899 h 6858000"/>
              <a:gd name="connsiteX44" fmla="*/ 4684836 w 6223400"/>
              <a:gd name="connsiteY44" fmla="*/ 3210263 h 6858000"/>
              <a:gd name="connsiteX45" fmla="*/ 4684277 w 6223400"/>
              <a:gd name="connsiteY45" fmla="*/ 3214819 h 6858000"/>
              <a:gd name="connsiteX46" fmla="*/ 4679724 w 6223400"/>
              <a:gd name="connsiteY46" fmla="*/ 3215542 h 6858000"/>
              <a:gd name="connsiteX47" fmla="*/ 4677577 w 6223400"/>
              <a:gd name="connsiteY47" fmla="*/ 3227568 h 6858000"/>
              <a:gd name="connsiteX48" fmla="*/ 4679121 w 6223400"/>
              <a:gd name="connsiteY48" fmla="*/ 3243956 h 6858000"/>
              <a:gd name="connsiteX49" fmla="*/ 4675886 w 6223400"/>
              <a:gd name="connsiteY49" fmla="*/ 3258102 h 6858000"/>
              <a:gd name="connsiteX50" fmla="*/ 4666132 w 6223400"/>
              <a:gd name="connsiteY50" fmla="*/ 3289864 h 6858000"/>
              <a:gd name="connsiteX51" fmla="*/ 4665929 w 6223400"/>
              <a:gd name="connsiteY51" fmla="*/ 3300587 h 6858000"/>
              <a:gd name="connsiteX52" fmla="*/ 4662937 w 6223400"/>
              <a:gd name="connsiteY52" fmla="*/ 3311027 h 6858000"/>
              <a:gd name="connsiteX53" fmla="*/ 4660497 w 6223400"/>
              <a:gd name="connsiteY53" fmla="*/ 3311675 h 6858000"/>
              <a:gd name="connsiteX54" fmla="*/ 4654307 w 6223400"/>
              <a:gd name="connsiteY54" fmla="*/ 3305257 h 6858000"/>
              <a:gd name="connsiteX55" fmla="*/ 4651183 w 6223400"/>
              <a:gd name="connsiteY55" fmla="*/ 3460438 h 6858000"/>
              <a:gd name="connsiteX56" fmla="*/ 4668869 w 6223400"/>
              <a:gd name="connsiteY56" fmla="*/ 3559504 h 6858000"/>
              <a:gd name="connsiteX57" fmla="*/ 4706367 w 6223400"/>
              <a:gd name="connsiteY57" fmla="*/ 3636089 h 6858000"/>
              <a:gd name="connsiteX58" fmla="*/ 4745680 w 6223400"/>
              <a:gd name="connsiteY58" fmla="*/ 3768627 h 6858000"/>
              <a:gd name="connsiteX59" fmla="*/ 4848872 w 6223400"/>
              <a:gd name="connsiteY59" fmla="*/ 3937574 h 6858000"/>
              <a:gd name="connsiteX60" fmla="*/ 4963133 w 6223400"/>
              <a:gd name="connsiteY60" fmla="*/ 4114322 h 6858000"/>
              <a:gd name="connsiteX61" fmla="*/ 5099436 w 6223400"/>
              <a:gd name="connsiteY61" fmla="*/ 4390012 h 6858000"/>
              <a:gd name="connsiteX62" fmla="*/ 5177436 w 6223400"/>
              <a:gd name="connsiteY62" fmla="*/ 4529367 h 6858000"/>
              <a:gd name="connsiteX63" fmla="*/ 5245650 w 6223400"/>
              <a:gd name="connsiteY63" fmla="*/ 4634370 h 6858000"/>
              <a:gd name="connsiteX64" fmla="*/ 5265662 w 6223400"/>
              <a:gd name="connsiteY64" fmla="*/ 4708824 h 6858000"/>
              <a:gd name="connsiteX65" fmla="*/ 5305482 w 6223400"/>
              <a:gd name="connsiteY65" fmla="*/ 4824943 h 6858000"/>
              <a:gd name="connsiteX66" fmla="*/ 5341722 w 6223400"/>
              <a:gd name="connsiteY66" fmla="*/ 4867341 h 6858000"/>
              <a:gd name="connsiteX67" fmla="*/ 5391860 w 6223400"/>
              <a:gd name="connsiteY67" fmla="*/ 4969482 h 6858000"/>
              <a:gd name="connsiteX68" fmla="*/ 5443823 w 6223400"/>
              <a:gd name="connsiteY68" fmla="*/ 5045764 h 6858000"/>
              <a:gd name="connsiteX69" fmla="*/ 5698884 w 6223400"/>
              <a:gd name="connsiteY69" fmla="*/ 5240135 h 6858000"/>
              <a:gd name="connsiteX70" fmla="*/ 5802745 w 6223400"/>
              <a:gd name="connsiteY70" fmla="*/ 5405525 h 6858000"/>
              <a:gd name="connsiteX71" fmla="*/ 5896576 w 6223400"/>
              <a:gd name="connsiteY71" fmla="*/ 5514876 h 6858000"/>
              <a:gd name="connsiteX72" fmla="*/ 5905131 w 6223400"/>
              <a:gd name="connsiteY72" fmla="*/ 5543895 h 6858000"/>
              <a:gd name="connsiteX73" fmla="*/ 5919711 w 6223400"/>
              <a:gd name="connsiteY73" fmla="*/ 5592311 h 6858000"/>
              <a:gd name="connsiteX74" fmla="*/ 5921028 w 6223400"/>
              <a:gd name="connsiteY74" fmla="*/ 5636484 h 6858000"/>
              <a:gd name="connsiteX75" fmla="*/ 5937013 w 6223400"/>
              <a:gd name="connsiteY75" fmla="*/ 5673804 h 6858000"/>
              <a:gd name="connsiteX76" fmla="*/ 5953116 w 6223400"/>
              <a:gd name="connsiteY76" fmla="*/ 5672149 h 6858000"/>
              <a:gd name="connsiteX77" fmla="*/ 5966195 w 6223400"/>
              <a:gd name="connsiteY77" fmla="*/ 5715424 h 6858000"/>
              <a:gd name="connsiteX78" fmla="*/ 5984676 w 6223400"/>
              <a:gd name="connsiteY78" fmla="*/ 5782202 h 6858000"/>
              <a:gd name="connsiteX79" fmla="*/ 5991226 w 6223400"/>
              <a:gd name="connsiteY79" fmla="*/ 5790528 h 6858000"/>
              <a:gd name="connsiteX80" fmla="*/ 5983278 w 6223400"/>
              <a:gd name="connsiteY80" fmla="*/ 5805716 h 6858000"/>
              <a:gd name="connsiteX81" fmla="*/ 5983618 w 6223400"/>
              <a:gd name="connsiteY81" fmla="*/ 5862441 h 6858000"/>
              <a:gd name="connsiteX82" fmla="*/ 6015245 w 6223400"/>
              <a:gd name="connsiteY82" fmla="*/ 5963982 h 6858000"/>
              <a:gd name="connsiteX83" fmla="*/ 6027586 w 6223400"/>
              <a:gd name="connsiteY83" fmla="*/ 5986436 h 6858000"/>
              <a:gd name="connsiteX84" fmla="*/ 6049361 w 6223400"/>
              <a:gd name="connsiteY84" fmla="*/ 6034848 h 6858000"/>
              <a:gd name="connsiteX85" fmla="*/ 6070025 w 6223400"/>
              <a:gd name="connsiteY85" fmla="*/ 6064390 h 6858000"/>
              <a:gd name="connsiteX86" fmla="*/ 6066083 w 6223400"/>
              <a:gd name="connsiteY86" fmla="*/ 6074622 h 6858000"/>
              <a:gd name="connsiteX87" fmla="*/ 6068582 w 6223400"/>
              <a:gd name="connsiteY87" fmla="*/ 6095625 h 6858000"/>
              <a:gd name="connsiteX88" fmla="*/ 6098779 w 6223400"/>
              <a:gd name="connsiteY88" fmla="*/ 6194890 h 6858000"/>
              <a:gd name="connsiteX89" fmla="*/ 6109139 w 6223400"/>
              <a:gd name="connsiteY89" fmla="*/ 6211062 h 6858000"/>
              <a:gd name="connsiteX90" fmla="*/ 6145119 w 6223400"/>
              <a:gd name="connsiteY90" fmla="*/ 6303997 h 6858000"/>
              <a:gd name="connsiteX91" fmla="*/ 6165032 w 6223400"/>
              <a:gd name="connsiteY91" fmla="*/ 6461800 h 6858000"/>
              <a:gd name="connsiteX92" fmla="*/ 6210435 w 6223400"/>
              <a:gd name="connsiteY92" fmla="*/ 6633111 h 6858000"/>
              <a:gd name="connsiteX93" fmla="*/ 6219899 w 6223400"/>
              <a:gd name="connsiteY93" fmla="*/ 6838923 h 6858000"/>
              <a:gd name="connsiteX94" fmla="*/ 6216288 w 6223400"/>
              <a:gd name="connsiteY94" fmla="*/ 6858000 h 6858000"/>
              <a:gd name="connsiteX95" fmla="*/ 0 w 6223400"/>
              <a:gd name="connsiteY95" fmla="*/ 685800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30597 w 6223400"/>
              <a:gd name="connsiteY4" fmla="*/ 150389 h 6858000"/>
              <a:gd name="connsiteX5" fmla="*/ 4688068 w 6223400"/>
              <a:gd name="connsiteY5" fmla="*/ 223730 h 6858000"/>
              <a:gd name="connsiteX6" fmla="*/ 4698971 w 6223400"/>
              <a:gd name="connsiteY6" fmla="*/ 233841 h 6858000"/>
              <a:gd name="connsiteX7" fmla="*/ 4706561 w 6223400"/>
              <a:gd name="connsiteY7" fmla="*/ 246988 h 6858000"/>
              <a:gd name="connsiteX8" fmla="*/ 4706084 w 6223400"/>
              <a:gd name="connsiteY8" fmla="*/ 249129 h 6858000"/>
              <a:gd name="connsiteX9" fmla="*/ 4710729 w 6223400"/>
              <a:gd name="connsiteY9" fmla="*/ 265981 h 6858000"/>
              <a:gd name="connsiteX10" fmla="*/ 4718625 w 6223400"/>
              <a:gd name="connsiteY10" fmla="*/ 279849 h 6858000"/>
              <a:gd name="connsiteX11" fmla="*/ 4740930 w 6223400"/>
              <a:gd name="connsiteY11" fmla="*/ 339224 h 6858000"/>
              <a:gd name="connsiteX12" fmla="*/ 4740041 w 6223400"/>
              <a:gd name="connsiteY12" fmla="*/ 340080 h 6858000"/>
              <a:gd name="connsiteX13" fmla="*/ 4738863 w 6223400"/>
              <a:gd name="connsiteY13" fmla="*/ 351201 h 6858000"/>
              <a:gd name="connsiteX14" fmla="*/ 4732241 w 6223400"/>
              <a:gd name="connsiteY14" fmla="*/ 351407 h 6858000"/>
              <a:gd name="connsiteX15" fmla="*/ 4732927 w 6223400"/>
              <a:gd name="connsiteY15" fmla="*/ 353369 h 6858000"/>
              <a:gd name="connsiteX16" fmla="*/ 4736091 w 6223400"/>
              <a:gd name="connsiteY16" fmla="*/ 365928 h 6858000"/>
              <a:gd name="connsiteX17" fmla="*/ 4739022 w 6223400"/>
              <a:gd name="connsiteY17" fmla="*/ 371555 h 6858000"/>
              <a:gd name="connsiteX18" fmla="*/ 4737700 w 6223400"/>
              <a:gd name="connsiteY18" fmla="*/ 372314 h 6858000"/>
              <a:gd name="connsiteX19" fmla="*/ 4766342 w 6223400"/>
              <a:gd name="connsiteY19" fmla="*/ 533311 h 6858000"/>
              <a:gd name="connsiteX20" fmla="*/ 4777327 w 6223400"/>
              <a:gd name="connsiteY20" fmla="*/ 543960 h 6858000"/>
              <a:gd name="connsiteX21" fmla="*/ 4785029 w 6223400"/>
              <a:gd name="connsiteY21" fmla="*/ 557747 h 6858000"/>
              <a:gd name="connsiteX22" fmla="*/ 4784573 w 6223400"/>
              <a:gd name="connsiteY22" fmla="*/ 559975 h 6858000"/>
              <a:gd name="connsiteX23" fmla="*/ 4789365 w 6223400"/>
              <a:gd name="connsiteY23" fmla="*/ 577604 h 6858000"/>
              <a:gd name="connsiteX24" fmla="*/ 4793212 w 6223400"/>
              <a:gd name="connsiteY24" fmla="*/ 580389 h 6858000"/>
              <a:gd name="connsiteX25" fmla="*/ 4820197 w 6223400"/>
              <a:gd name="connsiteY25" fmla="*/ 654308 h 6858000"/>
              <a:gd name="connsiteX26" fmla="*/ 4789004 w 6223400"/>
              <a:gd name="connsiteY26" fmla="*/ 709310 h 6858000"/>
              <a:gd name="connsiteX27" fmla="*/ 4809572 w 6223400"/>
              <a:gd name="connsiteY27" fmla="*/ 893538 h 6858000"/>
              <a:gd name="connsiteX28" fmla="*/ 4832997 w 6223400"/>
              <a:gd name="connsiteY28" fmla="*/ 1201806 h 6858000"/>
              <a:gd name="connsiteX29" fmla="*/ 4793622 w 6223400"/>
              <a:gd name="connsiteY29" fmla="*/ 1467065 h 6858000"/>
              <a:gd name="connsiteX30" fmla="*/ 4808087 w 6223400"/>
              <a:gd name="connsiteY30" fmla="*/ 1640574 h 6858000"/>
              <a:gd name="connsiteX31" fmla="*/ 4818290 w 6223400"/>
              <a:gd name="connsiteY31" fmla="*/ 1723113 h 6858000"/>
              <a:gd name="connsiteX32" fmla="*/ 4802030 w 6223400"/>
              <a:gd name="connsiteY32" fmla="*/ 1796477 h 6858000"/>
              <a:gd name="connsiteX33" fmla="*/ 4789394 w 6223400"/>
              <a:gd name="connsiteY33" fmla="*/ 1850084 h 6858000"/>
              <a:gd name="connsiteX34" fmla="*/ 4781341 w 6223400"/>
              <a:gd name="connsiteY34" fmla="*/ 1964880 h 6858000"/>
              <a:gd name="connsiteX35" fmla="*/ 4780876 w 6223400"/>
              <a:gd name="connsiteY35" fmla="*/ 2085740 h 6858000"/>
              <a:gd name="connsiteX36" fmla="*/ 4721183 w 6223400"/>
              <a:gd name="connsiteY36" fmla="*/ 2249323 h 6858000"/>
              <a:gd name="connsiteX37" fmla="*/ 4696718 w 6223400"/>
              <a:gd name="connsiteY37" fmla="*/ 2602688 h 6858000"/>
              <a:gd name="connsiteX38" fmla="*/ 4688423 w 6223400"/>
              <a:gd name="connsiteY38" fmla="*/ 2721695 h 6858000"/>
              <a:gd name="connsiteX39" fmla="*/ 4668388 w 6223400"/>
              <a:gd name="connsiteY39" fmla="*/ 2840426 h 6858000"/>
              <a:gd name="connsiteX40" fmla="*/ 4695734 w 6223400"/>
              <a:gd name="connsiteY40" fmla="*/ 2936681 h 6858000"/>
              <a:gd name="connsiteX41" fmla="*/ 4673957 w 6223400"/>
              <a:gd name="connsiteY41" fmla="*/ 3075786 h 6858000"/>
              <a:gd name="connsiteX42" fmla="*/ 4672057 w 6223400"/>
              <a:gd name="connsiteY42" fmla="*/ 3182899 h 6858000"/>
              <a:gd name="connsiteX43" fmla="*/ 4684836 w 6223400"/>
              <a:gd name="connsiteY43" fmla="*/ 3210263 h 6858000"/>
              <a:gd name="connsiteX44" fmla="*/ 4684277 w 6223400"/>
              <a:gd name="connsiteY44" fmla="*/ 3214819 h 6858000"/>
              <a:gd name="connsiteX45" fmla="*/ 4679724 w 6223400"/>
              <a:gd name="connsiteY45" fmla="*/ 3215542 h 6858000"/>
              <a:gd name="connsiteX46" fmla="*/ 4677577 w 6223400"/>
              <a:gd name="connsiteY46" fmla="*/ 3227568 h 6858000"/>
              <a:gd name="connsiteX47" fmla="*/ 4679121 w 6223400"/>
              <a:gd name="connsiteY47" fmla="*/ 3243956 h 6858000"/>
              <a:gd name="connsiteX48" fmla="*/ 4675886 w 6223400"/>
              <a:gd name="connsiteY48" fmla="*/ 3258102 h 6858000"/>
              <a:gd name="connsiteX49" fmla="*/ 4666132 w 6223400"/>
              <a:gd name="connsiteY49" fmla="*/ 3289864 h 6858000"/>
              <a:gd name="connsiteX50" fmla="*/ 4665929 w 6223400"/>
              <a:gd name="connsiteY50" fmla="*/ 3300587 h 6858000"/>
              <a:gd name="connsiteX51" fmla="*/ 4662937 w 6223400"/>
              <a:gd name="connsiteY51" fmla="*/ 3311027 h 6858000"/>
              <a:gd name="connsiteX52" fmla="*/ 4660497 w 6223400"/>
              <a:gd name="connsiteY52" fmla="*/ 3311675 h 6858000"/>
              <a:gd name="connsiteX53" fmla="*/ 4654307 w 6223400"/>
              <a:gd name="connsiteY53" fmla="*/ 3305257 h 6858000"/>
              <a:gd name="connsiteX54" fmla="*/ 4651183 w 6223400"/>
              <a:gd name="connsiteY54" fmla="*/ 3460438 h 6858000"/>
              <a:gd name="connsiteX55" fmla="*/ 4668869 w 6223400"/>
              <a:gd name="connsiteY55" fmla="*/ 3559504 h 6858000"/>
              <a:gd name="connsiteX56" fmla="*/ 4706367 w 6223400"/>
              <a:gd name="connsiteY56" fmla="*/ 3636089 h 6858000"/>
              <a:gd name="connsiteX57" fmla="*/ 4745680 w 6223400"/>
              <a:gd name="connsiteY57" fmla="*/ 3768627 h 6858000"/>
              <a:gd name="connsiteX58" fmla="*/ 4848872 w 6223400"/>
              <a:gd name="connsiteY58" fmla="*/ 3937574 h 6858000"/>
              <a:gd name="connsiteX59" fmla="*/ 4963133 w 6223400"/>
              <a:gd name="connsiteY59" fmla="*/ 4114322 h 6858000"/>
              <a:gd name="connsiteX60" fmla="*/ 5099436 w 6223400"/>
              <a:gd name="connsiteY60" fmla="*/ 4390012 h 6858000"/>
              <a:gd name="connsiteX61" fmla="*/ 5177436 w 6223400"/>
              <a:gd name="connsiteY61" fmla="*/ 4529367 h 6858000"/>
              <a:gd name="connsiteX62" fmla="*/ 5245650 w 6223400"/>
              <a:gd name="connsiteY62" fmla="*/ 4634370 h 6858000"/>
              <a:gd name="connsiteX63" fmla="*/ 5265662 w 6223400"/>
              <a:gd name="connsiteY63" fmla="*/ 4708824 h 6858000"/>
              <a:gd name="connsiteX64" fmla="*/ 5305482 w 6223400"/>
              <a:gd name="connsiteY64" fmla="*/ 4824943 h 6858000"/>
              <a:gd name="connsiteX65" fmla="*/ 5341722 w 6223400"/>
              <a:gd name="connsiteY65" fmla="*/ 4867341 h 6858000"/>
              <a:gd name="connsiteX66" fmla="*/ 5391860 w 6223400"/>
              <a:gd name="connsiteY66" fmla="*/ 4969482 h 6858000"/>
              <a:gd name="connsiteX67" fmla="*/ 5443823 w 6223400"/>
              <a:gd name="connsiteY67" fmla="*/ 5045764 h 6858000"/>
              <a:gd name="connsiteX68" fmla="*/ 5698884 w 6223400"/>
              <a:gd name="connsiteY68" fmla="*/ 5240135 h 6858000"/>
              <a:gd name="connsiteX69" fmla="*/ 5802745 w 6223400"/>
              <a:gd name="connsiteY69" fmla="*/ 5405525 h 6858000"/>
              <a:gd name="connsiteX70" fmla="*/ 5896576 w 6223400"/>
              <a:gd name="connsiteY70" fmla="*/ 5514876 h 6858000"/>
              <a:gd name="connsiteX71" fmla="*/ 5905131 w 6223400"/>
              <a:gd name="connsiteY71" fmla="*/ 5543895 h 6858000"/>
              <a:gd name="connsiteX72" fmla="*/ 5919711 w 6223400"/>
              <a:gd name="connsiteY72" fmla="*/ 5592311 h 6858000"/>
              <a:gd name="connsiteX73" fmla="*/ 5921028 w 6223400"/>
              <a:gd name="connsiteY73" fmla="*/ 5636484 h 6858000"/>
              <a:gd name="connsiteX74" fmla="*/ 5937013 w 6223400"/>
              <a:gd name="connsiteY74" fmla="*/ 5673804 h 6858000"/>
              <a:gd name="connsiteX75" fmla="*/ 5953116 w 6223400"/>
              <a:gd name="connsiteY75" fmla="*/ 5672149 h 6858000"/>
              <a:gd name="connsiteX76" fmla="*/ 5966195 w 6223400"/>
              <a:gd name="connsiteY76" fmla="*/ 5715424 h 6858000"/>
              <a:gd name="connsiteX77" fmla="*/ 5984676 w 6223400"/>
              <a:gd name="connsiteY77" fmla="*/ 5782202 h 6858000"/>
              <a:gd name="connsiteX78" fmla="*/ 5991226 w 6223400"/>
              <a:gd name="connsiteY78" fmla="*/ 5790528 h 6858000"/>
              <a:gd name="connsiteX79" fmla="*/ 5983278 w 6223400"/>
              <a:gd name="connsiteY79" fmla="*/ 5805716 h 6858000"/>
              <a:gd name="connsiteX80" fmla="*/ 5983618 w 6223400"/>
              <a:gd name="connsiteY80" fmla="*/ 5862441 h 6858000"/>
              <a:gd name="connsiteX81" fmla="*/ 6015245 w 6223400"/>
              <a:gd name="connsiteY81" fmla="*/ 5963982 h 6858000"/>
              <a:gd name="connsiteX82" fmla="*/ 6027586 w 6223400"/>
              <a:gd name="connsiteY82" fmla="*/ 5986436 h 6858000"/>
              <a:gd name="connsiteX83" fmla="*/ 6049361 w 6223400"/>
              <a:gd name="connsiteY83" fmla="*/ 6034848 h 6858000"/>
              <a:gd name="connsiteX84" fmla="*/ 6070025 w 6223400"/>
              <a:gd name="connsiteY84" fmla="*/ 6064390 h 6858000"/>
              <a:gd name="connsiteX85" fmla="*/ 6066083 w 6223400"/>
              <a:gd name="connsiteY85" fmla="*/ 6074622 h 6858000"/>
              <a:gd name="connsiteX86" fmla="*/ 6068582 w 6223400"/>
              <a:gd name="connsiteY86" fmla="*/ 6095625 h 6858000"/>
              <a:gd name="connsiteX87" fmla="*/ 6098779 w 6223400"/>
              <a:gd name="connsiteY87" fmla="*/ 6194890 h 6858000"/>
              <a:gd name="connsiteX88" fmla="*/ 6109139 w 6223400"/>
              <a:gd name="connsiteY88" fmla="*/ 6211062 h 6858000"/>
              <a:gd name="connsiteX89" fmla="*/ 6145119 w 6223400"/>
              <a:gd name="connsiteY89" fmla="*/ 6303997 h 6858000"/>
              <a:gd name="connsiteX90" fmla="*/ 6165032 w 6223400"/>
              <a:gd name="connsiteY90" fmla="*/ 6461800 h 6858000"/>
              <a:gd name="connsiteX91" fmla="*/ 6210435 w 6223400"/>
              <a:gd name="connsiteY91" fmla="*/ 6633111 h 6858000"/>
              <a:gd name="connsiteX92" fmla="*/ 6219899 w 6223400"/>
              <a:gd name="connsiteY92" fmla="*/ 6838923 h 6858000"/>
              <a:gd name="connsiteX93" fmla="*/ 6216288 w 6223400"/>
              <a:gd name="connsiteY93" fmla="*/ 6858000 h 6858000"/>
              <a:gd name="connsiteX94" fmla="*/ 0 w 6223400"/>
              <a:gd name="connsiteY94" fmla="*/ 6858000 h 6858000"/>
              <a:gd name="connsiteX95" fmla="*/ 0 w 6223400"/>
              <a:gd name="connsiteY95"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06561 w 6223400"/>
              <a:gd name="connsiteY6" fmla="*/ 246988 h 6858000"/>
              <a:gd name="connsiteX7" fmla="*/ 4706084 w 6223400"/>
              <a:gd name="connsiteY7" fmla="*/ 249129 h 6858000"/>
              <a:gd name="connsiteX8" fmla="*/ 4710729 w 6223400"/>
              <a:gd name="connsiteY8" fmla="*/ 265981 h 6858000"/>
              <a:gd name="connsiteX9" fmla="*/ 4718625 w 6223400"/>
              <a:gd name="connsiteY9" fmla="*/ 279849 h 6858000"/>
              <a:gd name="connsiteX10" fmla="*/ 4740930 w 6223400"/>
              <a:gd name="connsiteY10" fmla="*/ 339224 h 6858000"/>
              <a:gd name="connsiteX11" fmla="*/ 4740041 w 6223400"/>
              <a:gd name="connsiteY11" fmla="*/ 340080 h 6858000"/>
              <a:gd name="connsiteX12" fmla="*/ 4738863 w 6223400"/>
              <a:gd name="connsiteY12" fmla="*/ 351201 h 6858000"/>
              <a:gd name="connsiteX13" fmla="*/ 4732241 w 6223400"/>
              <a:gd name="connsiteY13" fmla="*/ 351407 h 6858000"/>
              <a:gd name="connsiteX14" fmla="*/ 4732927 w 6223400"/>
              <a:gd name="connsiteY14" fmla="*/ 353369 h 6858000"/>
              <a:gd name="connsiteX15" fmla="*/ 4736091 w 6223400"/>
              <a:gd name="connsiteY15" fmla="*/ 365928 h 6858000"/>
              <a:gd name="connsiteX16" fmla="*/ 4739022 w 6223400"/>
              <a:gd name="connsiteY16" fmla="*/ 371555 h 6858000"/>
              <a:gd name="connsiteX17" fmla="*/ 4737700 w 6223400"/>
              <a:gd name="connsiteY17" fmla="*/ 372314 h 6858000"/>
              <a:gd name="connsiteX18" fmla="*/ 4766342 w 6223400"/>
              <a:gd name="connsiteY18" fmla="*/ 533311 h 6858000"/>
              <a:gd name="connsiteX19" fmla="*/ 4777327 w 6223400"/>
              <a:gd name="connsiteY19" fmla="*/ 543960 h 6858000"/>
              <a:gd name="connsiteX20" fmla="*/ 4785029 w 6223400"/>
              <a:gd name="connsiteY20" fmla="*/ 557747 h 6858000"/>
              <a:gd name="connsiteX21" fmla="*/ 4784573 w 6223400"/>
              <a:gd name="connsiteY21" fmla="*/ 559975 h 6858000"/>
              <a:gd name="connsiteX22" fmla="*/ 4789365 w 6223400"/>
              <a:gd name="connsiteY22" fmla="*/ 577604 h 6858000"/>
              <a:gd name="connsiteX23" fmla="*/ 4793212 w 6223400"/>
              <a:gd name="connsiteY23" fmla="*/ 580389 h 6858000"/>
              <a:gd name="connsiteX24" fmla="*/ 4820197 w 6223400"/>
              <a:gd name="connsiteY24" fmla="*/ 654308 h 6858000"/>
              <a:gd name="connsiteX25" fmla="*/ 4789004 w 6223400"/>
              <a:gd name="connsiteY25" fmla="*/ 709310 h 6858000"/>
              <a:gd name="connsiteX26" fmla="*/ 4809572 w 6223400"/>
              <a:gd name="connsiteY26" fmla="*/ 893538 h 6858000"/>
              <a:gd name="connsiteX27" fmla="*/ 4832997 w 6223400"/>
              <a:gd name="connsiteY27" fmla="*/ 1201806 h 6858000"/>
              <a:gd name="connsiteX28" fmla="*/ 4793622 w 6223400"/>
              <a:gd name="connsiteY28" fmla="*/ 1467065 h 6858000"/>
              <a:gd name="connsiteX29" fmla="*/ 4808087 w 6223400"/>
              <a:gd name="connsiteY29" fmla="*/ 1640574 h 6858000"/>
              <a:gd name="connsiteX30" fmla="*/ 4818290 w 6223400"/>
              <a:gd name="connsiteY30" fmla="*/ 1723113 h 6858000"/>
              <a:gd name="connsiteX31" fmla="*/ 4802030 w 6223400"/>
              <a:gd name="connsiteY31" fmla="*/ 1796477 h 6858000"/>
              <a:gd name="connsiteX32" fmla="*/ 4789394 w 6223400"/>
              <a:gd name="connsiteY32" fmla="*/ 1850084 h 6858000"/>
              <a:gd name="connsiteX33" fmla="*/ 4781341 w 6223400"/>
              <a:gd name="connsiteY33" fmla="*/ 1964880 h 6858000"/>
              <a:gd name="connsiteX34" fmla="*/ 4780876 w 6223400"/>
              <a:gd name="connsiteY34" fmla="*/ 2085740 h 6858000"/>
              <a:gd name="connsiteX35" fmla="*/ 4721183 w 6223400"/>
              <a:gd name="connsiteY35" fmla="*/ 2249323 h 6858000"/>
              <a:gd name="connsiteX36" fmla="*/ 4696718 w 6223400"/>
              <a:gd name="connsiteY36" fmla="*/ 2602688 h 6858000"/>
              <a:gd name="connsiteX37" fmla="*/ 4688423 w 6223400"/>
              <a:gd name="connsiteY37" fmla="*/ 2721695 h 6858000"/>
              <a:gd name="connsiteX38" fmla="*/ 4668388 w 6223400"/>
              <a:gd name="connsiteY38" fmla="*/ 2840426 h 6858000"/>
              <a:gd name="connsiteX39" fmla="*/ 4695734 w 6223400"/>
              <a:gd name="connsiteY39" fmla="*/ 2936681 h 6858000"/>
              <a:gd name="connsiteX40" fmla="*/ 4673957 w 6223400"/>
              <a:gd name="connsiteY40" fmla="*/ 3075786 h 6858000"/>
              <a:gd name="connsiteX41" fmla="*/ 4672057 w 6223400"/>
              <a:gd name="connsiteY41" fmla="*/ 3182899 h 6858000"/>
              <a:gd name="connsiteX42" fmla="*/ 4684836 w 6223400"/>
              <a:gd name="connsiteY42" fmla="*/ 3210263 h 6858000"/>
              <a:gd name="connsiteX43" fmla="*/ 4684277 w 6223400"/>
              <a:gd name="connsiteY43" fmla="*/ 3214819 h 6858000"/>
              <a:gd name="connsiteX44" fmla="*/ 4679724 w 6223400"/>
              <a:gd name="connsiteY44" fmla="*/ 3215542 h 6858000"/>
              <a:gd name="connsiteX45" fmla="*/ 4677577 w 6223400"/>
              <a:gd name="connsiteY45" fmla="*/ 3227568 h 6858000"/>
              <a:gd name="connsiteX46" fmla="*/ 4679121 w 6223400"/>
              <a:gd name="connsiteY46" fmla="*/ 3243956 h 6858000"/>
              <a:gd name="connsiteX47" fmla="*/ 4675886 w 6223400"/>
              <a:gd name="connsiteY47" fmla="*/ 3258102 h 6858000"/>
              <a:gd name="connsiteX48" fmla="*/ 4666132 w 6223400"/>
              <a:gd name="connsiteY48" fmla="*/ 3289864 h 6858000"/>
              <a:gd name="connsiteX49" fmla="*/ 4665929 w 6223400"/>
              <a:gd name="connsiteY49" fmla="*/ 3300587 h 6858000"/>
              <a:gd name="connsiteX50" fmla="*/ 4662937 w 6223400"/>
              <a:gd name="connsiteY50" fmla="*/ 3311027 h 6858000"/>
              <a:gd name="connsiteX51" fmla="*/ 4660497 w 6223400"/>
              <a:gd name="connsiteY51" fmla="*/ 3311675 h 6858000"/>
              <a:gd name="connsiteX52" fmla="*/ 4654307 w 6223400"/>
              <a:gd name="connsiteY52" fmla="*/ 3305257 h 6858000"/>
              <a:gd name="connsiteX53" fmla="*/ 4651183 w 6223400"/>
              <a:gd name="connsiteY53" fmla="*/ 3460438 h 6858000"/>
              <a:gd name="connsiteX54" fmla="*/ 4668869 w 6223400"/>
              <a:gd name="connsiteY54" fmla="*/ 3559504 h 6858000"/>
              <a:gd name="connsiteX55" fmla="*/ 4706367 w 6223400"/>
              <a:gd name="connsiteY55" fmla="*/ 3636089 h 6858000"/>
              <a:gd name="connsiteX56" fmla="*/ 4745680 w 6223400"/>
              <a:gd name="connsiteY56" fmla="*/ 3768627 h 6858000"/>
              <a:gd name="connsiteX57" fmla="*/ 4848872 w 6223400"/>
              <a:gd name="connsiteY57" fmla="*/ 3937574 h 6858000"/>
              <a:gd name="connsiteX58" fmla="*/ 4963133 w 6223400"/>
              <a:gd name="connsiteY58" fmla="*/ 4114322 h 6858000"/>
              <a:gd name="connsiteX59" fmla="*/ 5099436 w 6223400"/>
              <a:gd name="connsiteY59" fmla="*/ 4390012 h 6858000"/>
              <a:gd name="connsiteX60" fmla="*/ 5177436 w 6223400"/>
              <a:gd name="connsiteY60" fmla="*/ 4529367 h 6858000"/>
              <a:gd name="connsiteX61" fmla="*/ 5245650 w 6223400"/>
              <a:gd name="connsiteY61" fmla="*/ 4634370 h 6858000"/>
              <a:gd name="connsiteX62" fmla="*/ 5265662 w 6223400"/>
              <a:gd name="connsiteY62" fmla="*/ 4708824 h 6858000"/>
              <a:gd name="connsiteX63" fmla="*/ 5305482 w 6223400"/>
              <a:gd name="connsiteY63" fmla="*/ 4824943 h 6858000"/>
              <a:gd name="connsiteX64" fmla="*/ 5341722 w 6223400"/>
              <a:gd name="connsiteY64" fmla="*/ 4867341 h 6858000"/>
              <a:gd name="connsiteX65" fmla="*/ 5391860 w 6223400"/>
              <a:gd name="connsiteY65" fmla="*/ 4969482 h 6858000"/>
              <a:gd name="connsiteX66" fmla="*/ 5443823 w 6223400"/>
              <a:gd name="connsiteY66" fmla="*/ 5045764 h 6858000"/>
              <a:gd name="connsiteX67" fmla="*/ 5698884 w 6223400"/>
              <a:gd name="connsiteY67" fmla="*/ 5240135 h 6858000"/>
              <a:gd name="connsiteX68" fmla="*/ 5802745 w 6223400"/>
              <a:gd name="connsiteY68" fmla="*/ 5405525 h 6858000"/>
              <a:gd name="connsiteX69" fmla="*/ 5896576 w 6223400"/>
              <a:gd name="connsiteY69" fmla="*/ 5514876 h 6858000"/>
              <a:gd name="connsiteX70" fmla="*/ 5905131 w 6223400"/>
              <a:gd name="connsiteY70" fmla="*/ 5543895 h 6858000"/>
              <a:gd name="connsiteX71" fmla="*/ 5919711 w 6223400"/>
              <a:gd name="connsiteY71" fmla="*/ 5592311 h 6858000"/>
              <a:gd name="connsiteX72" fmla="*/ 5921028 w 6223400"/>
              <a:gd name="connsiteY72" fmla="*/ 5636484 h 6858000"/>
              <a:gd name="connsiteX73" fmla="*/ 5937013 w 6223400"/>
              <a:gd name="connsiteY73" fmla="*/ 5673804 h 6858000"/>
              <a:gd name="connsiteX74" fmla="*/ 5953116 w 6223400"/>
              <a:gd name="connsiteY74" fmla="*/ 5672149 h 6858000"/>
              <a:gd name="connsiteX75" fmla="*/ 5966195 w 6223400"/>
              <a:gd name="connsiteY75" fmla="*/ 5715424 h 6858000"/>
              <a:gd name="connsiteX76" fmla="*/ 5984676 w 6223400"/>
              <a:gd name="connsiteY76" fmla="*/ 5782202 h 6858000"/>
              <a:gd name="connsiteX77" fmla="*/ 5991226 w 6223400"/>
              <a:gd name="connsiteY77" fmla="*/ 5790528 h 6858000"/>
              <a:gd name="connsiteX78" fmla="*/ 5983278 w 6223400"/>
              <a:gd name="connsiteY78" fmla="*/ 5805716 h 6858000"/>
              <a:gd name="connsiteX79" fmla="*/ 5983618 w 6223400"/>
              <a:gd name="connsiteY79" fmla="*/ 5862441 h 6858000"/>
              <a:gd name="connsiteX80" fmla="*/ 6015245 w 6223400"/>
              <a:gd name="connsiteY80" fmla="*/ 5963982 h 6858000"/>
              <a:gd name="connsiteX81" fmla="*/ 6027586 w 6223400"/>
              <a:gd name="connsiteY81" fmla="*/ 5986436 h 6858000"/>
              <a:gd name="connsiteX82" fmla="*/ 6049361 w 6223400"/>
              <a:gd name="connsiteY82" fmla="*/ 6034848 h 6858000"/>
              <a:gd name="connsiteX83" fmla="*/ 6070025 w 6223400"/>
              <a:gd name="connsiteY83" fmla="*/ 6064390 h 6858000"/>
              <a:gd name="connsiteX84" fmla="*/ 6066083 w 6223400"/>
              <a:gd name="connsiteY84" fmla="*/ 6074622 h 6858000"/>
              <a:gd name="connsiteX85" fmla="*/ 6068582 w 6223400"/>
              <a:gd name="connsiteY85" fmla="*/ 6095625 h 6858000"/>
              <a:gd name="connsiteX86" fmla="*/ 6098779 w 6223400"/>
              <a:gd name="connsiteY86" fmla="*/ 6194890 h 6858000"/>
              <a:gd name="connsiteX87" fmla="*/ 6109139 w 6223400"/>
              <a:gd name="connsiteY87" fmla="*/ 6211062 h 6858000"/>
              <a:gd name="connsiteX88" fmla="*/ 6145119 w 6223400"/>
              <a:gd name="connsiteY88" fmla="*/ 6303997 h 6858000"/>
              <a:gd name="connsiteX89" fmla="*/ 6165032 w 6223400"/>
              <a:gd name="connsiteY89" fmla="*/ 6461800 h 6858000"/>
              <a:gd name="connsiteX90" fmla="*/ 6210435 w 6223400"/>
              <a:gd name="connsiteY90" fmla="*/ 6633111 h 6858000"/>
              <a:gd name="connsiteX91" fmla="*/ 6219899 w 6223400"/>
              <a:gd name="connsiteY91" fmla="*/ 6838923 h 6858000"/>
              <a:gd name="connsiteX92" fmla="*/ 6216288 w 6223400"/>
              <a:gd name="connsiteY92" fmla="*/ 6858000 h 6858000"/>
              <a:gd name="connsiteX93" fmla="*/ 0 w 6223400"/>
              <a:gd name="connsiteY93" fmla="*/ 6858000 h 6858000"/>
              <a:gd name="connsiteX94" fmla="*/ 0 w 6223400"/>
              <a:gd name="connsiteY94"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06561 w 6223400"/>
              <a:gd name="connsiteY6" fmla="*/ 246988 h 6858000"/>
              <a:gd name="connsiteX7" fmla="*/ 4710729 w 6223400"/>
              <a:gd name="connsiteY7" fmla="*/ 265981 h 6858000"/>
              <a:gd name="connsiteX8" fmla="*/ 4718625 w 6223400"/>
              <a:gd name="connsiteY8" fmla="*/ 279849 h 6858000"/>
              <a:gd name="connsiteX9" fmla="*/ 4740930 w 6223400"/>
              <a:gd name="connsiteY9" fmla="*/ 339224 h 6858000"/>
              <a:gd name="connsiteX10" fmla="*/ 4740041 w 6223400"/>
              <a:gd name="connsiteY10" fmla="*/ 340080 h 6858000"/>
              <a:gd name="connsiteX11" fmla="*/ 4738863 w 6223400"/>
              <a:gd name="connsiteY11" fmla="*/ 351201 h 6858000"/>
              <a:gd name="connsiteX12" fmla="*/ 4732241 w 6223400"/>
              <a:gd name="connsiteY12" fmla="*/ 351407 h 6858000"/>
              <a:gd name="connsiteX13" fmla="*/ 4732927 w 6223400"/>
              <a:gd name="connsiteY13" fmla="*/ 353369 h 6858000"/>
              <a:gd name="connsiteX14" fmla="*/ 4736091 w 6223400"/>
              <a:gd name="connsiteY14" fmla="*/ 365928 h 6858000"/>
              <a:gd name="connsiteX15" fmla="*/ 4739022 w 6223400"/>
              <a:gd name="connsiteY15" fmla="*/ 371555 h 6858000"/>
              <a:gd name="connsiteX16" fmla="*/ 4737700 w 6223400"/>
              <a:gd name="connsiteY16" fmla="*/ 372314 h 6858000"/>
              <a:gd name="connsiteX17" fmla="*/ 4766342 w 6223400"/>
              <a:gd name="connsiteY17" fmla="*/ 533311 h 6858000"/>
              <a:gd name="connsiteX18" fmla="*/ 4777327 w 6223400"/>
              <a:gd name="connsiteY18" fmla="*/ 543960 h 6858000"/>
              <a:gd name="connsiteX19" fmla="*/ 4785029 w 6223400"/>
              <a:gd name="connsiteY19" fmla="*/ 557747 h 6858000"/>
              <a:gd name="connsiteX20" fmla="*/ 4784573 w 6223400"/>
              <a:gd name="connsiteY20" fmla="*/ 559975 h 6858000"/>
              <a:gd name="connsiteX21" fmla="*/ 4789365 w 6223400"/>
              <a:gd name="connsiteY21" fmla="*/ 577604 h 6858000"/>
              <a:gd name="connsiteX22" fmla="*/ 4793212 w 6223400"/>
              <a:gd name="connsiteY22" fmla="*/ 580389 h 6858000"/>
              <a:gd name="connsiteX23" fmla="*/ 4820197 w 6223400"/>
              <a:gd name="connsiteY23" fmla="*/ 654308 h 6858000"/>
              <a:gd name="connsiteX24" fmla="*/ 4789004 w 6223400"/>
              <a:gd name="connsiteY24" fmla="*/ 709310 h 6858000"/>
              <a:gd name="connsiteX25" fmla="*/ 4809572 w 6223400"/>
              <a:gd name="connsiteY25" fmla="*/ 893538 h 6858000"/>
              <a:gd name="connsiteX26" fmla="*/ 4832997 w 6223400"/>
              <a:gd name="connsiteY26" fmla="*/ 1201806 h 6858000"/>
              <a:gd name="connsiteX27" fmla="*/ 4793622 w 6223400"/>
              <a:gd name="connsiteY27" fmla="*/ 1467065 h 6858000"/>
              <a:gd name="connsiteX28" fmla="*/ 4808087 w 6223400"/>
              <a:gd name="connsiteY28" fmla="*/ 1640574 h 6858000"/>
              <a:gd name="connsiteX29" fmla="*/ 4818290 w 6223400"/>
              <a:gd name="connsiteY29" fmla="*/ 1723113 h 6858000"/>
              <a:gd name="connsiteX30" fmla="*/ 4802030 w 6223400"/>
              <a:gd name="connsiteY30" fmla="*/ 1796477 h 6858000"/>
              <a:gd name="connsiteX31" fmla="*/ 4789394 w 6223400"/>
              <a:gd name="connsiteY31" fmla="*/ 1850084 h 6858000"/>
              <a:gd name="connsiteX32" fmla="*/ 4781341 w 6223400"/>
              <a:gd name="connsiteY32" fmla="*/ 1964880 h 6858000"/>
              <a:gd name="connsiteX33" fmla="*/ 4780876 w 6223400"/>
              <a:gd name="connsiteY33" fmla="*/ 2085740 h 6858000"/>
              <a:gd name="connsiteX34" fmla="*/ 4721183 w 6223400"/>
              <a:gd name="connsiteY34" fmla="*/ 2249323 h 6858000"/>
              <a:gd name="connsiteX35" fmla="*/ 4696718 w 6223400"/>
              <a:gd name="connsiteY35" fmla="*/ 2602688 h 6858000"/>
              <a:gd name="connsiteX36" fmla="*/ 4688423 w 6223400"/>
              <a:gd name="connsiteY36" fmla="*/ 2721695 h 6858000"/>
              <a:gd name="connsiteX37" fmla="*/ 4668388 w 6223400"/>
              <a:gd name="connsiteY37" fmla="*/ 2840426 h 6858000"/>
              <a:gd name="connsiteX38" fmla="*/ 4695734 w 6223400"/>
              <a:gd name="connsiteY38" fmla="*/ 2936681 h 6858000"/>
              <a:gd name="connsiteX39" fmla="*/ 4673957 w 6223400"/>
              <a:gd name="connsiteY39" fmla="*/ 3075786 h 6858000"/>
              <a:gd name="connsiteX40" fmla="*/ 4672057 w 6223400"/>
              <a:gd name="connsiteY40" fmla="*/ 3182899 h 6858000"/>
              <a:gd name="connsiteX41" fmla="*/ 4684836 w 6223400"/>
              <a:gd name="connsiteY41" fmla="*/ 3210263 h 6858000"/>
              <a:gd name="connsiteX42" fmla="*/ 4684277 w 6223400"/>
              <a:gd name="connsiteY42" fmla="*/ 3214819 h 6858000"/>
              <a:gd name="connsiteX43" fmla="*/ 4679724 w 6223400"/>
              <a:gd name="connsiteY43" fmla="*/ 3215542 h 6858000"/>
              <a:gd name="connsiteX44" fmla="*/ 4677577 w 6223400"/>
              <a:gd name="connsiteY44" fmla="*/ 3227568 h 6858000"/>
              <a:gd name="connsiteX45" fmla="*/ 4679121 w 6223400"/>
              <a:gd name="connsiteY45" fmla="*/ 3243956 h 6858000"/>
              <a:gd name="connsiteX46" fmla="*/ 4675886 w 6223400"/>
              <a:gd name="connsiteY46" fmla="*/ 3258102 h 6858000"/>
              <a:gd name="connsiteX47" fmla="*/ 4666132 w 6223400"/>
              <a:gd name="connsiteY47" fmla="*/ 3289864 h 6858000"/>
              <a:gd name="connsiteX48" fmla="*/ 4665929 w 6223400"/>
              <a:gd name="connsiteY48" fmla="*/ 3300587 h 6858000"/>
              <a:gd name="connsiteX49" fmla="*/ 4662937 w 6223400"/>
              <a:gd name="connsiteY49" fmla="*/ 3311027 h 6858000"/>
              <a:gd name="connsiteX50" fmla="*/ 4660497 w 6223400"/>
              <a:gd name="connsiteY50" fmla="*/ 3311675 h 6858000"/>
              <a:gd name="connsiteX51" fmla="*/ 4654307 w 6223400"/>
              <a:gd name="connsiteY51" fmla="*/ 3305257 h 6858000"/>
              <a:gd name="connsiteX52" fmla="*/ 4651183 w 6223400"/>
              <a:gd name="connsiteY52" fmla="*/ 3460438 h 6858000"/>
              <a:gd name="connsiteX53" fmla="*/ 4668869 w 6223400"/>
              <a:gd name="connsiteY53" fmla="*/ 3559504 h 6858000"/>
              <a:gd name="connsiteX54" fmla="*/ 4706367 w 6223400"/>
              <a:gd name="connsiteY54" fmla="*/ 3636089 h 6858000"/>
              <a:gd name="connsiteX55" fmla="*/ 4745680 w 6223400"/>
              <a:gd name="connsiteY55" fmla="*/ 3768627 h 6858000"/>
              <a:gd name="connsiteX56" fmla="*/ 4848872 w 6223400"/>
              <a:gd name="connsiteY56" fmla="*/ 3937574 h 6858000"/>
              <a:gd name="connsiteX57" fmla="*/ 4963133 w 6223400"/>
              <a:gd name="connsiteY57" fmla="*/ 4114322 h 6858000"/>
              <a:gd name="connsiteX58" fmla="*/ 5099436 w 6223400"/>
              <a:gd name="connsiteY58" fmla="*/ 4390012 h 6858000"/>
              <a:gd name="connsiteX59" fmla="*/ 5177436 w 6223400"/>
              <a:gd name="connsiteY59" fmla="*/ 4529367 h 6858000"/>
              <a:gd name="connsiteX60" fmla="*/ 5245650 w 6223400"/>
              <a:gd name="connsiteY60" fmla="*/ 4634370 h 6858000"/>
              <a:gd name="connsiteX61" fmla="*/ 5265662 w 6223400"/>
              <a:gd name="connsiteY61" fmla="*/ 4708824 h 6858000"/>
              <a:gd name="connsiteX62" fmla="*/ 5305482 w 6223400"/>
              <a:gd name="connsiteY62" fmla="*/ 4824943 h 6858000"/>
              <a:gd name="connsiteX63" fmla="*/ 5341722 w 6223400"/>
              <a:gd name="connsiteY63" fmla="*/ 4867341 h 6858000"/>
              <a:gd name="connsiteX64" fmla="*/ 5391860 w 6223400"/>
              <a:gd name="connsiteY64" fmla="*/ 4969482 h 6858000"/>
              <a:gd name="connsiteX65" fmla="*/ 5443823 w 6223400"/>
              <a:gd name="connsiteY65" fmla="*/ 5045764 h 6858000"/>
              <a:gd name="connsiteX66" fmla="*/ 5698884 w 6223400"/>
              <a:gd name="connsiteY66" fmla="*/ 5240135 h 6858000"/>
              <a:gd name="connsiteX67" fmla="*/ 5802745 w 6223400"/>
              <a:gd name="connsiteY67" fmla="*/ 5405525 h 6858000"/>
              <a:gd name="connsiteX68" fmla="*/ 5896576 w 6223400"/>
              <a:gd name="connsiteY68" fmla="*/ 5514876 h 6858000"/>
              <a:gd name="connsiteX69" fmla="*/ 5905131 w 6223400"/>
              <a:gd name="connsiteY69" fmla="*/ 5543895 h 6858000"/>
              <a:gd name="connsiteX70" fmla="*/ 5919711 w 6223400"/>
              <a:gd name="connsiteY70" fmla="*/ 5592311 h 6858000"/>
              <a:gd name="connsiteX71" fmla="*/ 5921028 w 6223400"/>
              <a:gd name="connsiteY71" fmla="*/ 5636484 h 6858000"/>
              <a:gd name="connsiteX72" fmla="*/ 5937013 w 6223400"/>
              <a:gd name="connsiteY72" fmla="*/ 5673804 h 6858000"/>
              <a:gd name="connsiteX73" fmla="*/ 5953116 w 6223400"/>
              <a:gd name="connsiteY73" fmla="*/ 5672149 h 6858000"/>
              <a:gd name="connsiteX74" fmla="*/ 5966195 w 6223400"/>
              <a:gd name="connsiteY74" fmla="*/ 5715424 h 6858000"/>
              <a:gd name="connsiteX75" fmla="*/ 5984676 w 6223400"/>
              <a:gd name="connsiteY75" fmla="*/ 5782202 h 6858000"/>
              <a:gd name="connsiteX76" fmla="*/ 5991226 w 6223400"/>
              <a:gd name="connsiteY76" fmla="*/ 5790528 h 6858000"/>
              <a:gd name="connsiteX77" fmla="*/ 5983278 w 6223400"/>
              <a:gd name="connsiteY77" fmla="*/ 5805716 h 6858000"/>
              <a:gd name="connsiteX78" fmla="*/ 5983618 w 6223400"/>
              <a:gd name="connsiteY78" fmla="*/ 5862441 h 6858000"/>
              <a:gd name="connsiteX79" fmla="*/ 6015245 w 6223400"/>
              <a:gd name="connsiteY79" fmla="*/ 5963982 h 6858000"/>
              <a:gd name="connsiteX80" fmla="*/ 6027586 w 6223400"/>
              <a:gd name="connsiteY80" fmla="*/ 5986436 h 6858000"/>
              <a:gd name="connsiteX81" fmla="*/ 6049361 w 6223400"/>
              <a:gd name="connsiteY81" fmla="*/ 6034848 h 6858000"/>
              <a:gd name="connsiteX82" fmla="*/ 6070025 w 6223400"/>
              <a:gd name="connsiteY82" fmla="*/ 6064390 h 6858000"/>
              <a:gd name="connsiteX83" fmla="*/ 6066083 w 6223400"/>
              <a:gd name="connsiteY83" fmla="*/ 6074622 h 6858000"/>
              <a:gd name="connsiteX84" fmla="*/ 6068582 w 6223400"/>
              <a:gd name="connsiteY84" fmla="*/ 6095625 h 6858000"/>
              <a:gd name="connsiteX85" fmla="*/ 6098779 w 6223400"/>
              <a:gd name="connsiteY85" fmla="*/ 6194890 h 6858000"/>
              <a:gd name="connsiteX86" fmla="*/ 6109139 w 6223400"/>
              <a:gd name="connsiteY86" fmla="*/ 6211062 h 6858000"/>
              <a:gd name="connsiteX87" fmla="*/ 6145119 w 6223400"/>
              <a:gd name="connsiteY87" fmla="*/ 6303997 h 6858000"/>
              <a:gd name="connsiteX88" fmla="*/ 6165032 w 6223400"/>
              <a:gd name="connsiteY88" fmla="*/ 6461800 h 6858000"/>
              <a:gd name="connsiteX89" fmla="*/ 6210435 w 6223400"/>
              <a:gd name="connsiteY89" fmla="*/ 6633111 h 6858000"/>
              <a:gd name="connsiteX90" fmla="*/ 6219899 w 6223400"/>
              <a:gd name="connsiteY90" fmla="*/ 6838923 h 6858000"/>
              <a:gd name="connsiteX91" fmla="*/ 6216288 w 6223400"/>
              <a:gd name="connsiteY91" fmla="*/ 6858000 h 6858000"/>
              <a:gd name="connsiteX92" fmla="*/ 0 w 6223400"/>
              <a:gd name="connsiteY92" fmla="*/ 6858000 h 6858000"/>
              <a:gd name="connsiteX93" fmla="*/ 0 w 6223400"/>
              <a:gd name="connsiteY93"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10729 w 6223400"/>
              <a:gd name="connsiteY6" fmla="*/ 265981 h 6858000"/>
              <a:gd name="connsiteX7" fmla="*/ 4718625 w 6223400"/>
              <a:gd name="connsiteY7" fmla="*/ 279849 h 6858000"/>
              <a:gd name="connsiteX8" fmla="*/ 4740930 w 6223400"/>
              <a:gd name="connsiteY8" fmla="*/ 339224 h 6858000"/>
              <a:gd name="connsiteX9" fmla="*/ 4740041 w 6223400"/>
              <a:gd name="connsiteY9" fmla="*/ 340080 h 6858000"/>
              <a:gd name="connsiteX10" fmla="*/ 4738863 w 6223400"/>
              <a:gd name="connsiteY10" fmla="*/ 351201 h 6858000"/>
              <a:gd name="connsiteX11" fmla="*/ 4732241 w 6223400"/>
              <a:gd name="connsiteY11" fmla="*/ 351407 h 6858000"/>
              <a:gd name="connsiteX12" fmla="*/ 4732927 w 6223400"/>
              <a:gd name="connsiteY12" fmla="*/ 353369 h 6858000"/>
              <a:gd name="connsiteX13" fmla="*/ 4736091 w 6223400"/>
              <a:gd name="connsiteY13" fmla="*/ 365928 h 6858000"/>
              <a:gd name="connsiteX14" fmla="*/ 4739022 w 6223400"/>
              <a:gd name="connsiteY14" fmla="*/ 371555 h 6858000"/>
              <a:gd name="connsiteX15" fmla="*/ 4737700 w 6223400"/>
              <a:gd name="connsiteY15" fmla="*/ 372314 h 6858000"/>
              <a:gd name="connsiteX16" fmla="*/ 4766342 w 6223400"/>
              <a:gd name="connsiteY16" fmla="*/ 533311 h 6858000"/>
              <a:gd name="connsiteX17" fmla="*/ 4777327 w 6223400"/>
              <a:gd name="connsiteY17" fmla="*/ 543960 h 6858000"/>
              <a:gd name="connsiteX18" fmla="*/ 4785029 w 6223400"/>
              <a:gd name="connsiteY18" fmla="*/ 557747 h 6858000"/>
              <a:gd name="connsiteX19" fmla="*/ 4784573 w 6223400"/>
              <a:gd name="connsiteY19" fmla="*/ 559975 h 6858000"/>
              <a:gd name="connsiteX20" fmla="*/ 4789365 w 6223400"/>
              <a:gd name="connsiteY20" fmla="*/ 577604 h 6858000"/>
              <a:gd name="connsiteX21" fmla="*/ 4793212 w 6223400"/>
              <a:gd name="connsiteY21" fmla="*/ 580389 h 6858000"/>
              <a:gd name="connsiteX22" fmla="*/ 4820197 w 6223400"/>
              <a:gd name="connsiteY22" fmla="*/ 654308 h 6858000"/>
              <a:gd name="connsiteX23" fmla="*/ 4789004 w 6223400"/>
              <a:gd name="connsiteY23" fmla="*/ 709310 h 6858000"/>
              <a:gd name="connsiteX24" fmla="*/ 4809572 w 6223400"/>
              <a:gd name="connsiteY24" fmla="*/ 893538 h 6858000"/>
              <a:gd name="connsiteX25" fmla="*/ 4832997 w 6223400"/>
              <a:gd name="connsiteY25" fmla="*/ 1201806 h 6858000"/>
              <a:gd name="connsiteX26" fmla="*/ 4793622 w 6223400"/>
              <a:gd name="connsiteY26" fmla="*/ 1467065 h 6858000"/>
              <a:gd name="connsiteX27" fmla="*/ 4808087 w 6223400"/>
              <a:gd name="connsiteY27" fmla="*/ 1640574 h 6858000"/>
              <a:gd name="connsiteX28" fmla="*/ 4818290 w 6223400"/>
              <a:gd name="connsiteY28" fmla="*/ 1723113 h 6858000"/>
              <a:gd name="connsiteX29" fmla="*/ 4802030 w 6223400"/>
              <a:gd name="connsiteY29" fmla="*/ 1796477 h 6858000"/>
              <a:gd name="connsiteX30" fmla="*/ 4789394 w 6223400"/>
              <a:gd name="connsiteY30" fmla="*/ 1850084 h 6858000"/>
              <a:gd name="connsiteX31" fmla="*/ 4781341 w 6223400"/>
              <a:gd name="connsiteY31" fmla="*/ 1964880 h 6858000"/>
              <a:gd name="connsiteX32" fmla="*/ 4780876 w 6223400"/>
              <a:gd name="connsiteY32" fmla="*/ 2085740 h 6858000"/>
              <a:gd name="connsiteX33" fmla="*/ 4721183 w 6223400"/>
              <a:gd name="connsiteY33" fmla="*/ 2249323 h 6858000"/>
              <a:gd name="connsiteX34" fmla="*/ 4696718 w 6223400"/>
              <a:gd name="connsiteY34" fmla="*/ 2602688 h 6858000"/>
              <a:gd name="connsiteX35" fmla="*/ 4688423 w 6223400"/>
              <a:gd name="connsiteY35" fmla="*/ 2721695 h 6858000"/>
              <a:gd name="connsiteX36" fmla="*/ 4668388 w 6223400"/>
              <a:gd name="connsiteY36" fmla="*/ 2840426 h 6858000"/>
              <a:gd name="connsiteX37" fmla="*/ 4695734 w 6223400"/>
              <a:gd name="connsiteY37" fmla="*/ 2936681 h 6858000"/>
              <a:gd name="connsiteX38" fmla="*/ 4673957 w 6223400"/>
              <a:gd name="connsiteY38" fmla="*/ 3075786 h 6858000"/>
              <a:gd name="connsiteX39" fmla="*/ 4672057 w 6223400"/>
              <a:gd name="connsiteY39" fmla="*/ 3182899 h 6858000"/>
              <a:gd name="connsiteX40" fmla="*/ 4684836 w 6223400"/>
              <a:gd name="connsiteY40" fmla="*/ 3210263 h 6858000"/>
              <a:gd name="connsiteX41" fmla="*/ 4684277 w 6223400"/>
              <a:gd name="connsiteY41" fmla="*/ 3214819 h 6858000"/>
              <a:gd name="connsiteX42" fmla="*/ 4679724 w 6223400"/>
              <a:gd name="connsiteY42" fmla="*/ 3215542 h 6858000"/>
              <a:gd name="connsiteX43" fmla="*/ 4677577 w 6223400"/>
              <a:gd name="connsiteY43" fmla="*/ 3227568 h 6858000"/>
              <a:gd name="connsiteX44" fmla="*/ 4679121 w 6223400"/>
              <a:gd name="connsiteY44" fmla="*/ 3243956 h 6858000"/>
              <a:gd name="connsiteX45" fmla="*/ 4675886 w 6223400"/>
              <a:gd name="connsiteY45" fmla="*/ 3258102 h 6858000"/>
              <a:gd name="connsiteX46" fmla="*/ 4666132 w 6223400"/>
              <a:gd name="connsiteY46" fmla="*/ 3289864 h 6858000"/>
              <a:gd name="connsiteX47" fmla="*/ 4665929 w 6223400"/>
              <a:gd name="connsiteY47" fmla="*/ 3300587 h 6858000"/>
              <a:gd name="connsiteX48" fmla="*/ 4662937 w 6223400"/>
              <a:gd name="connsiteY48" fmla="*/ 3311027 h 6858000"/>
              <a:gd name="connsiteX49" fmla="*/ 4660497 w 6223400"/>
              <a:gd name="connsiteY49" fmla="*/ 3311675 h 6858000"/>
              <a:gd name="connsiteX50" fmla="*/ 4654307 w 6223400"/>
              <a:gd name="connsiteY50" fmla="*/ 3305257 h 6858000"/>
              <a:gd name="connsiteX51" fmla="*/ 4651183 w 6223400"/>
              <a:gd name="connsiteY51" fmla="*/ 3460438 h 6858000"/>
              <a:gd name="connsiteX52" fmla="*/ 4668869 w 6223400"/>
              <a:gd name="connsiteY52" fmla="*/ 3559504 h 6858000"/>
              <a:gd name="connsiteX53" fmla="*/ 4706367 w 6223400"/>
              <a:gd name="connsiteY53" fmla="*/ 3636089 h 6858000"/>
              <a:gd name="connsiteX54" fmla="*/ 4745680 w 6223400"/>
              <a:gd name="connsiteY54" fmla="*/ 3768627 h 6858000"/>
              <a:gd name="connsiteX55" fmla="*/ 4848872 w 6223400"/>
              <a:gd name="connsiteY55" fmla="*/ 3937574 h 6858000"/>
              <a:gd name="connsiteX56" fmla="*/ 4963133 w 6223400"/>
              <a:gd name="connsiteY56" fmla="*/ 4114322 h 6858000"/>
              <a:gd name="connsiteX57" fmla="*/ 5099436 w 6223400"/>
              <a:gd name="connsiteY57" fmla="*/ 4390012 h 6858000"/>
              <a:gd name="connsiteX58" fmla="*/ 5177436 w 6223400"/>
              <a:gd name="connsiteY58" fmla="*/ 4529367 h 6858000"/>
              <a:gd name="connsiteX59" fmla="*/ 5245650 w 6223400"/>
              <a:gd name="connsiteY59" fmla="*/ 4634370 h 6858000"/>
              <a:gd name="connsiteX60" fmla="*/ 5265662 w 6223400"/>
              <a:gd name="connsiteY60" fmla="*/ 4708824 h 6858000"/>
              <a:gd name="connsiteX61" fmla="*/ 5305482 w 6223400"/>
              <a:gd name="connsiteY61" fmla="*/ 4824943 h 6858000"/>
              <a:gd name="connsiteX62" fmla="*/ 5341722 w 6223400"/>
              <a:gd name="connsiteY62" fmla="*/ 4867341 h 6858000"/>
              <a:gd name="connsiteX63" fmla="*/ 5391860 w 6223400"/>
              <a:gd name="connsiteY63" fmla="*/ 4969482 h 6858000"/>
              <a:gd name="connsiteX64" fmla="*/ 5443823 w 6223400"/>
              <a:gd name="connsiteY64" fmla="*/ 5045764 h 6858000"/>
              <a:gd name="connsiteX65" fmla="*/ 5698884 w 6223400"/>
              <a:gd name="connsiteY65" fmla="*/ 5240135 h 6858000"/>
              <a:gd name="connsiteX66" fmla="*/ 5802745 w 6223400"/>
              <a:gd name="connsiteY66" fmla="*/ 5405525 h 6858000"/>
              <a:gd name="connsiteX67" fmla="*/ 5896576 w 6223400"/>
              <a:gd name="connsiteY67" fmla="*/ 5514876 h 6858000"/>
              <a:gd name="connsiteX68" fmla="*/ 5905131 w 6223400"/>
              <a:gd name="connsiteY68" fmla="*/ 5543895 h 6858000"/>
              <a:gd name="connsiteX69" fmla="*/ 5919711 w 6223400"/>
              <a:gd name="connsiteY69" fmla="*/ 5592311 h 6858000"/>
              <a:gd name="connsiteX70" fmla="*/ 5921028 w 6223400"/>
              <a:gd name="connsiteY70" fmla="*/ 5636484 h 6858000"/>
              <a:gd name="connsiteX71" fmla="*/ 5937013 w 6223400"/>
              <a:gd name="connsiteY71" fmla="*/ 5673804 h 6858000"/>
              <a:gd name="connsiteX72" fmla="*/ 5953116 w 6223400"/>
              <a:gd name="connsiteY72" fmla="*/ 5672149 h 6858000"/>
              <a:gd name="connsiteX73" fmla="*/ 5966195 w 6223400"/>
              <a:gd name="connsiteY73" fmla="*/ 5715424 h 6858000"/>
              <a:gd name="connsiteX74" fmla="*/ 5984676 w 6223400"/>
              <a:gd name="connsiteY74" fmla="*/ 5782202 h 6858000"/>
              <a:gd name="connsiteX75" fmla="*/ 5991226 w 6223400"/>
              <a:gd name="connsiteY75" fmla="*/ 5790528 h 6858000"/>
              <a:gd name="connsiteX76" fmla="*/ 5983278 w 6223400"/>
              <a:gd name="connsiteY76" fmla="*/ 5805716 h 6858000"/>
              <a:gd name="connsiteX77" fmla="*/ 5983618 w 6223400"/>
              <a:gd name="connsiteY77" fmla="*/ 5862441 h 6858000"/>
              <a:gd name="connsiteX78" fmla="*/ 6015245 w 6223400"/>
              <a:gd name="connsiteY78" fmla="*/ 5963982 h 6858000"/>
              <a:gd name="connsiteX79" fmla="*/ 6027586 w 6223400"/>
              <a:gd name="connsiteY79" fmla="*/ 5986436 h 6858000"/>
              <a:gd name="connsiteX80" fmla="*/ 6049361 w 6223400"/>
              <a:gd name="connsiteY80" fmla="*/ 6034848 h 6858000"/>
              <a:gd name="connsiteX81" fmla="*/ 6070025 w 6223400"/>
              <a:gd name="connsiteY81" fmla="*/ 6064390 h 6858000"/>
              <a:gd name="connsiteX82" fmla="*/ 6066083 w 6223400"/>
              <a:gd name="connsiteY82" fmla="*/ 6074622 h 6858000"/>
              <a:gd name="connsiteX83" fmla="*/ 6068582 w 6223400"/>
              <a:gd name="connsiteY83" fmla="*/ 6095625 h 6858000"/>
              <a:gd name="connsiteX84" fmla="*/ 6098779 w 6223400"/>
              <a:gd name="connsiteY84" fmla="*/ 6194890 h 6858000"/>
              <a:gd name="connsiteX85" fmla="*/ 6109139 w 6223400"/>
              <a:gd name="connsiteY85" fmla="*/ 6211062 h 6858000"/>
              <a:gd name="connsiteX86" fmla="*/ 6145119 w 6223400"/>
              <a:gd name="connsiteY86" fmla="*/ 6303997 h 6858000"/>
              <a:gd name="connsiteX87" fmla="*/ 6165032 w 6223400"/>
              <a:gd name="connsiteY87" fmla="*/ 6461800 h 6858000"/>
              <a:gd name="connsiteX88" fmla="*/ 6210435 w 6223400"/>
              <a:gd name="connsiteY88" fmla="*/ 6633111 h 6858000"/>
              <a:gd name="connsiteX89" fmla="*/ 6219899 w 6223400"/>
              <a:gd name="connsiteY89" fmla="*/ 6838923 h 6858000"/>
              <a:gd name="connsiteX90" fmla="*/ 6216288 w 6223400"/>
              <a:gd name="connsiteY90" fmla="*/ 6858000 h 6858000"/>
              <a:gd name="connsiteX91" fmla="*/ 0 w 6223400"/>
              <a:gd name="connsiteY91" fmla="*/ 6858000 h 6858000"/>
              <a:gd name="connsiteX92" fmla="*/ 0 w 6223400"/>
              <a:gd name="connsiteY92"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698971 w 6223400"/>
              <a:gd name="connsiteY5" fmla="*/ 233841 h 6858000"/>
              <a:gd name="connsiteX6" fmla="*/ 4718625 w 6223400"/>
              <a:gd name="connsiteY6" fmla="*/ 279849 h 6858000"/>
              <a:gd name="connsiteX7" fmla="*/ 4740930 w 6223400"/>
              <a:gd name="connsiteY7" fmla="*/ 339224 h 6858000"/>
              <a:gd name="connsiteX8" fmla="*/ 4740041 w 6223400"/>
              <a:gd name="connsiteY8" fmla="*/ 340080 h 6858000"/>
              <a:gd name="connsiteX9" fmla="*/ 4738863 w 6223400"/>
              <a:gd name="connsiteY9" fmla="*/ 351201 h 6858000"/>
              <a:gd name="connsiteX10" fmla="*/ 4732241 w 6223400"/>
              <a:gd name="connsiteY10" fmla="*/ 351407 h 6858000"/>
              <a:gd name="connsiteX11" fmla="*/ 4732927 w 6223400"/>
              <a:gd name="connsiteY11" fmla="*/ 353369 h 6858000"/>
              <a:gd name="connsiteX12" fmla="*/ 4736091 w 6223400"/>
              <a:gd name="connsiteY12" fmla="*/ 365928 h 6858000"/>
              <a:gd name="connsiteX13" fmla="*/ 4739022 w 6223400"/>
              <a:gd name="connsiteY13" fmla="*/ 371555 h 6858000"/>
              <a:gd name="connsiteX14" fmla="*/ 4737700 w 6223400"/>
              <a:gd name="connsiteY14" fmla="*/ 372314 h 6858000"/>
              <a:gd name="connsiteX15" fmla="*/ 4766342 w 6223400"/>
              <a:gd name="connsiteY15" fmla="*/ 533311 h 6858000"/>
              <a:gd name="connsiteX16" fmla="*/ 4777327 w 6223400"/>
              <a:gd name="connsiteY16" fmla="*/ 543960 h 6858000"/>
              <a:gd name="connsiteX17" fmla="*/ 4785029 w 6223400"/>
              <a:gd name="connsiteY17" fmla="*/ 557747 h 6858000"/>
              <a:gd name="connsiteX18" fmla="*/ 4784573 w 6223400"/>
              <a:gd name="connsiteY18" fmla="*/ 559975 h 6858000"/>
              <a:gd name="connsiteX19" fmla="*/ 4789365 w 6223400"/>
              <a:gd name="connsiteY19" fmla="*/ 577604 h 6858000"/>
              <a:gd name="connsiteX20" fmla="*/ 4793212 w 6223400"/>
              <a:gd name="connsiteY20" fmla="*/ 580389 h 6858000"/>
              <a:gd name="connsiteX21" fmla="*/ 4820197 w 6223400"/>
              <a:gd name="connsiteY21" fmla="*/ 654308 h 6858000"/>
              <a:gd name="connsiteX22" fmla="*/ 4789004 w 6223400"/>
              <a:gd name="connsiteY22" fmla="*/ 709310 h 6858000"/>
              <a:gd name="connsiteX23" fmla="*/ 4809572 w 6223400"/>
              <a:gd name="connsiteY23" fmla="*/ 893538 h 6858000"/>
              <a:gd name="connsiteX24" fmla="*/ 4832997 w 6223400"/>
              <a:gd name="connsiteY24" fmla="*/ 1201806 h 6858000"/>
              <a:gd name="connsiteX25" fmla="*/ 4793622 w 6223400"/>
              <a:gd name="connsiteY25" fmla="*/ 1467065 h 6858000"/>
              <a:gd name="connsiteX26" fmla="*/ 4808087 w 6223400"/>
              <a:gd name="connsiteY26" fmla="*/ 1640574 h 6858000"/>
              <a:gd name="connsiteX27" fmla="*/ 4818290 w 6223400"/>
              <a:gd name="connsiteY27" fmla="*/ 1723113 h 6858000"/>
              <a:gd name="connsiteX28" fmla="*/ 4802030 w 6223400"/>
              <a:gd name="connsiteY28" fmla="*/ 1796477 h 6858000"/>
              <a:gd name="connsiteX29" fmla="*/ 4789394 w 6223400"/>
              <a:gd name="connsiteY29" fmla="*/ 1850084 h 6858000"/>
              <a:gd name="connsiteX30" fmla="*/ 4781341 w 6223400"/>
              <a:gd name="connsiteY30" fmla="*/ 1964880 h 6858000"/>
              <a:gd name="connsiteX31" fmla="*/ 4780876 w 6223400"/>
              <a:gd name="connsiteY31" fmla="*/ 2085740 h 6858000"/>
              <a:gd name="connsiteX32" fmla="*/ 4721183 w 6223400"/>
              <a:gd name="connsiteY32" fmla="*/ 2249323 h 6858000"/>
              <a:gd name="connsiteX33" fmla="*/ 4696718 w 6223400"/>
              <a:gd name="connsiteY33" fmla="*/ 2602688 h 6858000"/>
              <a:gd name="connsiteX34" fmla="*/ 4688423 w 6223400"/>
              <a:gd name="connsiteY34" fmla="*/ 2721695 h 6858000"/>
              <a:gd name="connsiteX35" fmla="*/ 4668388 w 6223400"/>
              <a:gd name="connsiteY35" fmla="*/ 2840426 h 6858000"/>
              <a:gd name="connsiteX36" fmla="*/ 4695734 w 6223400"/>
              <a:gd name="connsiteY36" fmla="*/ 2936681 h 6858000"/>
              <a:gd name="connsiteX37" fmla="*/ 4673957 w 6223400"/>
              <a:gd name="connsiteY37" fmla="*/ 3075786 h 6858000"/>
              <a:gd name="connsiteX38" fmla="*/ 4672057 w 6223400"/>
              <a:gd name="connsiteY38" fmla="*/ 3182899 h 6858000"/>
              <a:gd name="connsiteX39" fmla="*/ 4684836 w 6223400"/>
              <a:gd name="connsiteY39" fmla="*/ 3210263 h 6858000"/>
              <a:gd name="connsiteX40" fmla="*/ 4684277 w 6223400"/>
              <a:gd name="connsiteY40" fmla="*/ 3214819 h 6858000"/>
              <a:gd name="connsiteX41" fmla="*/ 4679724 w 6223400"/>
              <a:gd name="connsiteY41" fmla="*/ 3215542 h 6858000"/>
              <a:gd name="connsiteX42" fmla="*/ 4677577 w 6223400"/>
              <a:gd name="connsiteY42" fmla="*/ 3227568 h 6858000"/>
              <a:gd name="connsiteX43" fmla="*/ 4679121 w 6223400"/>
              <a:gd name="connsiteY43" fmla="*/ 3243956 h 6858000"/>
              <a:gd name="connsiteX44" fmla="*/ 4675886 w 6223400"/>
              <a:gd name="connsiteY44" fmla="*/ 3258102 h 6858000"/>
              <a:gd name="connsiteX45" fmla="*/ 4666132 w 6223400"/>
              <a:gd name="connsiteY45" fmla="*/ 3289864 h 6858000"/>
              <a:gd name="connsiteX46" fmla="*/ 4665929 w 6223400"/>
              <a:gd name="connsiteY46" fmla="*/ 3300587 h 6858000"/>
              <a:gd name="connsiteX47" fmla="*/ 4662937 w 6223400"/>
              <a:gd name="connsiteY47" fmla="*/ 3311027 h 6858000"/>
              <a:gd name="connsiteX48" fmla="*/ 4660497 w 6223400"/>
              <a:gd name="connsiteY48" fmla="*/ 3311675 h 6858000"/>
              <a:gd name="connsiteX49" fmla="*/ 4654307 w 6223400"/>
              <a:gd name="connsiteY49" fmla="*/ 3305257 h 6858000"/>
              <a:gd name="connsiteX50" fmla="*/ 4651183 w 6223400"/>
              <a:gd name="connsiteY50" fmla="*/ 3460438 h 6858000"/>
              <a:gd name="connsiteX51" fmla="*/ 4668869 w 6223400"/>
              <a:gd name="connsiteY51" fmla="*/ 3559504 h 6858000"/>
              <a:gd name="connsiteX52" fmla="*/ 4706367 w 6223400"/>
              <a:gd name="connsiteY52" fmla="*/ 3636089 h 6858000"/>
              <a:gd name="connsiteX53" fmla="*/ 4745680 w 6223400"/>
              <a:gd name="connsiteY53" fmla="*/ 3768627 h 6858000"/>
              <a:gd name="connsiteX54" fmla="*/ 4848872 w 6223400"/>
              <a:gd name="connsiteY54" fmla="*/ 3937574 h 6858000"/>
              <a:gd name="connsiteX55" fmla="*/ 4963133 w 6223400"/>
              <a:gd name="connsiteY55" fmla="*/ 4114322 h 6858000"/>
              <a:gd name="connsiteX56" fmla="*/ 5099436 w 6223400"/>
              <a:gd name="connsiteY56" fmla="*/ 4390012 h 6858000"/>
              <a:gd name="connsiteX57" fmla="*/ 5177436 w 6223400"/>
              <a:gd name="connsiteY57" fmla="*/ 4529367 h 6858000"/>
              <a:gd name="connsiteX58" fmla="*/ 5245650 w 6223400"/>
              <a:gd name="connsiteY58" fmla="*/ 4634370 h 6858000"/>
              <a:gd name="connsiteX59" fmla="*/ 5265662 w 6223400"/>
              <a:gd name="connsiteY59" fmla="*/ 4708824 h 6858000"/>
              <a:gd name="connsiteX60" fmla="*/ 5305482 w 6223400"/>
              <a:gd name="connsiteY60" fmla="*/ 4824943 h 6858000"/>
              <a:gd name="connsiteX61" fmla="*/ 5341722 w 6223400"/>
              <a:gd name="connsiteY61" fmla="*/ 4867341 h 6858000"/>
              <a:gd name="connsiteX62" fmla="*/ 5391860 w 6223400"/>
              <a:gd name="connsiteY62" fmla="*/ 4969482 h 6858000"/>
              <a:gd name="connsiteX63" fmla="*/ 5443823 w 6223400"/>
              <a:gd name="connsiteY63" fmla="*/ 5045764 h 6858000"/>
              <a:gd name="connsiteX64" fmla="*/ 5698884 w 6223400"/>
              <a:gd name="connsiteY64" fmla="*/ 5240135 h 6858000"/>
              <a:gd name="connsiteX65" fmla="*/ 5802745 w 6223400"/>
              <a:gd name="connsiteY65" fmla="*/ 5405525 h 6858000"/>
              <a:gd name="connsiteX66" fmla="*/ 5896576 w 6223400"/>
              <a:gd name="connsiteY66" fmla="*/ 5514876 h 6858000"/>
              <a:gd name="connsiteX67" fmla="*/ 5905131 w 6223400"/>
              <a:gd name="connsiteY67" fmla="*/ 5543895 h 6858000"/>
              <a:gd name="connsiteX68" fmla="*/ 5919711 w 6223400"/>
              <a:gd name="connsiteY68" fmla="*/ 5592311 h 6858000"/>
              <a:gd name="connsiteX69" fmla="*/ 5921028 w 6223400"/>
              <a:gd name="connsiteY69" fmla="*/ 5636484 h 6858000"/>
              <a:gd name="connsiteX70" fmla="*/ 5937013 w 6223400"/>
              <a:gd name="connsiteY70" fmla="*/ 5673804 h 6858000"/>
              <a:gd name="connsiteX71" fmla="*/ 5953116 w 6223400"/>
              <a:gd name="connsiteY71" fmla="*/ 5672149 h 6858000"/>
              <a:gd name="connsiteX72" fmla="*/ 5966195 w 6223400"/>
              <a:gd name="connsiteY72" fmla="*/ 5715424 h 6858000"/>
              <a:gd name="connsiteX73" fmla="*/ 5984676 w 6223400"/>
              <a:gd name="connsiteY73" fmla="*/ 5782202 h 6858000"/>
              <a:gd name="connsiteX74" fmla="*/ 5991226 w 6223400"/>
              <a:gd name="connsiteY74" fmla="*/ 5790528 h 6858000"/>
              <a:gd name="connsiteX75" fmla="*/ 5983278 w 6223400"/>
              <a:gd name="connsiteY75" fmla="*/ 5805716 h 6858000"/>
              <a:gd name="connsiteX76" fmla="*/ 5983618 w 6223400"/>
              <a:gd name="connsiteY76" fmla="*/ 5862441 h 6858000"/>
              <a:gd name="connsiteX77" fmla="*/ 6015245 w 6223400"/>
              <a:gd name="connsiteY77" fmla="*/ 5963982 h 6858000"/>
              <a:gd name="connsiteX78" fmla="*/ 6027586 w 6223400"/>
              <a:gd name="connsiteY78" fmla="*/ 5986436 h 6858000"/>
              <a:gd name="connsiteX79" fmla="*/ 6049361 w 6223400"/>
              <a:gd name="connsiteY79" fmla="*/ 6034848 h 6858000"/>
              <a:gd name="connsiteX80" fmla="*/ 6070025 w 6223400"/>
              <a:gd name="connsiteY80" fmla="*/ 6064390 h 6858000"/>
              <a:gd name="connsiteX81" fmla="*/ 6066083 w 6223400"/>
              <a:gd name="connsiteY81" fmla="*/ 6074622 h 6858000"/>
              <a:gd name="connsiteX82" fmla="*/ 6068582 w 6223400"/>
              <a:gd name="connsiteY82" fmla="*/ 6095625 h 6858000"/>
              <a:gd name="connsiteX83" fmla="*/ 6098779 w 6223400"/>
              <a:gd name="connsiteY83" fmla="*/ 6194890 h 6858000"/>
              <a:gd name="connsiteX84" fmla="*/ 6109139 w 6223400"/>
              <a:gd name="connsiteY84" fmla="*/ 6211062 h 6858000"/>
              <a:gd name="connsiteX85" fmla="*/ 6145119 w 6223400"/>
              <a:gd name="connsiteY85" fmla="*/ 6303997 h 6858000"/>
              <a:gd name="connsiteX86" fmla="*/ 6165032 w 6223400"/>
              <a:gd name="connsiteY86" fmla="*/ 6461800 h 6858000"/>
              <a:gd name="connsiteX87" fmla="*/ 6210435 w 6223400"/>
              <a:gd name="connsiteY87" fmla="*/ 6633111 h 6858000"/>
              <a:gd name="connsiteX88" fmla="*/ 6219899 w 6223400"/>
              <a:gd name="connsiteY88" fmla="*/ 6838923 h 6858000"/>
              <a:gd name="connsiteX89" fmla="*/ 6216288 w 6223400"/>
              <a:gd name="connsiteY89" fmla="*/ 6858000 h 6858000"/>
              <a:gd name="connsiteX90" fmla="*/ 0 w 6223400"/>
              <a:gd name="connsiteY90" fmla="*/ 6858000 h 6858000"/>
              <a:gd name="connsiteX91" fmla="*/ 0 w 6223400"/>
              <a:gd name="connsiteY91"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688068 w 6223400"/>
              <a:gd name="connsiteY4" fmla="*/ 223730 h 6858000"/>
              <a:gd name="connsiteX5" fmla="*/ 4718625 w 6223400"/>
              <a:gd name="connsiteY5" fmla="*/ 279849 h 6858000"/>
              <a:gd name="connsiteX6" fmla="*/ 4740930 w 6223400"/>
              <a:gd name="connsiteY6" fmla="*/ 339224 h 6858000"/>
              <a:gd name="connsiteX7" fmla="*/ 4740041 w 6223400"/>
              <a:gd name="connsiteY7" fmla="*/ 340080 h 6858000"/>
              <a:gd name="connsiteX8" fmla="*/ 4738863 w 6223400"/>
              <a:gd name="connsiteY8" fmla="*/ 351201 h 6858000"/>
              <a:gd name="connsiteX9" fmla="*/ 4732241 w 6223400"/>
              <a:gd name="connsiteY9" fmla="*/ 351407 h 6858000"/>
              <a:gd name="connsiteX10" fmla="*/ 4732927 w 6223400"/>
              <a:gd name="connsiteY10" fmla="*/ 353369 h 6858000"/>
              <a:gd name="connsiteX11" fmla="*/ 4736091 w 6223400"/>
              <a:gd name="connsiteY11" fmla="*/ 365928 h 6858000"/>
              <a:gd name="connsiteX12" fmla="*/ 4739022 w 6223400"/>
              <a:gd name="connsiteY12" fmla="*/ 371555 h 6858000"/>
              <a:gd name="connsiteX13" fmla="*/ 4737700 w 6223400"/>
              <a:gd name="connsiteY13" fmla="*/ 372314 h 6858000"/>
              <a:gd name="connsiteX14" fmla="*/ 4766342 w 6223400"/>
              <a:gd name="connsiteY14" fmla="*/ 533311 h 6858000"/>
              <a:gd name="connsiteX15" fmla="*/ 4777327 w 6223400"/>
              <a:gd name="connsiteY15" fmla="*/ 543960 h 6858000"/>
              <a:gd name="connsiteX16" fmla="*/ 4785029 w 6223400"/>
              <a:gd name="connsiteY16" fmla="*/ 557747 h 6858000"/>
              <a:gd name="connsiteX17" fmla="*/ 4784573 w 6223400"/>
              <a:gd name="connsiteY17" fmla="*/ 559975 h 6858000"/>
              <a:gd name="connsiteX18" fmla="*/ 4789365 w 6223400"/>
              <a:gd name="connsiteY18" fmla="*/ 577604 h 6858000"/>
              <a:gd name="connsiteX19" fmla="*/ 4793212 w 6223400"/>
              <a:gd name="connsiteY19" fmla="*/ 580389 h 6858000"/>
              <a:gd name="connsiteX20" fmla="*/ 4820197 w 6223400"/>
              <a:gd name="connsiteY20" fmla="*/ 654308 h 6858000"/>
              <a:gd name="connsiteX21" fmla="*/ 4789004 w 6223400"/>
              <a:gd name="connsiteY21" fmla="*/ 709310 h 6858000"/>
              <a:gd name="connsiteX22" fmla="*/ 4809572 w 6223400"/>
              <a:gd name="connsiteY22" fmla="*/ 893538 h 6858000"/>
              <a:gd name="connsiteX23" fmla="*/ 4832997 w 6223400"/>
              <a:gd name="connsiteY23" fmla="*/ 1201806 h 6858000"/>
              <a:gd name="connsiteX24" fmla="*/ 4793622 w 6223400"/>
              <a:gd name="connsiteY24" fmla="*/ 1467065 h 6858000"/>
              <a:gd name="connsiteX25" fmla="*/ 4808087 w 6223400"/>
              <a:gd name="connsiteY25" fmla="*/ 1640574 h 6858000"/>
              <a:gd name="connsiteX26" fmla="*/ 4818290 w 6223400"/>
              <a:gd name="connsiteY26" fmla="*/ 1723113 h 6858000"/>
              <a:gd name="connsiteX27" fmla="*/ 4802030 w 6223400"/>
              <a:gd name="connsiteY27" fmla="*/ 1796477 h 6858000"/>
              <a:gd name="connsiteX28" fmla="*/ 4789394 w 6223400"/>
              <a:gd name="connsiteY28" fmla="*/ 1850084 h 6858000"/>
              <a:gd name="connsiteX29" fmla="*/ 4781341 w 6223400"/>
              <a:gd name="connsiteY29" fmla="*/ 1964880 h 6858000"/>
              <a:gd name="connsiteX30" fmla="*/ 4780876 w 6223400"/>
              <a:gd name="connsiteY30" fmla="*/ 2085740 h 6858000"/>
              <a:gd name="connsiteX31" fmla="*/ 4721183 w 6223400"/>
              <a:gd name="connsiteY31" fmla="*/ 2249323 h 6858000"/>
              <a:gd name="connsiteX32" fmla="*/ 4696718 w 6223400"/>
              <a:gd name="connsiteY32" fmla="*/ 2602688 h 6858000"/>
              <a:gd name="connsiteX33" fmla="*/ 4688423 w 6223400"/>
              <a:gd name="connsiteY33" fmla="*/ 2721695 h 6858000"/>
              <a:gd name="connsiteX34" fmla="*/ 4668388 w 6223400"/>
              <a:gd name="connsiteY34" fmla="*/ 2840426 h 6858000"/>
              <a:gd name="connsiteX35" fmla="*/ 4695734 w 6223400"/>
              <a:gd name="connsiteY35" fmla="*/ 2936681 h 6858000"/>
              <a:gd name="connsiteX36" fmla="*/ 4673957 w 6223400"/>
              <a:gd name="connsiteY36" fmla="*/ 3075786 h 6858000"/>
              <a:gd name="connsiteX37" fmla="*/ 4672057 w 6223400"/>
              <a:gd name="connsiteY37" fmla="*/ 3182899 h 6858000"/>
              <a:gd name="connsiteX38" fmla="*/ 4684836 w 6223400"/>
              <a:gd name="connsiteY38" fmla="*/ 3210263 h 6858000"/>
              <a:gd name="connsiteX39" fmla="*/ 4684277 w 6223400"/>
              <a:gd name="connsiteY39" fmla="*/ 3214819 h 6858000"/>
              <a:gd name="connsiteX40" fmla="*/ 4679724 w 6223400"/>
              <a:gd name="connsiteY40" fmla="*/ 3215542 h 6858000"/>
              <a:gd name="connsiteX41" fmla="*/ 4677577 w 6223400"/>
              <a:gd name="connsiteY41" fmla="*/ 3227568 h 6858000"/>
              <a:gd name="connsiteX42" fmla="*/ 4679121 w 6223400"/>
              <a:gd name="connsiteY42" fmla="*/ 3243956 h 6858000"/>
              <a:gd name="connsiteX43" fmla="*/ 4675886 w 6223400"/>
              <a:gd name="connsiteY43" fmla="*/ 3258102 h 6858000"/>
              <a:gd name="connsiteX44" fmla="*/ 4666132 w 6223400"/>
              <a:gd name="connsiteY44" fmla="*/ 3289864 h 6858000"/>
              <a:gd name="connsiteX45" fmla="*/ 4665929 w 6223400"/>
              <a:gd name="connsiteY45" fmla="*/ 3300587 h 6858000"/>
              <a:gd name="connsiteX46" fmla="*/ 4662937 w 6223400"/>
              <a:gd name="connsiteY46" fmla="*/ 3311027 h 6858000"/>
              <a:gd name="connsiteX47" fmla="*/ 4660497 w 6223400"/>
              <a:gd name="connsiteY47" fmla="*/ 3311675 h 6858000"/>
              <a:gd name="connsiteX48" fmla="*/ 4654307 w 6223400"/>
              <a:gd name="connsiteY48" fmla="*/ 3305257 h 6858000"/>
              <a:gd name="connsiteX49" fmla="*/ 4651183 w 6223400"/>
              <a:gd name="connsiteY49" fmla="*/ 3460438 h 6858000"/>
              <a:gd name="connsiteX50" fmla="*/ 4668869 w 6223400"/>
              <a:gd name="connsiteY50" fmla="*/ 3559504 h 6858000"/>
              <a:gd name="connsiteX51" fmla="*/ 4706367 w 6223400"/>
              <a:gd name="connsiteY51" fmla="*/ 3636089 h 6858000"/>
              <a:gd name="connsiteX52" fmla="*/ 4745680 w 6223400"/>
              <a:gd name="connsiteY52" fmla="*/ 3768627 h 6858000"/>
              <a:gd name="connsiteX53" fmla="*/ 4848872 w 6223400"/>
              <a:gd name="connsiteY53" fmla="*/ 3937574 h 6858000"/>
              <a:gd name="connsiteX54" fmla="*/ 4963133 w 6223400"/>
              <a:gd name="connsiteY54" fmla="*/ 4114322 h 6858000"/>
              <a:gd name="connsiteX55" fmla="*/ 5099436 w 6223400"/>
              <a:gd name="connsiteY55" fmla="*/ 4390012 h 6858000"/>
              <a:gd name="connsiteX56" fmla="*/ 5177436 w 6223400"/>
              <a:gd name="connsiteY56" fmla="*/ 4529367 h 6858000"/>
              <a:gd name="connsiteX57" fmla="*/ 5245650 w 6223400"/>
              <a:gd name="connsiteY57" fmla="*/ 4634370 h 6858000"/>
              <a:gd name="connsiteX58" fmla="*/ 5265662 w 6223400"/>
              <a:gd name="connsiteY58" fmla="*/ 4708824 h 6858000"/>
              <a:gd name="connsiteX59" fmla="*/ 5305482 w 6223400"/>
              <a:gd name="connsiteY59" fmla="*/ 4824943 h 6858000"/>
              <a:gd name="connsiteX60" fmla="*/ 5341722 w 6223400"/>
              <a:gd name="connsiteY60" fmla="*/ 4867341 h 6858000"/>
              <a:gd name="connsiteX61" fmla="*/ 5391860 w 6223400"/>
              <a:gd name="connsiteY61" fmla="*/ 4969482 h 6858000"/>
              <a:gd name="connsiteX62" fmla="*/ 5443823 w 6223400"/>
              <a:gd name="connsiteY62" fmla="*/ 5045764 h 6858000"/>
              <a:gd name="connsiteX63" fmla="*/ 5698884 w 6223400"/>
              <a:gd name="connsiteY63" fmla="*/ 5240135 h 6858000"/>
              <a:gd name="connsiteX64" fmla="*/ 5802745 w 6223400"/>
              <a:gd name="connsiteY64" fmla="*/ 5405525 h 6858000"/>
              <a:gd name="connsiteX65" fmla="*/ 5896576 w 6223400"/>
              <a:gd name="connsiteY65" fmla="*/ 5514876 h 6858000"/>
              <a:gd name="connsiteX66" fmla="*/ 5905131 w 6223400"/>
              <a:gd name="connsiteY66" fmla="*/ 5543895 h 6858000"/>
              <a:gd name="connsiteX67" fmla="*/ 5919711 w 6223400"/>
              <a:gd name="connsiteY67" fmla="*/ 5592311 h 6858000"/>
              <a:gd name="connsiteX68" fmla="*/ 5921028 w 6223400"/>
              <a:gd name="connsiteY68" fmla="*/ 5636484 h 6858000"/>
              <a:gd name="connsiteX69" fmla="*/ 5937013 w 6223400"/>
              <a:gd name="connsiteY69" fmla="*/ 5673804 h 6858000"/>
              <a:gd name="connsiteX70" fmla="*/ 5953116 w 6223400"/>
              <a:gd name="connsiteY70" fmla="*/ 5672149 h 6858000"/>
              <a:gd name="connsiteX71" fmla="*/ 5966195 w 6223400"/>
              <a:gd name="connsiteY71" fmla="*/ 5715424 h 6858000"/>
              <a:gd name="connsiteX72" fmla="*/ 5984676 w 6223400"/>
              <a:gd name="connsiteY72" fmla="*/ 5782202 h 6858000"/>
              <a:gd name="connsiteX73" fmla="*/ 5991226 w 6223400"/>
              <a:gd name="connsiteY73" fmla="*/ 5790528 h 6858000"/>
              <a:gd name="connsiteX74" fmla="*/ 5983278 w 6223400"/>
              <a:gd name="connsiteY74" fmla="*/ 5805716 h 6858000"/>
              <a:gd name="connsiteX75" fmla="*/ 5983618 w 6223400"/>
              <a:gd name="connsiteY75" fmla="*/ 5862441 h 6858000"/>
              <a:gd name="connsiteX76" fmla="*/ 6015245 w 6223400"/>
              <a:gd name="connsiteY76" fmla="*/ 5963982 h 6858000"/>
              <a:gd name="connsiteX77" fmla="*/ 6027586 w 6223400"/>
              <a:gd name="connsiteY77" fmla="*/ 5986436 h 6858000"/>
              <a:gd name="connsiteX78" fmla="*/ 6049361 w 6223400"/>
              <a:gd name="connsiteY78" fmla="*/ 6034848 h 6858000"/>
              <a:gd name="connsiteX79" fmla="*/ 6070025 w 6223400"/>
              <a:gd name="connsiteY79" fmla="*/ 6064390 h 6858000"/>
              <a:gd name="connsiteX80" fmla="*/ 6066083 w 6223400"/>
              <a:gd name="connsiteY80" fmla="*/ 6074622 h 6858000"/>
              <a:gd name="connsiteX81" fmla="*/ 6068582 w 6223400"/>
              <a:gd name="connsiteY81" fmla="*/ 6095625 h 6858000"/>
              <a:gd name="connsiteX82" fmla="*/ 6098779 w 6223400"/>
              <a:gd name="connsiteY82" fmla="*/ 6194890 h 6858000"/>
              <a:gd name="connsiteX83" fmla="*/ 6109139 w 6223400"/>
              <a:gd name="connsiteY83" fmla="*/ 6211062 h 6858000"/>
              <a:gd name="connsiteX84" fmla="*/ 6145119 w 6223400"/>
              <a:gd name="connsiteY84" fmla="*/ 6303997 h 6858000"/>
              <a:gd name="connsiteX85" fmla="*/ 6165032 w 6223400"/>
              <a:gd name="connsiteY85" fmla="*/ 6461800 h 6858000"/>
              <a:gd name="connsiteX86" fmla="*/ 6210435 w 6223400"/>
              <a:gd name="connsiteY86" fmla="*/ 6633111 h 6858000"/>
              <a:gd name="connsiteX87" fmla="*/ 6219899 w 6223400"/>
              <a:gd name="connsiteY87" fmla="*/ 6838923 h 6858000"/>
              <a:gd name="connsiteX88" fmla="*/ 6216288 w 6223400"/>
              <a:gd name="connsiteY88" fmla="*/ 6858000 h 6858000"/>
              <a:gd name="connsiteX89" fmla="*/ 0 w 6223400"/>
              <a:gd name="connsiteY89" fmla="*/ 6858000 h 6858000"/>
              <a:gd name="connsiteX90" fmla="*/ 0 w 6223400"/>
              <a:gd name="connsiteY90"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18625 w 6223400"/>
              <a:gd name="connsiteY5" fmla="*/ 279849 h 6858000"/>
              <a:gd name="connsiteX6" fmla="*/ 4740930 w 6223400"/>
              <a:gd name="connsiteY6" fmla="*/ 339224 h 6858000"/>
              <a:gd name="connsiteX7" fmla="*/ 4740041 w 6223400"/>
              <a:gd name="connsiteY7" fmla="*/ 340080 h 6858000"/>
              <a:gd name="connsiteX8" fmla="*/ 4738863 w 6223400"/>
              <a:gd name="connsiteY8" fmla="*/ 351201 h 6858000"/>
              <a:gd name="connsiteX9" fmla="*/ 4732241 w 6223400"/>
              <a:gd name="connsiteY9" fmla="*/ 351407 h 6858000"/>
              <a:gd name="connsiteX10" fmla="*/ 4732927 w 6223400"/>
              <a:gd name="connsiteY10" fmla="*/ 353369 h 6858000"/>
              <a:gd name="connsiteX11" fmla="*/ 4736091 w 6223400"/>
              <a:gd name="connsiteY11" fmla="*/ 365928 h 6858000"/>
              <a:gd name="connsiteX12" fmla="*/ 4739022 w 6223400"/>
              <a:gd name="connsiteY12" fmla="*/ 371555 h 6858000"/>
              <a:gd name="connsiteX13" fmla="*/ 4737700 w 6223400"/>
              <a:gd name="connsiteY13" fmla="*/ 372314 h 6858000"/>
              <a:gd name="connsiteX14" fmla="*/ 4766342 w 6223400"/>
              <a:gd name="connsiteY14" fmla="*/ 533311 h 6858000"/>
              <a:gd name="connsiteX15" fmla="*/ 4777327 w 6223400"/>
              <a:gd name="connsiteY15" fmla="*/ 543960 h 6858000"/>
              <a:gd name="connsiteX16" fmla="*/ 4785029 w 6223400"/>
              <a:gd name="connsiteY16" fmla="*/ 557747 h 6858000"/>
              <a:gd name="connsiteX17" fmla="*/ 4784573 w 6223400"/>
              <a:gd name="connsiteY17" fmla="*/ 559975 h 6858000"/>
              <a:gd name="connsiteX18" fmla="*/ 4789365 w 6223400"/>
              <a:gd name="connsiteY18" fmla="*/ 577604 h 6858000"/>
              <a:gd name="connsiteX19" fmla="*/ 4793212 w 6223400"/>
              <a:gd name="connsiteY19" fmla="*/ 580389 h 6858000"/>
              <a:gd name="connsiteX20" fmla="*/ 4820197 w 6223400"/>
              <a:gd name="connsiteY20" fmla="*/ 654308 h 6858000"/>
              <a:gd name="connsiteX21" fmla="*/ 4789004 w 6223400"/>
              <a:gd name="connsiteY21" fmla="*/ 709310 h 6858000"/>
              <a:gd name="connsiteX22" fmla="*/ 4809572 w 6223400"/>
              <a:gd name="connsiteY22" fmla="*/ 893538 h 6858000"/>
              <a:gd name="connsiteX23" fmla="*/ 4832997 w 6223400"/>
              <a:gd name="connsiteY23" fmla="*/ 1201806 h 6858000"/>
              <a:gd name="connsiteX24" fmla="*/ 4793622 w 6223400"/>
              <a:gd name="connsiteY24" fmla="*/ 1467065 h 6858000"/>
              <a:gd name="connsiteX25" fmla="*/ 4808087 w 6223400"/>
              <a:gd name="connsiteY25" fmla="*/ 1640574 h 6858000"/>
              <a:gd name="connsiteX26" fmla="*/ 4818290 w 6223400"/>
              <a:gd name="connsiteY26" fmla="*/ 1723113 h 6858000"/>
              <a:gd name="connsiteX27" fmla="*/ 4802030 w 6223400"/>
              <a:gd name="connsiteY27" fmla="*/ 1796477 h 6858000"/>
              <a:gd name="connsiteX28" fmla="*/ 4789394 w 6223400"/>
              <a:gd name="connsiteY28" fmla="*/ 1850084 h 6858000"/>
              <a:gd name="connsiteX29" fmla="*/ 4781341 w 6223400"/>
              <a:gd name="connsiteY29" fmla="*/ 1964880 h 6858000"/>
              <a:gd name="connsiteX30" fmla="*/ 4780876 w 6223400"/>
              <a:gd name="connsiteY30" fmla="*/ 2085740 h 6858000"/>
              <a:gd name="connsiteX31" fmla="*/ 4721183 w 6223400"/>
              <a:gd name="connsiteY31" fmla="*/ 2249323 h 6858000"/>
              <a:gd name="connsiteX32" fmla="*/ 4696718 w 6223400"/>
              <a:gd name="connsiteY32" fmla="*/ 2602688 h 6858000"/>
              <a:gd name="connsiteX33" fmla="*/ 4688423 w 6223400"/>
              <a:gd name="connsiteY33" fmla="*/ 2721695 h 6858000"/>
              <a:gd name="connsiteX34" fmla="*/ 4668388 w 6223400"/>
              <a:gd name="connsiteY34" fmla="*/ 2840426 h 6858000"/>
              <a:gd name="connsiteX35" fmla="*/ 4695734 w 6223400"/>
              <a:gd name="connsiteY35" fmla="*/ 2936681 h 6858000"/>
              <a:gd name="connsiteX36" fmla="*/ 4673957 w 6223400"/>
              <a:gd name="connsiteY36" fmla="*/ 3075786 h 6858000"/>
              <a:gd name="connsiteX37" fmla="*/ 4672057 w 6223400"/>
              <a:gd name="connsiteY37" fmla="*/ 3182899 h 6858000"/>
              <a:gd name="connsiteX38" fmla="*/ 4684836 w 6223400"/>
              <a:gd name="connsiteY38" fmla="*/ 3210263 h 6858000"/>
              <a:gd name="connsiteX39" fmla="*/ 4684277 w 6223400"/>
              <a:gd name="connsiteY39" fmla="*/ 3214819 h 6858000"/>
              <a:gd name="connsiteX40" fmla="*/ 4679724 w 6223400"/>
              <a:gd name="connsiteY40" fmla="*/ 3215542 h 6858000"/>
              <a:gd name="connsiteX41" fmla="*/ 4677577 w 6223400"/>
              <a:gd name="connsiteY41" fmla="*/ 3227568 h 6858000"/>
              <a:gd name="connsiteX42" fmla="*/ 4679121 w 6223400"/>
              <a:gd name="connsiteY42" fmla="*/ 3243956 h 6858000"/>
              <a:gd name="connsiteX43" fmla="*/ 4675886 w 6223400"/>
              <a:gd name="connsiteY43" fmla="*/ 3258102 h 6858000"/>
              <a:gd name="connsiteX44" fmla="*/ 4666132 w 6223400"/>
              <a:gd name="connsiteY44" fmla="*/ 3289864 h 6858000"/>
              <a:gd name="connsiteX45" fmla="*/ 4665929 w 6223400"/>
              <a:gd name="connsiteY45" fmla="*/ 3300587 h 6858000"/>
              <a:gd name="connsiteX46" fmla="*/ 4662937 w 6223400"/>
              <a:gd name="connsiteY46" fmla="*/ 3311027 h 6858000"/>
              <a:gd name="connsiteX47" fmla="*/ 4660497 w 6223400"/>
              <a:gd name="connsiteY47" fmla="*/ 3311675 h 6858000"/>
              <a:gd name="connsiteX48" fmla="*/ 4654307 w 6223400"/>
              <a:gd name="connsiteY48" fmla="*/ 3305257 h 6858000"/>
              <a:gd name="connsiteX49" fmla="*/ 4651183 w 6223400"/>
              <a:gd name="connsiteY49" fmla="*/ 3460438 h 6858000"/>
              <a:gd name="connsiteX50" fmla="*/ 4668869 w 6223400"/>
              <a:gd name="connsiteY50" fmla="*/ 3559504 h 6858000"/>
              <a:gd name="connsiteX51" fmla="*/ 4706367 w 6223400"/>
              <a:gd name="connsiteY51" fmla="*/ 3636089 h 6858000"/>
              <a:gd name="connsiteX52" fmla="*/ 4745680 w 6223400"/>
              <a:gd name="connsiteY52" fmla="*/ 3768627 h 6858000"/>
              <a:gd name="connsiteX53" fmla="*/ 4848872 w 6223400"/>
              <a:gd name="connsiteY53" fmla="*/ 3937574 h 6858000"/>
              <a:gd name="connsiteX54" fmla="*/ 4963133 w 6223400"/>
              <a:gd name="connsiteY54" fmla="*/ 4114322 h 6858000"/>
              <a:gd name="connsiteX55" fmla="*/ 5099436 w 6223400"/>
              <a:gd name="connsiteY55" fmla="*/ 4390012 h 6858000"/>
              <a:gd name="connsiteX56" fmla="*/ 5177436 w 6223400"/>
              <a:gd name="connsiteY56" fmla="*/ 4529367 h 6858000"/>
              <a:gd name="connsiteX57" fmla="*/ 5245650 w 6223400"/>
              <a:gd name="connsiteY57" fmla="*/ 4634370 h 6858000"/>
              <a:gd name="connsiteX58" fmla="*/ 5265662 w 6223400"/>
              <a:gd name="connsiteY58" fmla="*/ 4708824 h 6858000"/>
              <a:gd name="connsiteX59" fmla="*/ 5305482 w 6223400"/>
              <a:gd name="connsiteY59" fmla="*/ 4824943 h 6858000"/>
              <a:gd name="connsiteX60" fmla="*/ 5341722 w 6223400"/>
              <a:gd name="connsiteY60" fmla="*/ 4867341 h 6858000"/>
              <a:gd name="connsiteX61" fmla="*/ 5391860 w 6223400"/>
              <a:gd name="connsiteY61" fmla="*/ 4969482 h 6858000"/>
              <a:gd name="connsiteX62" fmla="*/ 5443823 w 6223400"/>
              <a:gd name="connsiteY62" fmla="*/ 5045764 h 6858000"/>
              <a:gd name="connsiteX63" fmla="*/ 5698884 w 6223400"/>
              <a:gd name="connsiteY63" fmla="*/ 5240135 h 6858000"/>
              <a:gd name="connsiteX64" fmla="*/ 5802745 w 6223400"/>
              <a:gd name="connsiteY64" fmla="*/ 5405525 h 6858000"/>
              <a:gd name="connsiteX65" fmla="*/ 5896576 w 6223400"/>
              <a:gd name="connsiteY65" fmla="*/ 5514876 h 6858000"/>
              <a:gd name="connsiteX66" fmla="*/ 5905131 w 6223400"/>
              <a:gd name="connsiteY66" fmla="*/ 5543895 h 6858000"/>
              <a:gd name="connsiteX67" fmla="*/ 5919711 w 6223400"/>
              <a:gd name="connsiteY67" fmla="*/ 5592311 h 6858000"/>
              <a:gd name="connsiteX68" fmla="*/ 5921028 w 6223400"/>
              <a:gd name="connsiteY68" fmla="*/ 5636484 h 6858000"/>
              <a:gd name="connsiteX69" fmla="*/ 5937013 w 6223400"/>
              <a:gd name="connsiteY69" fmla="*/ 5673804 h 6858000"/>
              <a:gd name="connsiteX70" fmla="*/ 5953116 w 6223400"/>
              <a:gd name="connsiteY70" fmla="*/ 5672149 h 6858000"/>
              <a:gd name="connsiteX71" fmla="*/ 5966195 w 6223400"/>
              <a:gd name="connsiteY71" fmla="*/ 5715424 h 6858000"/>
              <a:gd name="connsiteX72" fmla="*/ 5984676 w 6223400"/>
              <a:gd name="connsiteY72" fmla="*/ 5782202 h 6858000"/>
              <a:gd name="connsiteX73" fmla="*/ 5991226 w 6223400"/>
              <a:gd name="connsiteY73" fmla="*/ 5790528 h 6858000"/>
              <a:gd name="connsiteX74" fmla="*/ 5983278 w 6223400"/>
              <a:gd name="connsiteY74" fmla="*/ 5805716 h 6858000"/>
              <a:gd name="connsiteX75" fmla="*/ 5983618 w 6223400"/>
              <a:gd name="connsiteY75" fmla="*/ 5862441 h 6858000"/>
              <a:gd name="connsiteX76" fmla="*/ 6015245 w 6223400"/>
              <a:gd name="connsiteY76" fmla="*/ 5963982 h 6858000"/>
              <a:gd name="connsiteX77" fmla="*/ 6027586 w 6223400"/>
              <a:gd name="connsiteY77" fmla="*/ 5986436 h 6858000"/>
              <a:gd name="connsiteX78" fmla="*/ 6049361 w 6223400"/>
              <a:gd name="connsiteY78" fmla="*/ 6034848 h 6858000"/>
              <a:gd name="connsiteX79" fmla="*/ 6070025 w 6223400"/>
              <a:gd name="connsiteY79" fmla="*/ 6064390 h 6858000"/>
              <a:gd name="connsiteX80" fmla="*/ 6066083 w 6223400"/>
              <a:gd name="connsiteY80" fmla="*/ 6074622 h 6858000"/>
              <a:gd name="connsiteX81" fmla="*/ 6068582 w 6223400"/>
              <a:gd name="connsiteY81" fmla="*/ 6095625 h 6858000"/>
              <a:gd name="connsiteX82" fmla="*/ 6098779 w 6223400"/>
              <a:gd name="connsiteY82" fmla="*/ 6194890 h 6858000"/>
              <a:gd name="connsiteX83" fmla="*/ 6109139 w 6223400"/>
              <a:gd name="connsiteY83" fmla="*/ 6211062 h 6858000"/>
              <a:gd name="connsiteX84" fmla="*/ 6145119 w 6223400"/>
              <a:gd name="connsiteY84" fmla="*/ 6303997 h 6858000"/>
              <a:gd name="connsiteX85" fmla="*/ 6165032 w 6223400"/>
              <a:gd name="connsiteY85" fmla="*/ 6461800 h 6858000"/>
              <a:gd name="connsiteX86" fmla="*/ 6210435 w 6223400"/>
              <a:gd name="connsiteY86" fmla="*/ 6633111 h 6858000"/>
              <a:gd name="connsiteX87" fmla="*/ 6219899 w 6223400"/>
              <a:gd name="connsiteY87" fmla="*/ 6838923 h 6858000"/>
              <a:gd name="connsiteX88" fmla="*/ 6216288 w 6223400"/>
              <a:gd name="connsiteY88" fmla="*/ 6858000 h 6858000"/>
              <a:gd name="connsiteX89" fmla="*/ 0 w 6223400"/>
              <a:gd name="connsiteY89" fmla="*/ 6858000 h 6858000"/>
              <a:gd name="connsiteX90" fmla="*/ 0 w 6223400"/>
              <a:gd name="connsiteY90"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820197 w 6223400"/>
              <a:gd name="connsiteY19" fmla="*/ 654308 h 6858000"/>
              <a:gd name="connsiteX20" fmla="*/ 4789004 w 6223400"/>
              <a:gd name="connsiteY20" fmla="*/ 709310 h 6858000"/>
              <a:gd name="connsiteX21" fmla="*/ 4809572 w 6223400"/>
              <a:gd name="connsiteY21" fmla="*/ 893538 h 6858000"/>
              <a:gd name="connsiteX22" fmla="*/ 4832997 w 6223400"/>
              <a:gd name="connsiteY22" fmla="*/ 1201806 h 6858000"/>
              <a:gd name="connsiteX23" fmla="*/ 4793622 w 6223400"/>
              <a:gd name="connsiteY23" fmla="*/ 1467065 h 6858000"/>
              <a:gd name="connsiteX24" fmla="*/ 4808087 w 6223400"/>
              <a:gd name="connsiteY24" fmla="*/ 1640574 h 6858000"/>
              <a:gd name="connsiteX25" fmla="*/ 4818290 w 6223400"/>
              <a:gd name="connsiteY25" fmla="*/ 1723113 h 6858000"/>
              <a:gd name="connsiteX26" fmla="*/ 4802030 w 6223400"/>
              <a:gd name="connsiteY26" fmla="*/ 1796477 h 6858000"/>
              <a:gd name="connsiteX27" fmla="*/ 4789394 w 6223400"/>
              <a:gd name="connsiteY27" fmla="*/ 1850084 h 6858000"/>
              <a:gd name="connsiteX28" fmla="*/ 4781341 w 6223400"/>
              <a:gd name="connsiteY28" fmla="*/ 1964880 h 6858000"/>
              <a:gd name="connsiteX29" fmla="*/ 4780876 w 6223400"/>
              <a:gd name="connsiteY29" fmla="*/ 2085740 h 6858000"/>
              <a:gd name="connsiteX30" fmla="*/ 4721183 w 6223400"/>
              <a:gd name="connsiteY30" fmla="*/ 2249323 h 6858000"/>
              <a:gd name="connsiteX31" fmla="*/ 4696718 w 6223400"/>
              <a:gd name="connsiteY31" fmla="*/ 2602688 h 6858000"/>
              <a:gd name="connsiteX32" fmla="*/ 4688423 w 6223400"/>
              <a:gd name="connsiteY32" fmla="*/ 2721695 h 6858000"/>
              <a:gd name="connsiteX33" fmla="*/ 4668388 w 6223400"/>
              <a:gd name="connsiteY33" fmla="*/ 2840426 h 6858000"/>
              <a:gd name="connsiteX34" fmla="*/ 4695734 w 6223400"/>
              <a:gd name="connsiteY34" fmla="*/ 2936681 h 6858000"/>
              <a:gd name="connsiteX35" fmla="*/ 4673957 w 6223400"/>
              <a:gd name="connsiteY35" fmla="*/ 3075786 h 6858000"/>
              <a:gd name="connsiteX36" fmla="*/ 4672057 w 6223400"/>
              <a:gd name="connsiteY36" fmla="*/ 3182899 h 6858000"/>
              <a:gd name="connsiteX37" fmla="*/ 4684836 w 6223400"/>
              <a:gd name="connsiteY37" fmla="*/ 3210263 h 6858000"/>
              <a:gd name="connsiteX38" fmla="*/ 4684277 w 6223400"/>
              <a:gd name="connsiteY38" fmla="*/ 3214819 h 6858000"/>
              <a:gd name="connsiteX39" fmla="*/ 4679724 w 6223400"/>
              <a:gd name="connsiteY39" fmla="*/ 3215542 h 6858000"/>
              <a:gd name="connsiteX40" fmla="*/ 4677577 w 6223400"/>
              <a:gd name="connsiteY40" fmla="*/ 3227568 h 6858000"/>
              <a:gd name="connsiteX41" fmla="*/ 4679121 w 6223400"/>
              <a:gd name="connsiteY41" fmla="*/ 3243956 h 6858000"/>
              <a:gd name="connsiteX42" fmla="*/ 4675886 w 6223400"/>
              <a:gd name="connsiteY42" fmla="*/ 3258102 h 6858000"/>
              <a:gd name="connsiteX43" fmla="*/ 4666132 w 6223400"/>
              <a:gd name="connsiteY43" fmla="*/ 3289864 h 6858000"/>
              <a:gd name="connsiteX44" fmla="*/ 4665929 w 6223400"/>
              <a:gd name="connsiteY44" fmla="*/ 3300587 h 6858000"/>
              <a:gd name="connsiteX45" fmla="*/ 4662937 w 6223400"/>
              <a:gd name="connsiteY45" fmla="*/ 3311027 h 6858000"/>
              <a:gd name="connsiteX46" fmla="*/ 4660497 w 6223400"/>
              <a:gd name="connsiteY46" fmla="*/ 3311675 h 6858000"/>
              <a:gd name="connsiteX47" fmla="*/ 4654307 w 6223400"/>
              <a:gd name="connsiteY47" fmla="*/ 3305257 h 6858000"/>
              <a:gd name="connsiteX48" fmla="*/ 4651183 w 6223400"/>
              <a:gd name="connsiteY48" fmla="*/ 3460438 h 6858000"/>
              <a:gd name="connsiteX49" fmla="*/ 4668869 w 6223400"/>
              <a:gd name="connsiteY49" fmla="*/ 3559504 h 6858000"/>
              <a:gd name="connsiteX50" fmla="*/ 4706367 w 6223400"/>
              <a:gd name="connsiteY50" fmla="*/ 3636089 h 6858000"/>
              <a:gd name="connsiteX51" fmla="*/ 4745680 w 6223400"/>
              <a:gd name="connsiteY51" fmla="*/ 3768627 h 6858000"/>
              <a:gd name="connsiteX52" fmla="*/ 4848872 w 6223400"/>
              <a:gd name="connsiteY52" fmla="*/ 3937574 h 6858000"/>
              <a:gd name="connsiteX53" fmla="*/ 4963133 w 6223400"/>
              <a:gd name="connsiteY53" fmla="*/ 4114322 h 6858000"/>
              <a:gd name="connsiteX54" fmla="*/ 5099436 w 6223400"/>
              <a:gd name="connsiteY54" fmla="*/ 4390012 h 6858000"/>
              <a:gd name="connsiteX55" fmla="*/ 5177436 w 6223400"/>
              <a:gd name="connsiteY55" fmla="*/ 4529367 h 6858000"/>
              <a:gd name="connsiteX56" fmla="*/ 5245650 w 6223400"/>
              <a:gd name="connsiteY56" fmla="*/ 4634370 h 6858000"/>
              <a:gd name="connsiteX57" fmla="*/ 5265662 w 6223400"/>
              <a:gd name="connsiteY57" fmla="*/ 4708824 h 6858000"/>
              <a:gd name="connsiteX58" fmla="*/ 5305482 w 6223400"/>
              <a:gd name="connsiteY58" fmla="*/ 4824943 h 6858000"/>
              <a:gd name="connsiteX59" fmla="*/ 5341722 w 6223400"/>
              <a:gd name="connsiteY59" fmla="*/ 4867341 h 6858000"/>
              <a:gd name="connsiteX60" fmla="*/ 5391860 w 6223400"/>
              <a:gd name="connsiteY60" fmla="*/ 4969482 h 6858000"/>
              <a:gd name="connsiteX61" fmla="*/ 5443823 w 6223400"/>
              <a:gd name="connsiteY61" fmla="*/ 5045764 h 6858000"/>
              <a:gd name="connsiteX62" fmla="*/ 5698884 w 6223400"/>
              <a:gd name="connsiteY62" fmla="*/ 5240135 h 6858000"/>
              <a:gd name="connsiteX63" fmla="*/ 5802745 w 6223400"/>
              <a:gd name="connsiteY63" fmla="*/ 5405525 h 6858000"/>
              <a:gd name="connsiteX64" fmla="*/ 5896576 w 6223400"/>
              <a:gd name="connsiteY64" fmla="*/ 5514876 h 6858000"/>
              <a:gd name="connsiteX65" fmla="*/ 5905131 w 6223400"/>
              <a:gd name="connsiteY65" fmla="*/ 5543895 h 6858000"/>
              <a:gd name="connsiteX66" fmla="*/ 5919711 w 6223400"/>
              <a:gd name="connsiteY66" fmla="*/ 5592311 h 6858000"/>
              <a:gd name="connsiteX67" fmla="*/ 5921028 w 6223400"/>
              <a:gd name="connsiteY67" fmla="*/ 5636484 h 6858000"/>
              <a:gd name="connsiteX68" fmla="*/ 5937013 w 6223400"/>
              <a:gd name="connsiteY68" fmla="*/ 5673804 h 6858000"/>
              <a:gd name="connsiteX69" fmla="*/ 5953116 w 6223400"/>
              <a:gd name="connsiteY69" fmla="*/ 5672149 h 6858000"/>
              <a:gd name="connsiteX70" fmla="*/ 5966195 w 6223400"/>
              <a:gd name="connsiteY70" fmla="*/ 5715424 h 6858000"/>
              <a:gd name="connsiteX71" fmla="*/ 5984676 w 6223400"/>
              <a:gd name="connsiteY71" fmla="*/ 5782202 h 6858000"/>
              <a:gd name="connsiteX72" fmla="*/ 5991226 w 6223400"/>
              <a:gd name="connsiteY72" fmla="*/ 5790528 h 6858000"/>
              <a:gd name="connsiteX73" fmla="*/ 5983278 w 6223400"/>
              <a:gd name="connsiteY73" fmla="*/ 5805716 h 6858000"/>
              <a:gd name="connsiteX74" fmla="*/ 5983618 w 6223400"/>
              <a:gd name="connsiteY74" fmla="*/ 5862441 h 6858000"/>
              <a:gd name="connsiteX75" fmla="*/ 6015245 w 6223400"/>
              <a:gd name="connsiteY75" fmla="*/ 5963982 h 6858000"/>
              <a:gd name="connsiteX76" fmla="*/ 6027586 w 6223400"/>
              <a:gd name="connsiteY76" fmla="*/ 5986436 h 6858000"/>
              <a:gd name="connsiteX77" fmla="*/ 6049361 w 6223400"/>
              <a:gd name="connsiteY77" fmla="*/ 6034848 h 6858000"/>
              <a:gd name="connsiteX78" fmla="*/ 6070025 w 6223400"/>
              <a:gd name="connsiteY78" fmla="*/ 6064390 h 6858000"/>
              <a:gd name="connsiteX79" fmla="*/ 6066083 w 6223400"/>
              <a:gd name="connsiteY79" fmla="*/ 6074622 h 6858000"/>
              <a:gd name="connsiteX80" fmla="*/ 6068582 w 6223400"/>
              <a:gd name="connsiteY80" fmla="*/ 6095625 h 6858000"/>
              <a:gd name="connsiteX81" fmla="*/ 6098779 w 6223400"/>
              <a:gd name="connsiteY81" fmla="*/ 6194890 h 6858000"/>
              <a:gd name="connsiteX82" fmla="*/ 6109139 w 6223400"/>
              <a:gd name="connsiteY82" fmla="*/ 6211062 h 6858000"/>
              <a:gd name="connsiteX83" fmla="*/ 6145119 w 6223400"/>
              <a:gd name="connsiteY83" fmla="*/ 6303997 h 6858000"/>
              <a:gd name="connsiteX84" fmla="*/ 6165032 w 6223400"/>
              <a:gd name="connsiteY84" fmla="*/ 6461800 h 6858000"/>
              <a:gd name="connsiteX85" fmla="*/ 6210435 w 6223400"/>
              <a:gd name="connsiteY85" fmla="*/ 6633111 h 6858000"/>
              <a:gd name="connsiteX86" fmla="*/ 6219899 w 6223400"/>
              <a:gd name="connsiteY86" fmla="*/ 6838923 h 6858000"/>
              <a:gd name="connsiteX87" fmla="*/ 6216288 w 6223400"/>
              <a:gd name="connsiteY87" fmla="*/ 6858000 h 6858000"/>
              <a:gd name="connsiteX88" fmla="*/ 0 w 6223400"/>
              <a:gd name="connsiteY88" fmla="*/ 6858000 h 6858000"/>
              <a:gd name="connsiteX89" fmla="*/ 0 w 6223400"/>
              <a:gd name="connsiteY89"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4963133 w 6223400"/>
              <a:gd name="connsiteY52" fmla="*/ 4114322 h 6858000"/>
              <a:gd name="connsiteX53" fmla="*/ 5099436 w 6223400"/>
              <a:gd name="connsiteY53" fmla="*/ 4390012 h 6858000"/>
              <a:gd name="connsiteX54" fmla="*/ 5177436 w 6223400"/>
              <a:gd name="connsiteY54" fmla="*/ 4529367 h 6858000"/>
              <a:gd name="connsiteX55" fmla="*/ 5245650 w 6223400"/>
              <a:gd name="connsiteY55" fmla="*/ 4634370 h 6858000"/>
              <a:gd name="connsiteX56" fmla="*/ 5265662 w 6223400"/>
              <a:gd name="connsiteY56" fmla="*/ 4708824 h 6858000"/>
              <a:gd name="connsiteX57" fmla="*/ 5305482 w 6223400"/>
              <a:gd name="connsiteY57" fmla="*/ 4824943 h 6858000"/>
              <a:gd name="connsiteX58" fmla="*/ 5341722 w 6223400"/>
              <a:gd name="connsiteY58" fmla="*/ 4867341 h 6858000"/>
              <a:gd name="connsiteX59" fmla="*/ 5391860 w 6223400"/>
              <a:gd name="connsiteY59" fmla="*/ 4969482 h 6858000"/>
              <a:gd name="connsiteX60" fmla="*/ 5443823 w 6223400"/>
              <a:gd name="connsiteY60" fmla="*/ 5045764 h 6858000"/>
              <a:gd name="connsiteX61" fmla="*/ 5698884 w 6223400"/>
              <a:gd name="connsiteY61" fmla="*/ 5240135 h 6858000"/>
              <a:gd name="connsiteX62" fmla="*/ 5802745 w 6223400"/>
              <a:gd name="connsiteY62" fmla="*/ 5405525 h 6858000"/>
              <a:gd name="connsiteX63" fmla="*/ 5896576 w 6223400"/>
              <a:gd name="connsiteY63" fmla="*/ 5514876 h 6858000"/>
              <a:gd name="connsiteX64" fmla="*/ 5905131 w 6223400"/>
              <a:gd name="connsiteY64" fmla="*/ 5543895 h 6858000"/>
              <a:gd name="connsiteX65" fmla="*/ 5919711 w 6223400"/>
              <a:gd name="connsiteY65" fmla="*/ 5592311 h 6858000"/>
              <a:gd name="connsiteX66" fmla="*/ 5921028 w 6223400"/>
              <a:gd name="connsiteY66" fmla="*/ 5636484 h 6858000"/>
              <a:gd name="connsiteX67" fmla="*/ 5937013 w 6223400"/>
              <a:gd name="connsiteY67" fmla="*/ 5673804 h 6858000"/>
              <a:gd name="connsiteX68" fmla="*/ 5953116 w 6223400"/>
              <a:gd name="connsiteY68" fmla="*/ 5672149 h 6858000"/>
              <a:gd name="connsiteX69" fmla="*/ 5966195 w 6223400"/>
              <a:gd name="connsiteY69" fmla="*/ 5715424 h 6858000"/>
              <a:gd name="connsiteX70" fmla="*/ 5984676 w 6223400"/>
              <a:gd name="connsiteY70" fmla="*/ 5782202 h 6858000"/>
              <a:gd name="connsiteX71" fmla="*/ 5991226 w 6223400"/>
              <a:gd name="connsiteY71" fmla="*/ 5790528 h 6858000"/>
              <a:gd name="connsiteX72" fmla="*/ 5983278 w 6223400"/>
              <a:gd name="connsiteY72" fmla="*/ 5805716 h 6858000"/>
              <a:gd name="connsiteX73" fmla="*/ 5983618 w 6223400"/>
              <a:gd name="connsiteY73" fmla="*/ 5862441 h 6858000"/>
              <a:gd name="connsiteX74" fmla="*/ 6015245 w 6223400"/>
              <a:gd name="connsiteY74" fmla="*/ 5963982 h 6858000"/>
              <a:gd name="connsiteX75" fmla="*/ 6027586 w 6223400"/>
              <a:gd name="connsiteY75" fmla="*/ 5986436 h 6858000"/>
              <a:gd name="connsiteX76" fmla="*/ 6049361 w 6223400"/>
              <a:gd name="connsiteY76" fmla="*/ 6034848 h 6858000"/>
              <a:gd name="connsiteX77" fmla="*/ 6070025 w 6223400"/>
              <a:gd name="connsiteY77" fmla="*/ 6064390 h 6858000"/>
              <a:gd name="connsiteX78" fmla="*/ 6066083 w 6223400"/>
              <a:gd name="connsiteY78" fmla="*/ 6074622 h 6858000"/>
              <a:gd name="connsiteX79" fmla="*/ 6068582 w 6223400"/>
              <a:gd name="connsiteY79" fmla="*/ 6095625 h 6858000"/>
              <a:gd name="connsiteX80" fmla="*/ 6098779 w 6223400"/>
              <a:gd name="connsiteY80" fmla="*/ 6194890 h 6858000"/>
              <a:gd name="connsiteX81" fmla="*/ 6109139 w 6223400"/>
              <a:gd name="connsiteY81" fmla="*/ 6211062 h 6858000"/>
              <a:gd name="connsiteX82" fmla="*/ 6145119 w 6223400"/>
              <a:gd name="connsiteY82" fmla="*/ 6303997 h 6858000"/>
              <a:gd name="connsiteX83" fmla="*/ 6165032 w 6223400"/>
              <a:gd name="connsiteY83" fmla="*/ 6461800 h 6858000"/>
              <a:gd name="connsiteX84" fmla="*/ 6210435 w 6223400"/>
              <a:gd name="connsiteY84" fmla="*/ 6633111 h 6858000"/>
              <a:gd name="connsiteX85" fmla="*/ 6219899 w 6223400"/>
              <a:gd name="connsiteY85" fmla="*/ 6838923 h 6858000"/>
              <a:gd name="connsiteX86" fmla="*/ 6216288 w 6223400"/>
              <a:gd name="connsiteY86" fmla="*/ 6858000 h 6858000"/>
              <a:gd name="connsiteX87" fmla="*/ 0 w 6223400"/>
              <a:gd name="connsiteY87" fmla="*/ 6858000 h 6858000"/>
              <a:gd name="connsiteX88" fmla="*/ 0 w 6223400"/>
              <a:gd name="connsiteY88"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5099436 w 6223400"/>
              <a:gd name="connsiteY52" fmla="*/ 4390012 h 6858000"/>
              <a:gd name="connsiteX53" fmla="*/ 5177436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5099436 w 6223400"/>
              <a:gd name="connsiteY52" fmla="*/ 4390012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68627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95922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45680 w 6223400"/>
              <a:gd name="connsiteY50" fmla="*/ 3795922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6223400"/>
              <a:gd name="connsiteY0" fmla="*/ 0 h 6858000"/>
              <a:gd name="connsiteX1" fmla="*/ 4660878 w 6223400"/>
              <a:gd name="connsiteY1" fmla="*/ 0 h 6858000"/>
              <a:gd name="connsiteX2" fmla="*/ 4675567 w 6223400"/>
              <a:gd name="connsiteY2" fmla="*/ 20728 h 6858000"/>
              <a:gd name="connsiteX3" fmla="*/ 4710569 w 6223400"/>
              <a:gd name="connsiteY3" fmla="*/ 83642 h 6858000"/>
              <a:gd name="connsiteX4" fmla="*/ 4742659 w 6223400"/>
              <a:gd name="connsiteY4" fmla="*/ 169139 h 6858000"/>
              <a:gd name="connsiteX5" fmla="*/ 4740930 w 6223400"/>
              <a:gd name="connsiteY5" fmla="*/ 339224 h 6858000"/>
              <a:gd name="connsiteX6" fmla="*/ 4740041 w 6223400"/>
              <a:gd name="connsiteY6" fmla="*/ 340080 h 6858000"/>
              <a:gd name="connsiteX7" fmla="*/ 4738863 w 6223400"/>
              <a:gd name="connsiteY7" fmla="*/ 351201 h 6858000"/>
              <a:gd name="connsiteX8" fmla="*/ 4732241 w 6223400"/>
              <a:gd name="connsiteY8" fmla="*/ 351407 h 6858000"/>
              <a:gd name="connsiteX9" fmla="*/ 4732927 w 6223400"/>
              <a:gd name="connsiteY9" fmla="*/ 353369 h 6858000"/>
              <a:gd name="connsiteX10" fmla="*/ 4736091 w 6223400"/>
              <a:gd name="connsiteY10" fmla="*/ 365928 h 6858000"/>
              <a:gd name="connsiteX11" fmla="*/ 4739022 w 6223400"/>
              <a:gd name="connsiteY11" fmla="*/ 371555 h 6858000"/>
              <a:gd name="connsiteX12" fmla="*/ 4737700 w 6223400"/>
              <a:gd name="connsiteY12" fmla="*/ 372314 h 6858000"/>
              <a:gd name="connsiteX13" fmla="*/ 4766342 w 6223400"/>
              <a:gd name="connsiteY13" fmla="*/ 533311 h 6858000"/>
              <a:gd name="connsiteX14" fmla="*/ 4777327 w 6223400"/>
              <a:gd name="connsiteY14" fmla="*/ 543960 h 6858000"/>
              <a:gd name="connsiteX15" fmla="*/ 4785029 w 6223400"/>
              <a:gd name="connsiteY15" fmla="*/ 557747 h 6858000"/>
              <a:gd name="connsiteX16" fmla="*/ 4784573 w 6223400"/>
              <a:gd name="connsiteY16" fmla="*/ 559975 h 6858000"/>
              <a:gd name="connsiteX17" fmla="*/ 4789365 w 6223400"/>
              <a:gd name="connsiteY17" fmla="*/ 577604 h 6858000"/>
              <a:gd name="connsiteX18" fmla="*/ 4793212 w 6223400"/>
              <a:gd name="connsiteY18" fmla="*/ 580389 h 6858000"/>
              <a:gd name="connsiteX19" fmla="*/ 4789004 w 6223400"/>
              <a:gd name="connsiteY19" fmla="*/ 709310 h 6858000"/>
              <a:gd name="connsiteX20" fmla="*/ 4809572 w 6223400"/>
              <a:gd name="connsiteY20" fmla="*/ 893538 h 6858000"/>
              <a:gd name="connsiteX21" fmla="*/ 4832997 w 6223400"/>
              <a:gd name="connsiteY21" fmla="*/ 1201806 h 6858000"/>
              <a:gd name="connsiteX22" fmla="*/ 4793622 w 6223400"/>
              <a:gd name="connsiteY22" fmla="*/ 1467065 h 6858000"/>
              <a:gd name="connsiteX23" fmla="*/ 4808087 w 6223400"/>
              <a:gd name="connsiteY23" fmla="*/ 1640574 h 6858000"/>
              <a:gd name="connsiteX24" fmla="*/ 4818290 w 6223400"/>
              <a:gd name="connsiteY24" fmla="*/ 1723113 h 6858000"/>
              <a:gd name="connsiteX25" fmla="*/ 4802030 w 6223400"/>
              <a:gd name="connsiteY25" fmla="*/ 1796477 h 6858000"/>
              <a:gd name="connsiteX26" fmla="*/ 4789394 w 6223400"/>
              <a:gd name="connsiteY26" fmla="*/ 1850084 h 6858000"/>
              <a:gd name="connsiteX27" fmla="*/ 4781341 w 6223400"/>
              <a:gd name="connsiteY27" fmla="*/ 1964880 h 6858000"/>
              <a:gd name="connsiteX28" fmla="*/ 4780876 w 6223400"/>
              <a:gd name="connsiteY28" fmla="*/ 2085740 h 6858000"/>
              <a:gd name="connsiteX29" fmla="*/ 4721183 w 6223400"/>
              <a:gd name="connsiteY29" fmla="*/ 2249323 h 6858000"/>
              <a:gd name="connsiteX30" fmla="*/ 4696718 w 6223400"/>
              <a:gd name="connsiteY30" fmla="*/ 2602688 h 6858000"/>
              <a:gd name="connsiteX31" fmla="*/ 4688423 w 6223400"/>
              <a:gd name="connsiteY31" fmla="*/ 2721695 h 6858000"/>
              <a:gd name="connsiteX32" fmla="*/ 4668388 w 6223400"/>
              <a:gd name="connsiteY32" fmla="*/ 2840426 h 6858000"/>
              <a:gd name="connsiteX33" fmla="*/ 4695734 w 6223400"/>
              <a:gd name="connsiteY33" fmla="*/ 2936681 h 6858000"/>
              <a:gd name="connsiteX34" fmla="*/ 4673957 w 6223400"/>
              <a:gd name="connsiteY34" fmla="*/ 3075786 h 6858000"/>
              <a:gd name="connsiteX35" fmla="*/ 4672057 w 6223400"/>
              <a:gd name="connsiteY35" fmla="*/ 3182899 h 6858000"/>
              <a:gd name="connsiteX36" fmla="*/ 4684836 w 6223400"/>
              <a:gd name="connsiteY36" fmla="*/ 3210263 h 6858000"/>
              <a:gd name="connsiteX37" fmla="*/ 4684277 w 6223400"/>
              <a:gd name="connsiteY37" fmla="*/ 3214819 h 6858000"/>
              <a:gd name="connsiteX38" fmla="*/ 4679724 w 6223400"/>
              <a:gd name="connsiteY38" fmla="*/ 3215542 h 6858000"/>
              <a:gd name="connsiteX39" fmla="*/ 4677577 w 6223400"/>
              <a:gd name="connsiteY39" fmla="*/ 3227568 h 6858000"/>
              <a:gd name="connsiteX40" fmla="*/ 4679121 w 6223400"/>
              <a:gd name="connsiteY40" fmla="*/ 3243956 h 6858000"/>
              <a:gd name="connsiteX41" fmla="*/ 4675886 w 6223400"/>
              <a:gd name="connsiteY41" fmla="*/ 3258102 h 6858000"/>
              <a:gd name="connsiteX42" fmla="*/ 4666132 w 6223400"/>
              <a:gd name="connsiteY42" fmla="*/ 3289864 h 6858000"/>
              <a:gd name="connsiteX43" fmla="*/ 4665929 w 6223400"/>
              <a:gd name="connsiteY43" fmla="*/ 3300587 h 6858000"/>
              <a:gd name="connsiteX44" fmla="*/ 4662937 w 6223400"/>
              <a:gd name="connsiteY44" fmla="*/ 3311027 h 6858000"/>
              <a:gd name="connsiteX45" fmla="*/ 4660497 w 6223400"/>
              <a:gd name="connsiteY45" fmla="*/ 3311675 h 6858000"/>
              <a:gd name="connsiteX46" fmla="*/ 4654307 w 6223400"/>
              <a:gd name="connsiteY46" fmla="*/ 3305257 h 6858000"/>
              <a:gd name="connsiteX47" fmla="*/ 4651183 w 6223400"/>
              <a:gd name="connsiteY47" fmla="*/ 3460438 h 6858000"/>
              <a:gd name="connsiteX48" fmla="*/ 4668869 w 6223400"/>
              <a:gd name="connsiteY48" fmla="*/ 3559504 h 6858000"/>
              <a:gd name="connsiteX49" fmla="*/ 4706367 w 6223400"/>
              <a:gd name="connsiteY49" fmla="*/ 3636089 h 6858000"/>
              <a:gd name="connsiteX50" fmla="*/ 4732032 w 6223400"/>
              <a:gd name="connsiteY50" fmla="*/ 3768627 h 6858000"/>
              <a:gd name="connsiteX51" fmla="*/ 4848872 w 6223400"/>
              <a:gd name="connsiteY51" fmla="*/ 3937574 h 6858000"/>
              <a:gd name="connsiteX52" fmla="*/ 5119907 w 6223400"/>
              <a:gd name="connsiteY52" fmla="*/ 4321773 h 6858000"/>
              <a:gd name="connsiteX53" fmla="*/ 5170612 w 6223400"/>
              <a:gd name="connsiteY53" fmla="*/ 4529367 h 6858000"/>
              <a:gd name="connsiteX54" fmla="*/ 5245650 w 6223400"/>
              <a:gd name="connsiteY54" fmla="*/ 4634370 h 6858000"/>
              <a:gd name="connsiteX55" fmla="*/ 5265662 w 6223400"/>
              <a:gd name="connsiteY55" fmla="*/ 4708824 h 6858000"/>
              <a:gd name="connsiteX56" fmla="*/ 5305482 w 6223400"/>
              <a:gd name="connsiteY56" fmla="*/ 4824943 h 6858000"/>
              <a:gd name="connsiteX57" fmla="*/ 5341722 w 6223400"/>
              <a:gd name="connsiteY57" fmla="*/ 4867341 h 6858000"/>
              <a:gd name="connsiteX58" fmla="*/ 5391860 w 6223400"/>
              <a:gd name="connsiteY58" fmla="*/ 4969482 h 6858000"/>
              <a:gd name="connsiteX59" fmla="*/ 5443823 w 6223400"/>
              <a:gd name="connsiteY59" fmla="*/ 5045764 h 6858000"/>
              <a:gd name="connsiteX60" fmla="*/ 5698884 w 6223400"/>
              <a:gd name="connsiteY60" fmla="*/ 5240135 h 6858000"/>
              <a:gd name="connsiteX61" fmla="*/ 5802745 w 6223400"/>
              <a:gd name="connsiteY61" fmla="*/ 5405525 h 6858000"/>
              <a:gd name="connsiteX62" fmla="*/ 5896576 w 6223400"/>
              <a:gd name="connsiteY62" fmla="*/ 5514876 h 6858000"/>
              <a:gd name="connsiteX63" fmla="*/ 5905131 w 6223400"/>
              <a:gd name="connsiteY63" fmla="*/ 5543895 h 6858000"/>
              <a:gd name="connsiteX64" fmla="*/ 5919711 w 6223400"/>
              <a:gd name="connsiteY64" fmla="*/ 5592311 h 6858000"/>
              <a:gd name="connsiteX65" fmla="*/ 5921028 w 6223400"/>
              <a:gd name="connsiteY65" fmla="*/ 5636484 h 6858000"/>
              <a:gd name="connsiteX66" fmla="*/ 5937013 w 6223400"/>
              <a:gd name="connsiteY66" fmla="*/ 5673804 h 6858000"/>
              <a:gd name="connsiteX67" fmla="*/ 5953116 w 6223400"/>
              <a:gd name="connsiteY67" fmla="*/ 5672149 h 6858000"/>
              <a:gd name="connsiteX68" fmla="*/ 5966195 w 6223400"/>
              <a:gd name="connsiteY68" fmla="*/ 5715424 h 6858000"/>
              <a:gd name="connsiteX69" fmla="*/ 5984676 w 6223400"/>
              <a:gd name="connsiteY69" fmla="*/ 5782202 h 6858000"/>
              <a:gd name="connsiteX70" fmla="*/ 5991226 w 6223400"/>
              <a:gd name="connsiteY70" fmla="*/ 5790528 h 6858000"/>
              <a:gd name="connsiteX71" fmla="*/ 5983278 w 6223400"/>
              <a:gd name="connsiteY71" fmla="*/ 5805716 h 6858000"/>
              <a:gd name="connsiteX72" fmla="*/ 5983618 w 6223400"/>
              <a:gd name="connsiteY72" fmla="*/ 5862441 h 6858000"/>
              <a:gd name="connsiteX73" fmla="*/ 6015245 w 6223400"/>
              <a:gd name="connsiteY73" fmla="*/ 5963982 h 6858000"/>
              <a:gd name="connsiteX74" fmla="*/ 6027586 w 6223400"/>
              <a:gd name="connsiteY74" fmla="*/ 5986436 h 6858000"/>
              <a:gd name="connsiteX75" fmla="*/ 6049361 w 6223400"/>
              <a:gd name="connsiteY75" fmla="*/ 6034848 h 6858000"/>
              <a:gd name="connsiteX76" fmla="*/ 6070025 w 6223400"/>
              <a:gd name="connsiteY76" fmla="*/ 6064390 h 6858000"/>
              <a:gd name="connsiteX77" fmla="*/ 6066083 w 6223400"/>
              <a:gd name="connsiteY77" fmla="*/ 6074622 h 6858000"/>
              <a:gd name="connsiteX78" fmla="*/ 6068582 w 6223400"/>
              <a:gd name="connsiteY78" fmla="*/ 6095625 h 6858000"/>
              <a:gd name="connsiteX79" fmla="*/ 6098779 w 6223400"/>
              <a:gd name="connsiteY79" fmla="*/ 6194890 h 6858000"/>
              <a:gd name="connsiteX80" fmla="*/ 6109139 w 6223400"/>
              <a:gd name="connsiteY80" fmla="*/ 6211062 h 6858000"/>
              <a:gd name="connsiteX81" fmla="*/ 6145119 w 6223400"/>
              <a:gd name="connsiteY81" fmla="*/ 6303997 h 6858000"/>
              <a:gd name="connsiteX82" fmla="*/ 6165032 w 6223400"/>
              <a:gd name="connsiteY82" fmla="*/ 6461800 h 6858000"/>
              <a:gd name="connsiteX83" fmla="*/ 6210435 w 6223400"/>
              <a:gd name="connsiteY83" fmla="*/ 6633111 h 6858000"/>
              <a:gd name="connsiteX84" fmla="*/ 6219899 w 6223400"/>
              <a:gd name="connsiteY84" fmla="*/ 6838923 h 6858000"/>
              <a:gd name="connsiteX85" fmla="*/ 6216288 w 6223400"/>
              <a:gd name="connsiteY85" fmla="*/ 6858000 h 6858000"/>
              <a:gd name="connsiteX86" fmla="*/ 0 w 6223400"/>
              <a:gd name="connsiteY86" fmla="*/ 6858000 h 6858000"/>
              <a:gd name="connsiteX87" fmla="*/ 0 w 6223400"/>
              <a:gd name="connsiteY87" fmla="*/ 0 h 6858000"/>
              <a:gd name="connsiteX0" fmla="*/ 0 w 8933027"/>
              <a:gd name="connsiteY0" fmla="*/ 0 h 6858000"/>
              <a:gd name="connsiteX1" fmla="*/ 7370505 w 8933027"/>
              <a:gd name="connsiteY1" fmla="*/ 0 h 6858000"/>
              <a:gd name="connsiteX2" fmla="*/ 7385194 w 8933027"/>
              <a:gd name="connsiteY2" fmla="*/ 20728 h 6858000"/>
              <a:gd name="connsiteX3" fmla="*/ 7420196 w 8933027"/>
              <a:gd name="connsiteY3" fmla="*/ 83642 h 6858000"/>
              <a:gd name="connsiteX4" fmla="*/ 7452286 w 8933027"/>
              <a:gd name="connsiteY4" fmla="*/ 169139 h 6858000"/>
              <a:gd name="connsiteX5" fmla="*/ 7450557 w 8933027"/>
              <a:gd name="connsiteY5" fmla="*/ 339224 h 6858000"/>
              <a:gd name="connsiteX6" fmla="*/ 7449668 w 8933027"/>
              <a:gd name="connsiteY6" fmla="*/ 340080 h 6858000"/>
              <a:gd name="connsiteX7" fmla="*/ 7448490 w 8933027"/>
              <a:gd name="connsiteY7" fmla="*/ 351201 h 6858000"/>
              <a:gd name="connsiteX8" fmla="*/ 7441868 w 8933027"/>
              <a:gd name="connsiteY8" fmla="*/ 351407 h 6858000"/>
              <a:gd name="connsiteX9" fmla="*/ 7442554 w 8933027"/>
              <a:gd name="connsiteY9" fmla="*/ 353369 h 6858000"/>
              <a:gd name="connsiteX10" fmla="*/ 7445718 w 8933027"/>
              <a:gd name="connsiteY10" fmla="*/ 365928 h 6858000"/>
              <a:gd name="connsiteX11" fmla="*/ 7448649 w 8933027"/>
              <a:gd name="connsiteY11" fmla="*/ 371555 h 6858000"/>
              <a:gd name="connsiteX12" fmla="*/ 7447327 w 8933027"/>
              <a:gd name="connsiteY12" fmla="*/ 372314 h 6858000"/>
              <a:gd name="connsiteX13" fmla="*/ 7475969 w 8933027"/>
              <a:gd name="connsiteY13" fmla="*/ 533311 h 6858000"/>
              <a:gd name="connsiteX14" fmla="*/ 7486954 w 8933027"/>
              <a:gd name="connsiteY14" fmla="*/ 543960 h 6858000"/>
              <a:gd name="connsiteX15" fmla="*/ 7494656 w 8933027"/>
              <a:gd name="connsiteY15" fmla="*/ 557747 h 6858000"/>
              <a:gd name="connsiteX16" fmla="*/ 7494200 w 8933027"/>
              <a:gd name="connsiteY16" fmla="*/ 559975 h 6858000"/>
              <a:gd name="connsiteX17" fmla="*/ 7498992 w 8933027"/>
              <a:gd name="connsiteY17" fmla="*/ 577604 h 6858000"/>
              <a:gd name="connsiteX18" fmla="*/ 7502839 w 8933027"/>
              <a:gd name="connsiteY18" fmla="*/ 580389 h 6858000"/>
              <a:gd name="connsiteX19" fmla="*/ 7498631 w 8933027"/>
              <a:gd name="connsiteY19" fmla="*/ 709310 h 6858000"/>
              <a:gd name="connsiteX20" fmla="*/ 7519199 w 8933027"/>
              <a:gd name="connsiteY20" fmla="*/ 893538 h 6858000"/>
              <a:gd name="connsiteX21" fmla="*/ 7542624 w 8933027"/>
              <a:gd name="connsiteY21" fmla="*/ 1201806 h 6858000"/>
              <a:gd name="connsiteX22" fmla="*/ 7503249 w 8933027"/>
              <a:gd name="connsiteY22" fmla="*/ 1467065 h 6858000"/>
              <a:gd name="connsiteX23" fmla="*/ 7517714 w 8933027"/>
              <a:gd name="connsiteY23" fmla="*/ 1640574 h 6858000"/>
              <a:gd name="connsiteX24" fmla="*/ 7527917 w 8933027"/>
              <a:gd name="connsiteY24" fmla="*/ 1723113 h 6858000"/>
              <a:gd name="connsiteX25" fmla="*/ 7511657 w 8933027"/>
              <a:gd name="connsiteY25" fmla="*/ 1796477 h 6858000"/>
              <a:gd name="connsiteX26" fmla="*/ 7499021 w 8933027"/>
              <a:gd name="connsiteY26" fmla="*/ 1850084 h 6858000"/>
              <a:gd name="connsiteX27" fmla="*/ 7490968 w 8933027"/>
              <a:gd name="connsiteY27" fmla="*/ 1964880 h 6858000"/>
              <a:gd name="connsiteX28" fmla="*/ 7490503 w 8933027"/>
              <a:gd name="connsiteY28" fmla="*/ 2085740 h 6858000"/>
              <a:gd name="connsiteX29" fmla="*/ 7430810 w 8933027"/>
              <a:gd name="connsiteY29" fmla="*/ 2249323 h 6858000"/>
              <a:gd name="connsiteX30" fmla="*/ 7406345 w 8933027"/>
              <a:gd name="connsiteY30" fmla="*/ 2602688 h 6858000"/>
              <a:gd name="connsiteX31" fmla="*/ 7398050 w 8933027"/>
              <a:gd name="connsiteY31" fmla="*/ 2721695 h 6858000"/>
              <a:gd name="connsiteX32" fmla="*/ 7378015 w 8933027"/>
              <a:gd name="connsiteY32" fmla="*/ 2840426 h 6858000"/>
              <a:gd name="connsiteX33" fmla="*/ 7405361 w 8933027"/>
              <a:gd name="connsiteY33" fmla="*/ 2936681 h 6858000"/>
              <a:gd name="connsiteX34" fmla="*/ 7383584 w 8933027"/>
              <a:gd name="connsiteY34" fmla="*/ 3075786 h 6858000"/>
              <a:gd name="connsiteX35" fmla="*/ 7381684 w 8933027"/>
              <a:gd name="connsiteY35" fmla="*/ 3182899 h 6858000"/>
              <a:gd name="connsiteX36" fmla="*/ 7394463 w 8933027"/>
              <a:gd name="connsiteY36" fmla="*/ 3210263 h 6858000"/>
              <a:gd name="connsiteX37" fmla="*/ 7393904 w 8933027"/>
              <a:gd name="connsiteY37" fmla="*/ 3214819 h 6858000"/>
              <a:gd name="connsiteX38" fmla="*/ 7389351 w 8933027"/>
              <a:gd name="connsiteY38" fmla="*/ 3215542 h 6858000"/>
              <a:gd name="connsiteX39" fmla="*/ 7387204 w 8933027"/>
              <a:gd name="connsiteY39" fmla="*/ 3227568 h 6858000"/>
              <a:gd name="connsiteX40" fmla="*/ 7388748 w 8933027"/>
              <a:gd name="connsiteY40" fmla="*/ 3243956 h 6858000"/>
              <a:gd name="connsiteX41" fmla="*/ 7385513 w 8933027"/>
              <a:gd name="connsiteY41" fmla="*/ 3258102 h 6858000"/>
              <a:gd name="connsiteX42" fmla="*/ 7375759 w 8933027"/>
              <a:gd name="connsiteY42" fmla="*/ 3289864 h 6858000"/>
              <a:gd name="connsiteX43" fmla="*/ 7375556 w 8933027"/>
              <a:gd name="connsiteY43" fmla="*/ 3300587 h 6858000"/>
              <a:gd name="connsiteX44" fmla="*/ 7372564 w 8933027"/>
              <a:gd name="connsiteY44" fmla="*/ 3311027 h 6858000"/>
              <a:gd name="connsiteX45" fmla="*/ 7370124 w 8933027"/>
              <a:gd name="connsiteY45" fmla="*/ 3311675 h 6858000"/>
              <a:gd name="connsiteX46" fmla="*/ 7363934 w 8933027"/>
              <a:gd name="connsiteY46" fmla="*/ 3305257 h 6858000"/>
              <a:gd name="connsiteX47" fmla="*/ 7360810 w 8933027"/>
              <a:gd name="connsiteY47" fmla="*/ 3460438 h 6858000"/>
              <a:gd name="connsiteX48" fmla="*/ 7378496 w 8933027"/>
              <a:gd name="connsiteY48" fmla="*/ 3559504 h 6858000"/>
              <a:gd name="connsiteX49" fmla="*/ 7415994 w 8933027"/>
              <a:gd name="connsiteY49" fmla="*/ 3636089 h 6858000"/>
              <a:gd name="connsiteX50" fmla="*/ 7441659 w 8933027"/>
              <a:gd name="connsiteY50" fmla="*/ 3768627 h 6858000"/>
              <a:gd name="connsiteX51" fmla="*/ 7558499 w 8933027"/>
              <a:gd name="connsiteY51" fmla="*/ 3937574 h 6858000"/>
              <a:gd name="connsiteX52" fmla="*/ 7829534 w 8933027"/>
              <a:gd name="connsiteY52" fmla="*/ 4321773 h 6858000"/>
              <a:gd name="connsiteX53" fmla="*/ 7880239 w 8933027"/>
              <a:gd name="connsiteY53" fmla="*/ 4529367 h 6858000"/>
              <a:gd name="connsiteX54" fmla="*/ 7955277 w 8933027"/>
              <a:gd name="connsiteY54" fmla="*/ 4634370 h 6858000"/>
              <a:gd name="connsiteX55" fmla="*/ 7975289 w 8933027"/>
              <a:gd name="connsiteY55" fmla="*/ 4708824 h 6858000"/>
              <a:gd name="connsiteX56" fmla="*/ 8015109 w 8933027"/>
              <a:gd name="connsiteY56" fmla="*/ 4824943 h 6858000"/>
              <a:gd name="connsiteX57" fmla="*/ 8051349 w 8933027"/>
              <a:gd name="connsiteY57" fmla="*/ 4867341 h 6858000"/>
              <a:gd name="connsiteX58" fmla="*/ 8101487 w 8933027"/>
              <a:gd name="connsiteY58" fmla="*/ 4969482 h 6858000"/>
              <a:gd name="connsiteX59" fmla="*/ 8153450 w 8933027"/>
              <a:gd name="connsiteY59" fmla="*/ 5045764 h 6858000"/>
              <a:gd name="connsiteX60" fmla="*/ 8408511 w 8933027"/>
              <a:gd name="connsiteY60" fmla="*/ 5240135 h 6858000"/>
              <a:gd name="connsiteX61" fmla="*/ 8512372 w 8933027"/>
              <a:gd name="connsiteY61" fmla="*/ 5405525 h 6858000"/>
              <a:gd name="connsiteX62" fmla="*/ 8606203 w 8933027"/>
              <a:gd name="connsiteY62" fmla="*/ 5514876 h 6858000"/>
              <a:gd name="connsiteX63" fmla="*/ 8614758 w 8933027"/>
              <a:gd name="connsiteY63" fmla="*/ 5543895 h 6858000"/>
              <a:gd name="connsiteX64" fmla="*/ 8629338 w 8933027"/>
              <a:gd name="connsiteY64" fmla="*/ 5592311 h 6858000"/>
              <a:gd name="connsiteX65" fmla="*/ 8630655 w 8933027"/>
              <a:gd name="connsiteY65" fmla="*/ 5636484 h 6858000"/>
              <a:gd name="connsiteX66" fmla="*/ 8646640 w 8933027"/>
              <a:gd name="connsiteY66" fmla="*/ 5673804 h 6858000"/>
              <a:gd name="connsiteX67" fmla="*/ 8662743 w 8933027"/>
              <a:gd name="connsiteY67" fmla="*/ 5672149 h 6858000"/>
              <a:gd name="connsiteX68" fmla="*/ 8675822 w 8933027"/>
              <a:gd name="connsiteY68" fmla="*/ 5715424 h 6858000"/>
              <a:gd name="connsiteX69" fmla="*/ 8694303 w 8933027"/>
              <a:gd name="connsiteY69" fmla="*/ 5782202 h 6858000"/>
              <a:gd name="connsiteX70" fmla="*/ 8700853 w 8933027"/>
              <a:gd name="connsiteY70" fmla="*/ 5790528 h 6858000"/>
              <a:gd name="connsiteX71" fmla="*/ 8692905 w 8933027"/>
              <a:gd name="connsiteY71" fmla="*/ 5805716 h 6858000"/>
              <a:gd name="connsiteX72" fmla="*/ 8693245 w 8933027"/>
              <a:gd name="connsiteY72" fmla="*/ 5862441 h 6858000"/>
              <a:gd name="connsiteX73" fmla="*/ 8724872 w 8933027"/>
              <a:gd name="connsiteY73" fmla="*/ 5963982 h 6858000"/>
              <a:gd name="connsiteX74" fmla="*/ 8737213 w 8933027"/>
              <a:gd name="connsiteY74" fmla="*/ 5986436 h 6858000"/>
              <a:gd name="connsiteX75" fmla="*/ 8758988 w 8933027"/>
              <a:gd name="connsiteY75" fmla="*/ 6034848 h 6858000"/>
              <a:gd name="connsiteX76" fmla="*/ 8779652 w 8933027"/>
              <a:gd name="connsiteY76" fmla="*/ 6064390 h 6858000"/>
              <a:gd name="connsiteX77" fmla="*/ 8775710 w 8933027"/>
              <a:gd name="connsiteY77" fmla="*/ 6074622 h 6858000"/>
              <a:gd name="connsiteX78" fmla="*/ 8778209 w 8933027"/>
              <a:gd name="connsiteY78" fmla="*/ 6095625 h 6858000"/>
              <a:gd name="connsiteX79" fmla="*/ 8808406 w 8933027"/>
              <a:gd name="connsiteY79" fmla="*/ 6194890 h 6858000"/>
              <a:gd name="connsiteX80" fmla="*/ 8818766 w 8933027"/>
              <a:gd name="connsiteY80" fmla="*/ 6211062 h 6858000"/>
              <a:gd name="connsiteX81" fmla="*/ 8854746 w 8933027"/>
              <a:gd name="connsiteY81" fmla="*/ 6303997 h 6858000"/>
              <a:gd name="connsiteX82" fmla="*/ 8874659 w 8933027"/>
              <a:gd name="connsiteY82" fmla="*/ 6461800 h 6858000"/>
              <a:gd name="connsiteX83" fmla="*/ 8920062 w 8933027"/>
              <a:gd name="connsiteY83" fmla="*/ 6633111 h 6858000"/>
              <a:gd name="connsiteX84" fmla="*/ 8929526 w 8933027"/>
              <a:gd name="connsiteY84" fmla="*/ 6838923 h 6858000"/>
              <a:gd name="connsiteX85" fmla="*/ 8925915 w 8933027"/>
              <a:gd name="connsiteY85" fmla="*/ 6858000 h 6858000"/>
              <a:gd name="connsiteX86" fmla="*/ 2709627 w 8933027"/>
              <a:gd name="connsiteY86" fmla="*/ 6858000 h 6858000"/>
              <a:gd name="connsiteX87" fmla="*/ 0 w 8933027"/>
              <a:gd name="connsiteY87" fmla="*/ 0 h 6858000"/>
              <a:gd name="connsiteX0" fmla="*/ 0 w 8933027"/>
              <a:gd name="connsiteY0" fmla="*/ 0 h 6858000"/>
              <a:gd name="connsiteX1" fmla="*/ 7370505 w 8933027"/>
              <a:gd name="connsiteY1" fmla="*/ 0 h 6858000"/>
              <a:gd name="connsiteX2" fmla="*/ 7385194 w 8933027"/>
              <a:gd name="connsiteY2" fmla="*/ 20728 h 6858000"/>
              <a:gd name="connsiteX3" fmla="*/ 7420196 w 8933027"/>
              <a:gd name="connsiteY3" fmla="*/ 83642 h 6858000"/>
              <a:gd name="connsiteX4" fmla="*/ 7452286 w 8933027"/>
              <a:gd name="connsiteY4" fmla="*/ 169139 h 6858000"/>
              <a:gd name="connsiteX5" fmla="*/ 7450557 w 8933027"/>
              <a:gd name="connsiteY5" fmla="*/ 339224 h 6858000"/>
              <a:gd name="connsiteX6" fmla="*/ 7449668 w 8933027"/>
              <a:gd name="connsiteY6" fmla="*/ 340080 h 6858000"/>
              <a:gd name="connsiteX7" fmla="*/ 7448490 w 8933027"/>
              <a:gd name="connsiteY7" fmla="*/ 351201 h 6858000"/>
              <a:gd name="connsiteX8" fmla="*/ 7441868 w 8933027"/>
              <a:gd name="connsiteY8" fmla="*/ 351407 h 6858000"/>
              <a:gd name="connsiteX9" fmla="*/ 7442554 w 8933027"/>
              <a:gd name="connsiteY9" fmla="*/ 353369 h 6858000"/>
              <a:gd name="connsiteX10" fmla="*/ 7445718 w 8933027"/>
              <a:gd name="connsiteY10" fmla="*/ 365928 h 6858000"/>
              <a:gd name="connsiteX11" fmla="*/ 7448649 w 8933027"/>
              <a:gd name="connsiteY11" fmla="*/ 371555 h 6858000"/>
              <a:gd name="connsiteX12" fmla="*/ 7447327 w 8933027"/>
              <a:gd name="connsiteY12" fmla="*/ 372314 h 6858000"/>
              <a:gd name="connsiteX13" fmla="*/ 7475969 w 8933027"/>
              <a:gd name="connsiteY13" fmla="*/ 533311 h 6858000"/>
              <a:gd name="connsiteX14" fmla="*/ 7486954 w 8933027"/>
              <a:gd name="connsiteY14" fmla="*/ 543960 h 6858000"/>
              <a:gd name="connsiteX15" fmla="*/ 7494656 w 8933027"/>
              <a:gd name="connsiteY15" fmla="*/ 557747 h 6858000"/>
              <a:gd name="connsiteX16" fmla="*/ 7494200 w 8933027"/>
              <a:gd name="connsiteY16" fmla="*/ 559975 h 6858000"/>
              <a:gd name="connsiteX17" fmla="*/ 7498992 w 8933027"/>
              <a:gd name="connsiteY17" fmla="*/ 577604 h 6858000"/>
              <a:gd name="connsiteX18" fmla="*/ 7502839 w 8933027"/>
              <a:gd name="connsiteY18" fmla="*/ 580389 h 6858000"/>
              <a:gd name="connsiteX19" fmla="*/ 7498631 w 8933027"/>
              <a:gd name="connsiteY19" fmla="*/ 709310 h 6858000"/>
              <a:gd name="connsiteX20" fmla="*/ 7519199 w 8933027"/>
              <a:gd name="connsiteY20" fmla="*/ 893538 h 6858000"/>
              <a:gd name="connsiteX21" fmla="*/ 7542624 w 8933027"/>
              <a:gd name="connsiteY21" fmla="*/ 1201806 h 6858000"/>
              <a:gd name="connsiteX22" fmla="*/ 7503249 w 8933027"/>
              <a:gd name="connsiteY22" fmla="*/ 1467065 h 6858000"/>
              <a:gd name="connsiteX23" fmla="*/ 7517714 w 8933027"/>
              <a:gd name="connsiteY23" fmla="*/ 1640574 h 6858000"/>
              <a:gd name="connsiteX24" fmla="*/ 7527917 w 8933027"/>
              <a:gd name="connsiteY24" fmla="*/ 1723113 h 6858000"/>
              <a:gd name="connsiteX25" fmla="*/ 7511657 w 8933027"/>
              <a:gd name="connsiteY25" fmla="*/ 1796477 h 6858000"/>
              <a:gd name="connsiteX26" fmla="*/ 7499021 w 8933027"/>
              <a:gd name="connsiteY26" fmla="*/ 1850084 h 6858000"/>
              <a:gd name="connsiteX27" fmla="*/ 7490968 w 8933027"/>
              <a:gd name="connsiteY27" fmla="*/ 1964880 h 6858000"/>
              <a:gd name="connsiteX28" fmla="*/ 7490503 w 8933027"/>
              <a:gd name="connsiteY28" fmla="*/ 2085740 h 6858000"/>
              <a:gd name="connsiteX29" fmla="*/ 7430810 w 8933027"/>
              <a:gd name="connsiteY29" fmla="*/ 2249323 h 6858000"/>
              <a:gd name="connsiteX30" fmla="*/ 7406345 w 8933027"/>
              <a:gd name="connsiteY30" fmla="*/ 2602688 h 6858000"/>
              <a:gd name="connsiteX31" fmla="*/ 7398050 w 8933027"/>
              <a:gd name="connsiteY31" fmla="*/ 2721695 h 6858000"/>
              <a:gd name="connsiteX32" fmla="*/ 7378015 w 8933027"/>
              <a:gd name="connsiteY32" fmla="*/ 2840426 h 6858000"/>
              <a:gd name="connsiteX33" fmla="*/ 7405361 w 8933027"/>
              <a:gd name="connsiteY33" fmla="*/ 2936681 h 6858000"/>
              <a:gd name="connsiteX34" fmla="*/ 7383584 w 8933027"/>
              <a:gd name="connsiteY34" fmla="*/ 3075786 h 6858000"/>
              <a:gd name="connsiteX35" fmla="*/ 7381684 w 8933027"/>
              <a:gd name="connsiteY35" fmla="*/ 3182899 h 6858000"/>
              <a:gd name="connsiteX36" fmla="*/ 7394463 w 8933027"/>
              <a:gd name="connsiteY36" fmla="*/ 3210263 h 6858000"/>
              <a:gd name="connsiteX37" fmla="*/ 7393904 w 8933027"/>
              <a:gd name="connsiteY37" fmla="*/ 3214819 h 6858000"/>
              <a:gd name="connsiteX38" fmla="*/ 7389351 w 8933027"/>
              <a:gd name="connsiteY38" fmla="*/ 3215542 h 6858000"/>
              <a:gd name="connsiteX39" fmla="*/ 7387204 w 8933027"/>
              <a:gd name="connsiteY39" fmla="*/ 3227568 h 6858000"/>
              <a:gd name="connsiteX40" fmla="*/ 7388748 w 8933027"/>
              <a:gd name="connsiteY40" fmla="*/ 3243956 h 6858000"/>
              <a:gd name="connsiteX41" fmla="*/ 7385513 w 8933027"/>
              <a:gd name="connsiteY41" fmla="*/ 3258102 h 6858000"/>
              <a:gd name="connsiteX42" fmla="*/ 7375759 w 8933027"/>
              <a:gd name="connsiteY42" fmla="*/ 3289864 h 6858000"/>
              <a:gd name="connsiteX43" fmla="*/ 7375556 w 8933027"/>
              <a:gd name="connsiteY43" fmla="*/ 3300587 h 6858000"/>
              <a:gd name="connsiteX44" fmla="*/ 7372564 w 8933027"/>
              <a:gd name="connsiteY44" fmla="*/ 3311027 h 6858000"/>
              <a:gd name="connsiteX45" fmla="*/ 7370124 w 8933027"/>
              <a:gd name="connsiteY45" fmla="*/ 3311675 h 6858000"/>
              <a:gd name="connsiteX46" fmla="*/ 7363934 w 8933027"/>
              <a:gd name="connsiteY46" fmla="*/ 3305257 h 6858000"/>
              <a:gd name="connsiteX47" fmla="*/ 7360810 w 8933027"/>
              <a:gd name="connsiteY47" fmla="*/ 3460438 h 6858000"/>
              <a:gd name="connsiteX48" fmla="*/ 7378496 w 8933027"/>
              <a:gd name="connsiteY48" fmla="*/ 3559504 h 6858000"/>
              <a:gd name="connsiteX49" fmla="*/ 7415994 w 8933027"/>
              <a:gd name="connsiteY49" fmla="*/ 3636089 h 6858000"/>
              <a:gd name="connsiteX50" fmla="*/ 7441659 w 8933027"/>
              <a:gd name="connsiteY50" fmla="*/ 3768627 h 6858000"/>
              <a:gd name="connsiteX51" fmla="*/ 7558499 w 8933027"/>
              <a:gd name="connsiteY51" fmla="*/ 3937574 h 6858000"/>
              <a:gd name="connsiteX52" fmla="*/ 7829534 w 8933027"/>
              <a:gd name="connsiteY52" fmla="*/ 4321773 h 6858000"/>
              <a:gd name="connsiteX53" fmla="*/ 7880239 w 8933027"/>
              <a:gd name="connsiteY53" fmla="*/ 4529367 h 6858000"/>
              <a:gd name="connsiteX54" fmla="*/ 7955277 w 8933027"/>
              <a:gd name="connsiteY54" fmla="*/ 4634370 h 6858000"/>
              <a:gd name="connsiteX55" fmla="*/ 7975289 w 8933027"/>
              <a:gd name="connsiteY55" fmla="*/ 4708824 h 6858000"/>
              <a:gd name="connsiteX56" fmla="*/ 8015109 w 8933027"/>
              <a:gd name="connsiteY56" fmla="*/ 4824943 h 6858000"/>
              <a:gd name="connsiteX57" fmla="*/ 8051349 w 8933027"/>
              <a:gd name="connsiteY57" fmla="*/ 4867341 h 6858000"/>
              <a:gd name="connsiteX58" fmla="*/ 8101487 w 8933027"/>
              <a:gd name="connsiteY58" fmla="*/ 4969482 h 6858000"/>
              <a:gd name="connsiteX59" fmla="*/ 8153450 w 8933027"/>
              <a:gd name="connsiteY59" fmla="*/ 5045764 h 6858000"/>
              <a:gd name="connsiteX60" fmla="*/ 8408511 w 8933027"/>
              <a:gd name="connsiteY60" fmla="*/ 5240135 h 6858000"/>
              <a:gd name="connsiteX61" fmla="*/ 8512372 w 8933027"/>
              <a:gd name="connsiteY61" fmla="*/ 5405525 h 6858000"/>
              <a:gd name="connsiteX62" fmla="*/ 8606203 w 8933027"/>
              <a:gd name="connsiteY62" fmla="*/ 5514876 h 6858000"/>
              <a:gd name="connsiteX63" fmla="*/ 8614758 w 8933027"/>
              <a:gd name="connsiteY63" fmla="*/ 5543895 h 6858000"/>
              <a:gd name="connsiteX64" fmla="*/ 8629338 w 8933027"/>
              <a:gd name="connsiteY64" fmla="*/ 5592311 h 6858000"/>
              <a:gd name="connsiteX65" fmla="*/ 8630655 w 8933027"/>
              <a:gd name="connsiteY65" fmla="*/ 5636484 h 6858000"/>
              <a:gd name="connsiteX66" fmla="*/ 8646640 w 8933027"/>
              <a:gd name="connsiteY66" fmla="*/ 5673804 h 6858000"/>
              <a:gd name="connsiteX67" fmla="*/ 8662743 w 8933027"/>
              <a:gd name="connsiteY67" fmla="*/ 5672149 h 6858000"/>
              <a:gd name="connsiteX68" fmla="*/ 8675822 w 8933027"/>
              <a:gd name="connsiteY68" fmla="*/ 5715424 h 6858000"/>
              <a:gd name="connsiteX69" fmla="*/ 8694303 w 8933027"/>
              <a:gd name="connsiteY69" fmla="*/ 5782202 h 6858000"/>
              <a:gd name="connsiteX70" fmla="*/ 8700853 w 8933027"/>
              <a:gd name="connsiteY70" fmla="*/ 5790528 h 6858000"/>
              <a:gd name="connsiteX71" fmla="*/ 8692905 w 8933027"/>
              <a:gd name="connsiteY71" fmla="*/ 5805716 h 6858000"/>
              <a:gd name="connsiteX72" fmla="*/ 8693245 w 8933027"/>
              <a:gd name="connsiteY72" fmla="*/ 5862441 h 6858000"/>
              <a:gd name="connsiteX73" fmla="*/ 8724872 w 8933027"/>
              <a:gd name="connsiteY73" fmla="*/ 5963982 h 6858000"/>
              <a:gd name="connsiteX74" fmla="*/ 8737213 w 8933027"/>
              <a:gd name="connsiteY74" fmla="*/ 5986436 h 6858000"/>
              <a:gd name="connsiteX75" fmla="*/ 8758988 w 8933027"/>
              <a:gd name="connsiteY75" fmla="*/ 6034848 h 6858000"/>
              <a:gd name="connsiteX76" fmla="*/ 8779652 w 8933027"/>
              <a:gd name="connsiteY76" fmla="*/ 6064390 h 6858000"/>
              <a:gd name="connsiteX77" fmla="*/ 8775710 w 8933027"/>
              <a:gd name="connsiteY77" fmla="*/ 6074622 h 6858000"/>
              <a:gd name="connsiteX78" fmla="*/ 8778209 w 8933027"/>
              <a:gd name="connsiteY78" fmla="*/ 6095625 h 6858000"/>
              <a:gd name="connsiteX79" fmla="*/ 8808406 w 8933027"/>
              <a:gd name="connsiteY79" fmla="*/ 6194890 h 6858000"/>
              <a:gd name="connsiteX80" fmla="*/ 8818766 w 8933027"/>
              <a:gd name="connsiteY80" fmla="*/ 6211062 h 6858000"/>
              <a:gd name="connsiteX81" fmla="*/ 8854746 w 8933027"/>
              <a:gd name="connsiteY81" fmla="*/ 6303997 h 6858000"/>
              <a:gd name="connsiteX82" fmla="*/ 8874659 w 8933027"/>
              <a:gd name="connsiteY82" fmla="*/ 6461800 h 6858000"/>
              <a:gd name="connsiteX83" fmla="*/ 8920062 w 8933027"/>
              <a:gd name="connsiteY83" fmla="*/ 6633111 h 6858000"/>
              <a:gd name="connsiteX84" fmla="*/ 8929526 w 8933027"/>
              <a:gd name="connsiteY84" fmla="*/ 6838923 h 6858000"/>
              <a:gd name="connsiteX85" fmla="*/ 8925915 w 8933027"/>
              <a:gd name="connsiteY85" fmla="*/ 6858000 h 6858000"/>
              <a:gd name="connsiteX86" fmla="*/ 17482 w 8933027"/>
              <a:gd name="connsiteY86" fmla="*/ 6858000 h 6858000"/>
              <a:gd name="connsiteX87" fmla="*/ 0 w 8933027"/>
              <a:gd name="connsiteY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933027" h="6858000">
                <a:moveTo>
                  <a:pt x="0" y="0"/>
                </a:moveTo>
                <a:lnTo>
                  <a:pt x="7370505" y="0"/>
                </a:lnTo>
                <a:lnTo>
                  <a:pt x="7385194" y="20728"/>
                </a:lnTo>
                <a:cubicBezTo>
                  <a:pt x="7402773" y="44339"/>
                  <a:pt x="7417961" y="64883"/>
                  <a:pt x="7420196" y="83642"/>
                </a:cubicBezTo>
                <a:cubicBezTo>
                  <a:pt x="7422280" y="117476"/>
                  <a:pt x="7454219" y="144106"/>
                  <a:pt x="7452286" y="169139"/>
                </a:cubicBezTo>
                <a:cubicBezTo>
                  <a:pt x="7457346" y="211736"/>
                  <a:pt x="7450993" y="310734"/>
                  <a:pt x="7450557" y="339224"/>
                </a:cubicBezTo>
                <a:lnTo>
                  <a:pt x="7449668" y="340080"/>
                </a:lnTo>
                <a:cubicBezTo>
                  <a:pt x="7447955" y="342755"/>
                  <a:pt x="7447213" y="346165"/>
                  <a:pt x="7448490" y="351201"/>
                </a:cubicBezTo>
                <a:lnTo>
                  <a:pt x="7441868" y="351407"/>
                </a:lnTo>
                <a:lnTo>
                  <a:pt x="7442554" y="353369"/>
                </a:lnTo>
                <a:lnTo>
                  <a:pt x="7445718" y="365928"/>
                </a:lnTo>
                <a:lnTo>
                  <a:pt x="7448649" y="371555"/>
                </a:lnTo>
                <a:lnTo>
                  <a:pt x="7447327" y="372314"/>
                </a:lnTo>
                <a:lnTo>
                  <a:pt x="7475969" y="533311"/>
                </a:lnTo>
                <a:cubicBezTo>
                  <a:pt x="7480219" y="536002"/>
                  <a:pt x="7483822" y="539653"/>
                  <a:pt x="7486954" y="543960"/>
                </a:cubicBezTo>
                <a:lnTo>
                  <a:pt x="7494656" y="557747"/>
                </a:lnTo>
                <a:lnTo>
                  <a:pt x="7494200" y="559975"/>
                </a:lnTo>
                <a:cubicBezTo>
                  <a:pt x="7494399" y="569169"/>
                  <a:pt x="7496317" y="574295"/>
                  <a:pt x="7498992" y="577604"/>
                </a:cubicBezTo>
                <a:lnTo>
                  <a:pt x="7502839" y="580389"/>
                </a:lnTo>
                <a:lnTo>
                  <a:pt x="7498631" y="709310"/>
                </a:lnTo>
                <a:lnTo>
                  <a:pt x="7519199" y="893538"/>
                </a:lnTo>
                <a:cubicBezTo>
                  <a:pt x="7531428" y="1011120"/>
                  <a:pt x="7556607" y="1065772"/>
                  <a:pt x="7542624" y="1201806"/>
                </a:cubicBezTo>
                <a:cubicBezTo>
                  <a:pt x="7552207" y="1319428"/>
                  <a:pt x="7507401" y="1393937"/>
                  <a:pt x="7503249" y="1467065"/>
                </a:cubicBezTo>
                <a:cubicBezTo>
                  <a:pt x="7485097" y="1512995"/>
                  <a:pt x="7519386" y="1586651"/>
                  <a:pt x="7517714" y="1640574"/>
                </a:cubicBezTo>
                <a:cubicBezTo>
                  <a:pt x="7495224" y="1653111"/>
                  <a:pt x="7505128" y="1684799"/>
                  <a:pt x="7527917" y="1723113"/>
                </a:cubicBezTo>
                <a:lnTo>
                  <a:pt x="7511657" y="1796477"/>
                </a:lnTo>
                <a:lnTo>
                  <a:pt x="7499021" y="1850084"/>
                </a:lnTo>
                <a:cubicBezTo>
                  <a:pt x="7490676" y="1872031"/>
                  <a:pt x="7500956" y="1931725"/>
                  <a:pt x="7490968" y="1964880"/>
                </a:cubicBezTo>
                <a:cubicBezTo>
                  <a:pt x="7490812" y="1965995"/>
                  <a:pt x="7490658" y="2084625"/>
                  <a:pt x="7490503" y="2085740"/>
                </a:cubicBezTo>
                <a:lnTo>
                  <a:pt x="7430810" y="2249323"/>
                </a:lnTo>
                <a:lnTo>
                  <a:pt x="7406345" y="2602688"/>
                </a:lnTo>
                <a:lnTo>
                  <a:pt x="7398050" y="2721695"/>
                </a:lnTo>
                <a:cubicBezTo>
                  <a:pt x="7481955" y="2749031"/>
                  <a:pt x="7345522" y="2680888"/>
                  <a:pt x="7378015" y="2840426"/>
                </a:cubicBezTo>
                <a:cubicBezTo>
                  <a:pt x="7379182" y="2845853"/>
                  <a:pt x="7402916" y="2931843"/>
                  <a:pt x="7405361" y="2936681"/>
                </a:cubicBezTo>
                <a:cubicBezTo>
                  <a:pt x="7384268" y="2974434"/>
                  <a:pt x="7392612" y="3026657"/>
                  <a:pt x="7383584" y="3075786"/>
                </a:cubicBezTo>
                <a:cubicBezTo>
                  <a:pt x="7363774" y="3081799"/>
                  <a:pt x="7368888" y="3142123"/>
                  <a:pt x="7381684" y="3182899"/>
                </a:cubicBezTo>
                <a:lnTo>
                  <a:pt x="7394463" y="3210263"/>
                </a:lnTo>
                <a:cubicBezTo>
                  <a:pt x="7394276" y="3211782"/>
                  <a:pt x="7394090" y="3213300"/>
                  <a:pt x="7393904" y="3214819"/>
                </a:cubicBezTo>
                <a:lnTo>
                  <a:pt x="7389351" y="3215542"/>
                </a:lnTo>
                <a:cubicBezTo>
                  <a:pt x="7387912" y="3217970"/>
                  <a:pt x="7387289" y="3222216"/>
                  <a:pt x="7387204" y="3227568"/>
                </a:cubicBezTo>
                <a:lnTo>
                  <a:pt x="7388748" y="3243956"/>
                </a:lnTo>
                <a:lnTo>
                  <a:pt x="7385513" y="3258102"/>
                </a:lnTo>
                <a:lnTo>
                  <a:pt x="7375759" y="3289864"/>
                </a:lnTo>
                <a:cubicBezTo>
                  <a:pt x="7375692" y="3293438"/>
                  <a:pt x="7375624" y="3297013"/>
                  <a:pt x="7375556" y="3300587"/>
                </a:cubicBezTo>
                <a:lnTo>
                  <a:pt x="7372564" y="3311027"/>
                </a:lnTo>
                <a:lnTo>
                  <a:pt x="7370124" y="3311675"/>
                </a:lnTo>
                <a:cubicBezTo>
                  <a:pt x="7367912" y="3310995"/>
                  <a:pt x="7365753" y="3308959"/>
                  <a:pt x="7363934" y="3305257"/>
                </a:cubicBezTo>
                <a:cubicBezTo>
                  <a:pt x="7362893" y="3356984"/>
                  <a:pt x="7361852" y="3408711"/>
                  <a:pt x="7360810" y="3460438"/>
                </a:cubicBezTo>
                <a:cubicBezTo>
                  <a:pt x="7363237" y="3502813"/>
                  <a:pt x="7365625" y="3529005"/>
                  <a:pt x="7378496" y="3559504"/>
                </a:cubicBezTo>
                <a:cubicBezTo>
                  <a:pt x="7377656" y="3571528"/>
                  <a:pt x="7418762" y="3623425"/>
                  <a:pt x="7415994" y="3636089"/>
                </a:cubicBezTo>
                <a:lnTo>
                  <a:pt x="7441659" y="3768627"/>
                </a:lnTo>
                <a:cubicBezTo>
                  <a:pt x="7476056" y="3843140"/>
                  <a:pt x="7524102" y="3890357"/>
                  <a:pt x="7558499" y="3937574"/>
                </a:cubicBezTo>
                <a:cubicBezTo>
                  <a:pt x="7617458" y="4041138"/>
                  <a:pt x="7774773" y="4223141"/>
                  <a:pt x="7829534" y="4321773"/>
                </a:cubicBezTo>
                <a:cubicBezTo>
                  <a:pt x="7868162" y="4359757"/>
                  <a:pt x="7864209" y="4500344"/>
                  <a:pt x="7880239" y="4529367"/>
                </a:cubicBezTo>
                <a:cubicBezTo>
                  <a:pt x="7895131" y="4552733"/>
                  <a:pt x="7945113" y="4623843"/>
                  <a:pt x="7955277" y="4634370"/>
                </a:cubicBezTo>
                <a:cubicBezTo>
                  <a:pt x="7964560" y="4670293"/>
                  <a:pt x="7949419" y="4646267"/>
                  <a:pt x="7975289" y="4708824"/>
                </a:cubicBezTo>
                <a:cubicBezTo>
                  <a:pt x="8013068" y="4766386"/>
                  <a:pt x="7983592" y="4778042"/>
                  <a:pt x="8015109" y="4824943"/>
                </a:cubicBezTo>
                <a:cubicBezTo>
                  <a:pt x="8031830" y="4840173"/>
                  <a:pt x="8016187" y="4858648"/>
                  <a:pt x="8051349" y="4867341"/>
                </a:cubicBezTo>
                <a:cubicBezTo>
                  <a:pt x="8094622" y="4937507"/>
                  <a:pt x="8037179" y="4893932"/>
                  <a:pt x="8101487" y="4969482"/>
                </a:cubicBezTo>
                <a:cubicBezTo>
                  <a:pt x="8118958" y="5001965"/>
                  <a:pt x="8107113" y="5015232"/>
                  <a:pt x="8153450" y="5045764"/>
                </a:cubicBezTo>
                <a:cubicBezTo>
                  <a:pt x="8324157" y="5137485"/>
                  <a:pt x="8208425" y="5141070"/>
                  <a:pt x="8408511" y="5240135"/>
                </a:cubicBezTo>
                <a:cubicBezTo>
                  <a:pt x="8433618" y="5266486"/>
                  <a:pt x="8494100" y="5378281"/>
                  <a:pt x="8512372" y="5405525"/>
                </a:cubicBezTo>
                <a:cubicBezTo>
                  <a:pt x="8537813" y="5448477"/>
                  <a:pt x="8559324" y="5474489"/>
                  <a:pt x="8606203" y="5514876"/>
                </a:cubicBezTo>
                <a:cubicBezTo>
                  <a:pt x="8601687" y="5527558"/>
                  <a:pt x="8604972" y="5535017"/>
                  <a:pt x="8614758" y="5543895"/>
                </a:cubicBezTo>
                <a:cubicBezTo>
                  <a:pt x="8626551" y="5565259"/>
                  <a:pt x="8606532" y="5580170"/>
                  <a:pt x="8629338" y="5592311"/>
                </a:cubicBezTo>
                <a:cubicBezTo>
                  <a:pt x="8617020" y="5597261"/>
                  <a:pt x="8646512" y="5637341"/>
                  <a:pt x="8630655" y="5636484"/>
                </a:cubicBezTo>
                <a:cubicBezTo>
                  <a:pt x="8628541" y="5658882"/>
                  <a:pt x="8647577" y="5652569"/>
                  <a:pt x="8646640" y="5673804"/>
                </a:cubicBezTo>
                <a:cubicBezTo>
                  <a:pt x="8652875" y="5691444"/>
                  <a:pt x="8652977" y="5655102"/>
                  <a:pt x="8662743" y="5672149"/>
                </a:cubicBezTo>
                <a:cubicBezTo>
                  <a:pt x="8672725" y="5694425"/>
                  <a:pt x="8691589" y="5678045"/>
                  <a:pt x="8675822" y="5715424"/>
                </a:cubicBezTo>
                <a:cubicBezTo>
                  <a:pt x="8692999" y="5732923"/>
                  <a:pt x="8684354" y="5746645"/>
                  <a:pt x="8694303" y="5782202"/>
                </a:cubicBezTo>
                <a:lnTo>
                  <a:pt x="8700853" y="5790528"/>
                </a:lnTo>
                <a:lnTo>
                  <a:pt x="8692905" y="5805716"/>
                </a:lnTo>
                <a:cubicBezTo>
                  <a:pt x="8690227" y="5813674"/>
                  <a:pt x="8688769" y="5852178"/>
                  <a:pt x="8693245" y="5862441"/>
                </a:cubicBezTo>
                <a:cubicBezTo>
                  <a:pt x="8698573" y="5888817"/>
                  <a:pt x="8717695" y="5938362"/>
                  <a:pt x="8724872" y="5963982"/>
                </a:cubicBezTo>
                <a:cubicBezTo>
                  <a:pt x="8728953" y="5969779"/>
                  <a:pt x="8744458" y="5980189"/>
                  <a:pt x="8737213" y="5986436"/>
                </a:cubicBezTo>
                <a:cubicBezTo>
                  <a:pt x="8743180" y="6003558"/>
                  <a:pt x="8750508" y="6019820"/>
                  <a:pt x="8758988" y="6034848"/>
                </a:cubicBezTo>
                <a:lnTo>
                  <a:pt x="8779652" y="6064390"/>
                </a:lnTo>
                <a:lnTo>
                  <a:pt x="8775710" y="6074622"/>
                </a:lnTo>
                <a:cubicBezTo>
                  <a:pt x="8774211" y="6081158"/>
                  <a:pt x="8774325" y="6088101"/>
                  <a:pt x="8778209" y="6095625"/>
                </a:cubicBezTo>
                <a:cubicBezTo>
                  <a:pt x="8783659" y="6115669"/>
                  <a:pt x="8801646" y="6175652"/>
                  <a:pt x="8808406" y="6194890"/>
                </a:cubicBezTo>
                <a:cubicBezTo>
                  <a:pt x="8811736" y="6198965"/>
                  <a:pt x="8823709" y="6205339"/>
                  <a:pt x="8818766" y="6211062"/>
                </a:cubicBezTo>
                <a:lnTo>
                  <a:pt x="8854746" y="6303997"/>
                </a:lnTo>
                <a:cubicBezTo>
                  <a:pt x="8854976" y="6312932"/>
                  <a:pt x="8867760" y="6455656"/>
                  <a:pt x="8874659" y="6461800"/>
                </a:cubicBezTo>
                <a:lnTo>
                  <a:pt x="8920062" y="6633111"/>
                </a:lnTo>
                <a:cubicBezTo>
                  <a:pt x="8932513" y="6728569"/>
                  <a:pt x="8936700" y="6782713"/>
                  <a:pt x="8929526" y="6838923"/>
                </a:cubicBezTo>
                <a:lnTo>
                  <a:pt x="8925915" y="6858000"/>
                </a:lnTo>
                <a:lnTo>
                  <a:pt x="17482" y="6858000"/>
                </a:lnTo>
                <a:cubicBezTo>
                  <a:pt x="11655" y="4572000"/>
                  <a:pt x="5827" y="2286000"/>
                  <a:pt x="0"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 xmlns:a16="http://schemas.microsoft.com/office/drawing/2014/main" id="{34FF7E68-74AE-4611-927D-CCE6C9C65080}"/>
              </a:ext>
            </a:extLst>
          </p:cNvPr>
          <p:cNvSpPr txBox="1"/>
          <p:nvPr/>
        </p:nvSpPr>
        <p:spPr>
          <a:xfrm>
            <a:off x="335695" y="864323"/>
            <a:ext cx="4523961" cy="780527"/>
          </a:xfrm>
          <a:prstGeom prst="rect">
            <a:avLst/>
          </a:prstGeom>
        </p:spPr>
        <p:txBody>
          <a:bodyPr vert="horz" lIns="91440" tIns="45720" rIns="91440" bIns="45720" rtlCol="0" anchor="b">
            <a:normAutofit/>
          </a:bodyPr>
          <a:lstStyle/>
          <a:p>
            <a:pPr>
              <a:lnSpc>
                <a:spcPct val="110000"/>
              </a:lnSpc>
              <a:spcBef>
                <a:spcPct val="0"/>
              </a:spcBef>
              <a:spcAft>
                <a:spcPts val="600"/>
              </a:spcAft>
            </a:pPr>
            <a:r>
              <a:rPr lang="en-US" sz="2800" b="1" cap="all" spc="600" dirty="0">
                <a:solidFill>
                  <a:schemeClr val="tx2">
                    <a:lumMod val="10000"/>
                  </a:schemeClr>
                </a:solidFill>
                <a:latin typeface="+mj-lt"/>
                <a:ea typeface="Batang" panose="02030600000101010101" pitchFamily="18" charset="-127"/>
                <a:cs typeface="+mj-cs"/>
              </a:rPr>
              <a:t>Installation</a:t>
            </a:r>
          </a:p>
        </p:txBody>
      </p:sp>
      <p:sp>
        <p:nvSpPr>
          <p:cNvPr id="7" name="TextBox 6">
            <a:extLst>
              <a:ext uri="{FF2B5EF4-FFF2-40B4-BE49-F238E27FC236}">
                <a16:creationId xmlns="" xmlns:a16="http://schemas.microsoft.com/office/drawing/2014/main" id="{991623EF-CAEA-4D60-91D0-09D039612FB0}"/>
              </a:ext>
            </a:extLst>
          </p:cNvPr>
          <p:cNvSpPr txBox="1"/>
          <p:nvPr/>
        </p:nvSpPr>
        <p:spPr>
          <a:xfrm>
            <a:off x="250713" y="2291499"/>
            <a:ext cx="4523961" cy="5549154"/>
          </a:xfrm>
          <a:prstGeom prst="rect">
            <a:avLst/>
          </a:prstGeom>
        </p:spPr>
        <p:txBody>
          <a:bodyPr vert="horz" lIns="91440" tIns="45720" rIns="91440" bIns="45720" rtlCol="0">
            <a:normAutofit/>
          </a:bodyPr>
          <a:lstStyle/>
          <a:p>
            <a:pPr>
              <a:spcAft>
                <a:spcPts val="600"/>
              </a:spcAft>
            </a:pPr>
            <a:r>
              <a:rPr lang="en-US" b="1" spc="50" dirty="0">
                <a:solidFill>
                  <a:schemeClr val="tx2">
                    <a:lumMod val="10000"/>
                  </a:schemeClr>
                </a:solidFill>
                <a:latin typeface="Abadi" panose="020B0604020104020204" pitchFamily="34" charset="0"/>
                <a:ea typeface="Batang" panose="02030600000101010101" pitchFamily="18" charset="-127"/>
              </a:rPr>
              <a:t>Installing Conda</a:t>
            </a:r>
            <a:r>
              <a:rPr lang="en-US" spc="50" dirty="0">
                <a:solidFill>
                  <a:schemeClr val="tx2">
                    <a:lumMod val="10000"/>
                  </a:schemeClr>
                </a:solidFill>
                <a:latin typeface="Abadi" panose="020B0604020104020204" pitchFamily="34" charset="0"/>
                <a:ea typeface="Batang" panose="02030600000101010101" pitchFamily="18" charset="-127"/>
              </a:rPr>
              <a:t> :</a:t>
            </a:r>
          </a:p>
          <a:p>
            <a:pPr>
              <a:spcAft>
                <a:spcPts val="600"/>
              </a:spcAft>
            </a:pPr>
            <a:r>
              <a:rPr lang="en-US" spc="50" dirty="0">
                <a:solidFill>
                  <a:schemeClr val="tx2">
                    <a:lumMod val="10000"/>
                  </a:schemeClr>
                </a:solidFill>
                <a:latin typeface="Abadi" panose="020B0604020104020204" pitchFamily="34" charset="0"/>
                <a:ea typeface="Batang" panose="02030600000101010101" pitchFamily="18" charset="-127"/>
              </a:rPr>
              <a:t>• Miniconda installs the conda package manager in your home directory, in it's own conda 'environment' (Miniconda is a trimmed down version of 'Anaconda’) </a:t>
            </a:r>
          </a:p>
          <a:p>
            <a:pPr>
              <a:spcAft>
                <a:spcPts val="600"/>
              </a:spcAft>
            </a:pPr>
            <a:r>
              <a:rPr lang="en-US" spc="50" dirty="0">
                <a:solidFill>
                  <a:schemeClr val="tx2">
                    <a:lumMod val="10000"/>
                  </a:schemeClr>
                </a:solidFill>
                <a:latin typeface="Abadi" panose="020B0604020104020204" pitchFamily="34" charset="0"/>
                <a:ea typeface="Batang" panose="02030600000101010101" pitchFamily="18" charset="-127"/>
              </a:rPr>
              <a:t>• Miniconda can be found at: https://conda.io/miniconda.html </a:t>
            </a:r>
          </a:p>
        </p:txBody>
      </p:sp>
      <p:pic>
        <p:nvPicPr>
          <p:cNvPr id="17" name="Graphic 16" descr="Link outline">
            <a:hlinkClick r:id="rId2"/>
            <a:extLst>
              <a:ext uri="{FF2B5EF4-FFF2-40B4-BE49-F238E27FC236}">
                <a16:creationId xmlns="" xmlns:a16="http://schemas.microsoft.com/office/drawing/2014/main" id="{62CC0E4D-E4D8-4F16-85BD-F6942D2387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4779184">
            <a:off x="3503019" y="3963596"/>
            <a:ext cx="719357" cy="672353"/>
          </a:xfrm>
          <a:prstGeom prst="rect">
            <a:avLst/>
          </a:prstGeom>
          <a:effectLst>
            <a:innerShdw blurRad="63500" dist="50800" dir="13500000">
              <a:prstClr val="black">
                <a:alpha val="50000"/>
              </a:prstClr>
            </a:innerShdw>
          </a:effectLst>
        </p:spPr>
      </p:pic>
      <p:sp>
        <p:nvSpPr>
          <p:cNvPr id="26" name="TextBox 25">
            <a:extLst>
              <a:ext uri="{FF2B5EF4-FFF2-40B4-BE49-F238E27FC236}">
                <a16:creationId xmlns="" xmlns:a16="http://schemas.microsoft.com/office/drawing/2014/main" id="{C13EFF3A-357A-479F-811F-8C4C85941A11}"/>
              </a:ext>
            </a:extLst>
          </p:cNvPr>
          <p:cNvSpPr txBox="1"/>
          <p:nvPr/>
        </p:nvSpPr>
        <p:spPr>
          <a:xfrm>
            <a:off x="5480461" y="444521"/>
            <a:ext cx="6273051" cy="1200329"/>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rPr>
              <a:t>Bioconda requires the conda package manager to be installed. If you have an Anaconda Python installation, you already have it. Otherwise, the best way to install it is with the Miniconda package. The Python 3 version is recommended.</a:t>
            </a:r>
          </a:p>
        </p:txBody>
      </p:sp>
      <p:sp>
        <p:nvSpPr>
          <p:cNvPr id="28" name="TextBox 27">
            <a:extLst>
              <a:ext uri="{FF2B5EF4-FFF2-40B4-BE49-F238E27FC236}">
                <a16:creationId xmlns="" xmlns:a16="http://schemas.microsoft.com/office/drawing/2014/main" id="{1E3ED43E-DB7A-4FD4-9D4A-48CB918EE096}"/>
              </a:ext>
            </a:extLst>
          </p:cNvPr>
          <p:cNvSpPr txBox="1"/>
          <p:nvPr/>
        </p:nvSpPr>
        <p:spPr>
          <a:xfrm>
            <a:off x="5643925" y="2142759"/>
            <a:ext cx="6273052" cy="923330"/>
          </a:xfrm>
          <a:prstGeom prst="rect">
            <a:avLst/>
          </a:prstGeom>
          <a:noFill/>
        </p:spPr>
        <p:txBody>
          <a:bodyPr wrap="square">
            <a:spAutoFit/>
          </a:bodyPr>
          <a:lstStyle/>
          <a:p>
            <a:pPr algn="ctr"/>
            <a:r>
              <a:rPr lang="en-US" dirty="0">
                <a:solidFill>
                  <a:schemeClr val="tx2">
                    <a:lumMod val="10000"/>
                  </a:schemeClr>
                </a:solidFill>
                <a:latin typeface="Abadi" panose="020B0604020104020204" pitchFamily="34" charset="0"/>
              </a:rPr>
              <a:t>On Linux, </a:t>
            </a:r>
            <a:r>
              <a:rPr lang="en-US" dirty="0" err="1">
                <a:solidFill>
                  <a:schemeClr val="tx2">
                    <a:lumMod val="10000"/>
                  </a:schemeClr>
                </a:solidFill>
                <a:latin typeface="Abadi" panose="020B0604020104020204" pitchFamily="34" charset="0"/>
              </a:rPr>
              <a:t>run:curl</a:t>
            </a:r>
            <a:r>
              <a:rPr lang="en-US" dirty="0">
                <a:solidFill>
                  <a:schemeClr val="tx2">
                    <a:lumMod val="10000"/>
                  </a:schemeClr>
                </a:solidFill>
                <a:latin typeface="Abadi" panose="020B0604020104020204" pitchFamily="34" charset="0"/>
              </a:rPr>
              <a:t> -O https://repo.anaconda.com/miniconda/Miniconda3-latest-Linux-x86_64.shsh Miniconda3-latest-Linux-x86_64.sh</a:t>
            </a:r>
          </a:p>
        </p:txBody>
      </p:sp>
      <p:sp>
        <p:nvSpPr>
          <p:cNvPr id="21" name="Rectangle: Rounded Corners 20">
            <a:extLst>
              <a:ext uri="{FF2B5EF4-FFF2-40B4-BE49-F238E27FC236}">
                <a16:creationId xmlns="" xmlns:a16="http://schemas.microsoft.com/office/drawing/2014/main" id="{2CFEDB38-565A-4E96-B125-B2B2395BD6FE}"/>
              </a:ext>
            </a:extLst>
          </p:cNvPr>
          <p:cNvSpPr/>
          <p:nvPr/>
        </p:nvSpPr>
        <p:spPr>
          <a:xfrm>
            <a:off x="5753374" y="1901027"/>
            <a:ext cx="6187913" cy="1410514"/>
          </a:xfrm>
          <a:prstGeom prst="roundRect">
            <a:avLst/>
          </a:prstGeom>
          <a:noFill/>
          <a:ln>
            <a:solidFill>
              <a:srgbClr val="FF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CFD5F32A-C78E-4C49-BF60-7A3B5CA37C55}"/>
              </a:ext>
            </a:extLst>
          </p:cNvPr>
          <p:cNvSpPr/>
          <p:nvPr/>
        </p:nvSpPr>
        <p:spPr>
          <a:xfrm>
            <a:off x="11290065" y="1632607"/>
            <a:ext cx="802340" cy="793376"/>
          </a:xfrm>
          <a:prstGeom prst="ellipse">
            <a:avLst/>
          </a:prstGeom>
          <a:solidFill>
            <a:schemeClr val="bg2">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Link with solid fill">
            <a:hlinkClick r:id="rId5"/>
            <a:extLst>
              <a:ext uri="{FF2B5EF4-FFF2-40B4-BE49-F238E27FC236}">
                <a16:creationId xmlns="" xmlns:a16="http://schemas.microsoft.com/office/drawing/2014/main" id="{F838D71C-BC1E-41E3-8DDC-A8068BA3803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1377483" y="1736690"/>
            <a:ext cx="613602" cy="613602"/>
          </a:xfrm>
          <a:prstGeom prst="rect">
            <a:avLst/>
          </a:prstGeom>
        </p:spPr>
      </p:pic>
      <p:sp>
        <p:nvSpPr>
          <p:cNvPr id="35" name="TextBox 34">
            <a:extLst>
              <a:ext uri="{FF2B5EF4-FFF2-40B4-BE49-F238E27FC236}">
                <a16:creationId xmlns="" xmlns:a16="http://schemas.microsoft.com/office/drawing/2014/main" id="{E542B4F4-C520-42BB-9C7E-47DA4EFA9937}"/>
              </a:ext>
            </a:extLst>
          </p:cNvPr>
          <p:cNvSpPr txBox="1"/>
          <p:nvPr/>
        </p:nvSpPr>
        <p:spPr>
          <a:xfrm>
            <a:off x="5753374" y="3438604"/>
            <a:ext cx="6339032" cy="1754326"/>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rPr>
              <a:t>2. Set up channels After installing conda you will need to add the bioconda channel as well as the other channels bioconda depends on. It is important to add them in this order so that the priority is set correctly (that is, conda-forge is highest priority).The conda-forge channel contains many general-purpose packages not already found in the defaults channel.</a:t>
            </a:r>
          </a:p>
        </p:txBody>
      </p:sp>
      <p:sp>
        <p:nvSpPr>
          <p:cNvPr id="40" name="Rectangle: Rounded Corners 39">
            <a:extLst>
              <a:ext uri="{FF2B5EF4-FFF2-40B4-BE49-F238E27FC236}">
                <a16:creationId xmlns="" xmlns:a16="http://schemas.microsoft.com/office/drawing/2014/main" id="{B8C2BCE7-D4B0-4657-8A0B-FAFFF973799C}"/>
              </a:ext>
            </a:extLst>
          </p:cNvPr>
          <p:cNvSpPr/>
          <p:nvPr/>
        </p:nvSpPr>
        <p:spPr>
          <a:xfrm>
            <a:off x="5704075" y="5320208"/>
            <a:ext cx="6187913" cy="1410514"/>
          </a:xfrm>
          <a:prstGeom prst="roundRect">
            <a:avLst/>
          </a:prstGeom>
          <a:noFill/>
          <a:ln>
            <a:solidFill>
              <a:srgbClr val="FF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CA60355A-F004-4E64-B292-6081C56C6919}"/>
              </a:ext>
            </a:extLst>
          </p:cNvPr>
          <p:cNvSpPr/>
          <p:nvPr/>
        </p:nvSpPr>
        <p:spPr>
          <a:xfrm>
            <a:off x="11240766" y="5066076"/>
            <a:ext cx="802340" cy="793376"/>
          </a:xfrm>
          <a:prstGeom prst="ellipse">
            <a:avLst/>
          </a:prstGeom>
          <a:solidFill>
            <a:schemeClr val="bg2">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 xmlns:a16="http://schemas.microsoft.com/office/drawing/2014/main" id="{7CC08045-73A3-4DF3-BA78-09AAF0688C42}"/>
              </a:ext>
            </a:extLst>
          </p:cNvPr>
          <p:cNvSpPr txBox="1"/>
          <p:nvPr/>
        </p:nvSpPr>
        <p:spPr>
          <a:xfrm>
            <a:off x="6472800" y="5603034"/>
            <a:ext cx="6273052" cy="923330"/>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rPr>
              <a:t>conda config --add channels defaults</a:t>
            </a:r>
          </a:p>
          <a:p>
            <a:r>
              <a:rPr lang="ar-EG" dirty="0">
                <a:solidFill>
                  <a:schemeClr val="tx2">
                    <a:lumMod val="10000"/>
                  </a:schemeClr>
                </a:solidFill>
                <a:latin typeface="Abadi" panose="020B0604020104020204" pitchFamily="34" charset="0"/>
              </a:rPr>
              <a:t> </a:t>
            </a:r>
            <a:r>
              <a:rPr lang="en-US" dirty="0">
                <a:solidFill>
                  <a:schemeClr val="tx2">
                    <a:lumMod val="10000"/>
                  </a:schemeClr>
                </a:solidFill>
                <a:latin typeface="Abadi" panose="020B0604020104020204" pitchFamily="34" charset="0"/>
              </a:rPr>
              <a:t>conda config --add channels bioconda</a:t>
            </a:r>
          </a:p>
          <a:p>
            <a:r>
              <a:rPr lang="en-US" dirty="0">
                <a:solidFill>
                  <a:schemeClr val="tx2">
                    <a:lumMod val="10000"/>
                  </a:schemeClr>
                </a:solidFill>
                <a:latin typeface="Abadi" panose="020B0604020104020204" pitchFamily="34" charset="0"/>
              </a:rPr>
              <a:t>conda config --add channels conda-forge</a:t>
            </a:r>
          </a:p>
        </p:txBody>
      </p:sp>
      <p:pic>
        <p:nvPicPr>
          <p:cNvPr id="46" name="Graphic 45" descr="Gears with solid fill">
            <a:extLst>
              <a:ext uri="{FF2B5EF4-FFF2-40B4-BE49-F238E27FC236}">
                <a16:creationId xmlns="" xmlns:a16="http://schemas.microsoft.com/office/drawing/2014/main" id="{864166D2-377C-457E-B970-4AE6E05265D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1315052" y="5130701"/>
            <a:ext cx="707913" cy="707913"/>
          </a:xfrm>
          <a:prstGeom prst="rect">
            <a:avLst/>
          </a:prstGeom>
        </p:spPr>
      </p:pic>
    </p:spTree>
    <p:extLst>
      <p:ext uri="{BB962C8B-B14F-4D97-AF65-F5344CB8AC3E}">
        <p14:creationId xmlns:p14="http://schemas.microsoft.com/office/powerpoint/2010/main" val="2771453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 xmlns:a16="http://schemas.microsoft.com/office/drawing/2014/main" id="{0262E669-7774-4EAE-BBCE-F9FFE664D5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D0838CA9-6736-4868-BAC7-C020254B5B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 xmlns:a16="http://schemas.microsoft.com/office/drawing/2014/main" id="{EBBC9CDE-2E3A-4DEC-8220-5B5BE7FA581E}"/>
              </a:ext>
            </a:extLst>
          </p:cNvPr>
          <p:cNvSpPr txBox="1"/>
          <p:nvPr/>
        </p:nvSpPr>
        <p:spPr>
          <a:xfrm>
            <a:off x="2675567" y="4559002"/>
            <a:ext cx="7601446" cy="1757084"/>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b="1" cap="all" spc="600">
                <a:solidFill>
                  <a:schemeClr val="tx2">
                    <a:lumMod val="10000"/>
                  </a:schemeClr>
                </a:solidFill>
                <a:latin typeface="+mj-lt"/>
                <a:ea typeface="Batang" panose="02030600000101010101" pitchFamily="18" charset="-127"/>
                <a:cs typeface="+mj-cs"/>
              </a:rPr>
              <a:t>3. Install packages</a:t>
            </a:r>
          </a:p>
        </p:txBody>
      </p:sp>
      <p:sp>
        <p:nvSpPr>
          <p:cNvPr id="20" name="Rectangle 6">
            <a:extLst>
              <a:ext uri="{FF2B5EF4-FFF2-40B4-BE49-F238E27FC236}">
                <a16:creationId xmlns="" xmlns:a16="http://schemas.microsoft.com/office/drawing/2014/main" id="{6AA9F379-605C-48FC-AA29-73D667134A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627919A7-DDCA-499C-96F7-2CB283188DAD}"/>
              </a:ext>
            </a:extLst>
          </p:cNvPr>
          <p:cNvSpPr txBox="1"/>
          <p:nvPr/>
        </p:nvSpPr>
        <p:spPr>
          <a:xfrm>
            <a:off x="1425388" y="1443544"/>
            <a:ext cx="9291917" cy="646331"/>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rPr>
              <a:t>Browse the packages to see what’s available. Bioconda is now enabled, so any packages on the bioconda channel can be installed into the current conda environment:</a:t>
            </a:r>
          </a:p>
        </p:txBody>
      </p:sp>
      <p:sp>
        <p:nvSpPr>
          <p:cNvPr id="17" name="TextBox 16">
            <a:extLst>
              <a:ext uri="{FF2B5EF4-FFF2-40B4-BE49-F238E27FC236}">
                <a16:creationId xmlns="" xmlns:a16="http://schemas.microsoft.com/office/drawing/2014/main" id="{9D41CCFF-D438-4858-BC47-282B3350B570}"/>
              </a:ext>
            </a:extLst>
          </p:cNvPr>
          <p:cNvSpPr txBox="1"/>
          <p:nvPr/>
        </p:nvSpPr>
        <p:spPr>
          <a:xfrm>
            <a:off x="3637110" y="2400182"/>
            <a:ext cx="6266328" cy="369332"/>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rPr>
              <a:t>conda install bwa</a:t>
            </a:r>
          </a:p>
        </p:txBody>
      </p:sp>
      <p:sp>
        <p:nvSpPr>
          <p:cNvPr id="19" name="TextBox 18">
            <a:extLst>
              <a:ext uri="{FF2B5EF4-FFF2-40B4-BE49-F238E27FC236}">
                <a16:creationId xmlns="" xmlns:a16="http://schemas.microsoft.com/office/drawing/2014/main" id="{0A98B3A1-E044-4EBF-8EA4-72E120F51E06}"/>
              </a:ext>
            </a:extLst>
          </p:cNvPr>
          <p:cNvSpPr txBox="1"/>
          <p:nvPr/>
        </p:nvSpPr>
        <p:spPr>
          <a:xfrm>
            <a:off x="3637110" y="2830391"/>
            <a:ext cx="6266328" cy="369332"/>
          </a:xfrm>
          <a:prstGeom prst="rect">
            <a:avLst/>
          </a:prstGeom>
          <a:noFill/>
        </p:spPr>
        <p:txBody>
          <a:bodyPr wrap="square">
            <a:spAutoFit/>
          </a:bodyPr>
          <a:lstStyle/>
          <a:p>
            <a:r>
              <a:rPr lang="en-US" dirty="0">
                <a:solidFill>
                  <a:schemeClr val="tx2">
                    <a:lumMod val="10000"/>
                  </a:schemeClr>
                </a:solidFill>
                <a:latin typeface="Abadi" panose="020B0604020104020204" pitchFamily="34" charset="0"/>
              </a:rPr>
              <a:t>conda create -n aligners bwa bowtie hisat star</a:t>
            </a:r>
          </a:p>
        </p:txBody>
      </p:sp>
      <p:sp>
        <p:nvSpPr>
          <p:cNvPr id="21" name="Rectangle: Rounded Corners 20">
            <a:extLst>
              <a:ext uri="{FF2B5EF4-FFF2-40B4-BE49-F238E27FC236}">
                <a16:creationId xmlns="" xmlns:a16="http://schemas.microsoft.com/office/drawing/2014/main" id="{8435E22B-C70A-4440-B841-5AA1ECA65DD2}"/>
              </a:ext>
            </a:extLst>
          </p:cNvPr>
          <p:cNvSpPr/>
          <p:nvPr/>
        </p:nvSpPr>
        <p:spPr>
          <a:xfrm>
            <a:off x="3059486" y="2189298"/>
            <a:ext cx="6187913" cy="1410514"/>
          </a:xfrm>
          <a:prstGeom prst="roundRect">
            <a:avLst/>
          </a:prstGeom>
          <a:noFill/>
          <a:ln>
            <a:solidFill>
              <a:srgbClr val="FF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985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2" name="Ink 12">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 xmlns:a16="http://schemas.microsoft.com/office/drawing/2014/main" id="{E914257E-1E2A-4AC7-89EC-1FB65C9C0A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 xmlns:a16="http://schemas.microsoft.com/office/drawing/2014/main" id="{03E1C8F1-97F5-489C-8308-958F096572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6" name="TextBox 5">
            <a:extLst>
              <a:ext uri="{FF2B5EF4-FFF2-40B4-BE49-F238E27FC236}">
                <a16:creationId xmlns="" xmlns:a16="http://schemas.microsoft.com/office/drawing/2014/main" id="{FB5AB4FF-CE64-42D9-B4E3-2822B226D037}"/>
              </a:ext>
            </a:extLst>
          </p:cNvPr>
          <p:cNvSpPr txBox="1"/>
          <p:nvPr/>
        </p:nvSpPr>
        <p:spPr>
          <a:xfrm>
            <a:off x="482951" y="818960"/>
            <a:ext cx="7649239" cy="742951"/>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2800" b="1" cap="all" spc="600" dirty="0">
                <a:solidFill>
                  <a:schemeClr val="tx2">
                    <a:lumMod val="10000"/>
                  </a:schemeClr>
                </a:solidFill>
                <a:effectLst/>
                <a:latin typeface="+mj-lt"/>
                <a:ea typeface="Batang" panose="02030600000101010101" pitchFamily="18" charset="-127"/>
                <a:cs typeface="+mj-cs"/>
              </a:rPr>
              <a:t>A shell script</a:t>
            </a:r>
            <a:endParaRPr lang="en-US" sz="2800" cap="all" spc="600" dirty="0">
              <a:solidFill>
                <a:schemeClr val="tx2">
                  <a:lumMod val="10000"/>
                </a:schemeClr>
              </a:solidFill>
              <a:latin typeface="+mj-lt"/>
              <a:ea typeface="Batang" panose="02030600000101010101" pitchFamily="18" charset="-127"/>
              <a:cs typeface="+mj-cs"/>
            </a:endParaRPr>
          </a:p>
        </p:txBody>
      </p:sp>
      <p:sp>
        <p:nvSpPr>
          <p:cNvPr id="25" name="Freeform: Shape 18">
            <a:extLst>
              <a:ext uri="{FF2B5EF4-FFF2-40B4-BE49-F238E27FC236}">
                <a16:creationId xmlns="" xmlns:a16="http://schemas.microsoft.com/office/drawing/2014/main" id="{DEB62645-D4DA-4E99-8344-B1536F63D1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Graphical user interface, text&#10;&#10;Description automatically generated">
            <a:extLst>
              <a:ext uri="{FF2B5EF4-FFF2-40B4-BE49-F238E27FC236}">
                <a16:creationId xmlns="" xmlns:a16="http://schemas.microsoft.com/office/drawing/2014/main" id="{47BD6B4D-DEC4-445C-AA0E-3064B586E073}"/>
              </a:ext>
            </a:extLst>
          </p:cNvPr>
          <p:cNvPicPr>
            <a:picLocks noChangeAspect="1"/>
          </p:cNvPicPr>
          <p:nvPr/>
        </p:nvPicPr>
        <p:blipFill>
          <a:blip r:embed="rId5">
            <a:extLst>
              <a:ext uri="{BEBA8EAE-BF5A-486C-A8C5-ECC9F3942E4B}">
                <a14:imgProps xmlns:a14="http://schemas.microsoft.com/office/drawing/2010/main">
                  <a14:imgLayer r:embed="rId6">
                    <a14:imgEffect>
                      <a14:artisticCement/>
                    </a14:imgEffect>
                  </a14:imgLayer>
                </a14:imgProps>
              </a:ext>
              <a:ext uri="{28A0092B-C50C-407E-A947-70E740481C1C}">
                <a14:useLocalDpi xmlns:a14="http://schemas.microsoft.com/office/drawing/2010/main" val="0"/>
              </a:ext>
            </a:extLst>
          </a:blip>
          <a:stretch>
            <a:fillRect/>
          </a:stretch>
        </p:blipFill>
        <p:spPr>
          <a:xfrm rot="21105245">
            <a:off x="5027935" y="326024"/>
            <a:ext cx="3907306" cy="1709039"/>
          </a:xfrm>
          <a:custGeom>
            <a:avLst/>
            <a:gdLst>
              <a:gd name="connsiteX0" fmla="*/ 0 w 3907306"/>
              <a:gd name="connsiteY0" fmla="*/ 0 h 1709039"/>
              <a:gd name="connsiteX1" fmla="*/ 597260 w 3907306"/>
              <a:gd name="connsiteY1" fmla="*/ 0 h 1709039"/>
              <a:gd name="connsiteX2" fmla="*/ 1155446 w 3907306"/>
              <a:gd name="connsiteY2" fmla="*/ 0 h 1709039"/>
              <a:gd name="connsiteX3" fmla="*/ 1674560 w 3907306"/>
              <a:gd name="connsiteY3" fmla="*/ 0 h 1709039"/>
              <a:gd name="connsiteX4" fmla="*/ 2154600 w 3907306"/>
              <a:gd name="connsiteY4" fmla="*/ 0 h 1709039"/>
              <a:gd name="connsiteX5" fmla="*/ 2790933 w 3907306"/>
              <a:gd name="connsiteY5" fmla="*/ 0 h 1709039"/>
              <a:gd name="connsiteX6" fmla="*/ 3427266 w 3907306"/>
              <a:gd name="connsiteY6" fmla="*/ 0 h 1709039"/>
              <a:gd name="connsiteX7" fmla="*/ 3907306 w 3907306"/>
              <a:gd name="connsiteY7" fmla="*/ 0 h 1709039"/>
              <a:gd name="connsiteX8" fmla="*/ 3907306 w 3907306"/>
              <a:gd name="connsiteY8" fmla="*/ 603860 h 1709039"/>
              <a:gd name="connsiteX9" fmla="*/ 3907306 w 3907306"/>
              <a:gd name="connsiteY9" fmla="*/ 1156450 h 1709039"/>
              <a:gd name="connsiteX10" fmla="*/ 3907306 w 3907306"/>
              <a:gd name="connsiteY10" fmla="*/ 1709039 h 1709039"/>
              <a:gd name="connsiteX11" fmla="*/ 3466339 w 3907306"/>
              <a:gd name="connsiteY11" fmla="*/ 1709039 h 1709039"/>
              <a:gd name="connsiteX12" fmla="*/ 2869079 w 3907306"/>
              <a:gd name="connsiteY12" fmla="*/ 1709039 h 1709039"/>
              <a:gd name="connsiteX13" fmla="*/ 2389039 w 3907306"/>
              <a:gd name="connsiteY13" fmla="*/ 1709039 h 1709039"/>
              <a:gd name="connsiteX14" fmla="*/ 1948071 w 3907306"/>
              <a:gd name="connsiteY14" fmla="*/ 1709039 h 1709039"/>
              <a:gd name="connsiteX15" fmla="*/ 1311738 w 3907306"/>
              <a:gd name="connsiteY15" fmla="*/ 1709039 h 1709039"/>
              <a:gd name="connsiteX16" fmla="*/ 675406 w 3907306"/>
              <a:gd name="connsiteY16" fmla="*/ 1709039 h 1709039"/>
              <a:gd name="connsiteX17" fmla="*/ 0 w 3907306"/>
              <a:gd name="connsiteY17" fmla="*/ 1709039 h 1709039"/>
              <a:gd name="connsiteX18" fmla="*/ 0 w 3907306"/>
              <a:gd name="connsiteY18" fmla="*/ 1139359 h 1709039"/>
              <a:gd name="connsiteX19" fmla="*/ 0 w 3907306"/>
              <a:gd name="connsiteY19" fmla="*/ 535499 h 1709039"/>
              <a:gd name="connsiteX20" fmla="*/ 0 w 3907306"/>
              <a:gd name="connsiteY20" fmla="*/ 0 h 17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07306" h="1709039" fill="none" extrusionOk="0">
                <a:moveTo>
                  <a:pt x="0" y="0"/>
                </a:moveTo>
                <a:cubicBezTo>
                  <a:pt x="179872" y="-38675"/>
                  <a:pt x="317043" y="34324"/>
                  <a:pt x="597260" y="0"/>
                </a:cubicBezTo>
                <a:cubicBezTo>
                  <a:pt x="877477" y="-34324"/>
                  <a:pt x="994052" y="4680"/>
                  <a:pt x="1155446" y="0"/>
                </a:cubicBezTo>
                <a:cubicBezTo>
                  <a:pt x="1316840" y="-4680"/>
                  <a:pt x="1421185" y="31200"/>
                  <a:pt x="1674560" y="0"/>
                </a:cubicBezTo>
                <a:cubicBezTo>
                  <a:pt x="1927935" y="-31200"/>
                  <a:pt x="1947718" y="41411"/>
                  <a:pt x="2154600" y="0"/>
                </a:cubicBezTo>
                <a:cubicBezTo>
                  <a:pt x="2361482" y="-41411"/>
                  <a:pt x="2488707" y="20866"/>
                  <a:pt x="2790933" y="0"/>
                </a:cubicBezTo>
                <a:cubicBezTo>
                  <a:pt x="3093159" y="-20866"/>
                  <a:pt x="3217018" y="52515"/>
                  <a:pt x="3427266" y="0"/>
                </a:cubicBezTo>
                <a:cubicBezTo>
                  <a:pt x="3637514" y="-52515"/>
                  <a:pt x="3684438" y="51890"/>
                  <a:pt x="3907306" y="0"/>
                </a:cubicBezTo>
                <a:cubicBezTo>
                  <a:pt x="3922674" y="252518"/>
                  <a:pt x="3902164" y="303226"/>
                  <a:pt x="3907306" y="603860"/>
                </a:cubicBezTo>
                <a:cubicBezTo>
                  <a:pt x="3912448" y="904494"/>
                  <a:pt x="3856187" y="981850"/>
                  <a:pt x="3907306" y="1156450"/>
                </a:cubicBezTo>
                <a:cubicBezTo>
                  <a:pt x="3958425" y="1331050"/>
                  <a:pt x="3899565" y="1598493"/>
                  <a:pt x="3907306" y="1709039"/>
                </a:cubicBezTo>
                <a:cubicBezTo>
                  <a:pt x="3733334" y="1755980"/>
                  <a:pt x="3613160" y="1679672"/>
                  <a:pt x="3466339" y="1709039"/>
                </a:cubicBezTo>
                <a:cubicBezTo>
                  <a:pt x="3319518" y="1738406"/>
                  <a:pt x="3019421" y="1707138"/>
                  <a:pt x="2869079" y="1709039"/>
                </a:cubicBezTo>
                <a:cubicBezTo>
                  <a:pt x="2718737" y="1710940"/>
                  <a:pt x="2544670" y="1658558"/>
                  <a:pt x="2389039" y="1709039"/>
                </a:cubicBezTo>
                <a:cubicBezTo>
                  <a:pt x="2233408" y="1759520"/>
                  <a:pt x="2066501" y="1671781"/>
                  <a:pt x="1948071" y="1709039"/>
                </a:cubicBezTo>
                <a:cubicBezTo>
                  <a:pt x="1829641" y="1746297"/>
                  <a:pt x="1583780" y="1650457"/>
                  <a:pt x="1311738" y="1709039"/>
                </a:cubicBezTo>
                <a:cubicBezTo>
                  <a:pt x="1039696" y="1767621"/>
                  <a:pt x="936814" y="1648852"/>
                  <a:pt x="675406" y="1709039"/>
                </a:cubicBezTo>
                <a:cubicBezTo>
                  <a:pt x="413998" y="1769226"/>
                  <a:pt x="266081" y="1648714"/>
                  <a:pt x="0" y="1709039"/>
                </a:cubicBezTo>
                <a:cubicBezTo>
                  <a:pt x="-55408" y="1558025"/>
                  <a:pt x="61039" y="1355197"/>
                  <a:pt x="0" y="1139359"/>
                </a:cubicBezTo>
                <a:cubicBezTo>
                  <a:pt x="-61039" y="923521"/>
                  <a:pt x="2201" y="770985"/>
                  <a:pt x="0" y="535499"/>
                </a:cubicBezTo>
                <a:cubicBezTo>
                  <a:pt x="-2201" y="300013"/>
                  <a:pt x="55795" y="110020"/>
                  <a:pt x="0" y="0"/>
                </a:cubicBezTo>
                <a:close/>
              </a:path>
              <a:path w="3907306" h="1709039" stroke="0" extrusionOk="0">
                <a:moveTo>
                  <a:pt x="0" y="0"/>
                </a:moveTo>
                <a:cubicBezTo>
                  <a:pt x="164109" y="-48442"/>
                  <a:pt x="260982" y="42304"/>
                  <a:pt x="480040" y="0"/>
                </a:cubicBezTo>
                <a:cubicBezTo>
                  <a:pt x="699098" y="-42304"/>
                  <a:pt x="802553" y="46656"/>
                  <a:pt x="1077300" y="0"/>
                </a:cubicBezTo>
                <a:cubicBezTo>
                  <a:pt x="1352047" y="-46656"/>
                  <a:pt x="1449239" y="30998"/>
                  <a:pt x="1596414" y="0"/>
                </a:cubicBezTo>
                <a:cubicBezTo>
                  <a:pt x="1743589" y="-30998"/>
                  <a:pt x="1964579" y="52176"/>
                  <a:pt x="2115527" y="0"/>
                </a:cubicBezTo>
                <a:cubicBezTo>
                  <a:pt x="2266475" y="-52176"/>
                  <a:pt x="2590623" y="54313"/>
                  <a:pt x="2751860" y="0"/>
                </a:cubicBezTo>
                <a:cubicBezTo>
                  <a:pt x="2913097" y="-54313"/>
                  <a:pt x="3129101" y="3851"/>
                  <a:pt x="3270973" y="0"/>
                </a:cubicBezTo>
                <a:cubicBezTo>
                  <a:pt x="3412845" y="-3851"/>
                  <a:pt x="3632412" y="28289"/>
                  <a:pt x="3907306" y="0"/>
                </a:cubicBezTo>
                <a:cubicBezTo>
                  <a:pt x="3961171" y="254365"/>
                  <a:pt x="3870634" y="374610"/>
                  <a:pt x="3907306" y="535499"/>
                </a:cubicBezTo>
                <a:cubicBezTo>
                  <a:pt x="3943978" y="696388"/>
                  <a:pt x="3852030" y="874166"/>
                  <a:pt x="3907306" y="1053907"/>
                </a:cubicBezTo>
                <a:cubicBezTo>
                  <a:pt x="3962582" y="1233648"/>
                  <a:pt x="3875614" y="1452758"/>
                  <a:pt x="3907306" y="1709039"/>
                </a:cubicBezTo>
                <a:cubicBezTo>
                  <a:pt x="3717754" y="1761907"/>
                  <a:pt x="3583195" y="1699681"/>
                  <a:pt x="3310046" y="1709039"/>
                </a:cubicBezTo>
                <a:cubicBezTo>
                  <a:pt x="3036897" y="1718397"/>
                  <a:pt x="2963798" y="1699842"/>
                  <a:pt x="2790933" y="1709039"/>
                </a:cubicBezTo>
                <a:cubicBezTo>
                  <a:pt x="2618068" y="1718236"/>
                  <a:pt x="2420851" y="1651442"/>
                  <a:pt x="2193673" y="1709039"/>
                </a:cubicBezTo>
                <a:cubicBezTo>
                  <a:pt x="1966495" y="1766636"/>
                  <a:pt x="1905392" y="1697106"/>
                  <a:pt x="1713633" y="1709039"/>
                </a:cubicBezTo>
                <a:cubicBezTo>
                  <a:pt x="1521874" y="1720972"/>
                  <a:pt x="1398209" y="1695522"/>
                  <a:pt x="1155446" y="1709039"/>
                </a:cubicBezTo>
                <a:cubicBezTo>
                  <a:pt x="912683" y="1722556"/>
                  <a:pt x="845582" y="1680317"/>
                  <a:pt x="558187" y="1709039"/>
                </a:cubicBezTo>
                <a:cubicBezTo>
                  <a:pt x="270792" y="1737761"/>
                  <a:pt x="129358" y="1681479"/>
                  <a:pt x="0" y="1709039"/>
                </a:cubicBezTo>
                <a:cubicBezTo>
                  <a:pt x="-63605" y="1559084"/>
                  <a:pt x="6629" y="1310517"/>
                  <a:pt x="0" y="1122269"/>
                </a:cubicBezTo>
                <a:cubicBezTo>
                  <a:pt x="-6629" y="934021"/>
                  <a:pt x="21390" y="721549"/>
                  <a:pt x="0" y="586770"/>
                </a:cubicBezTo>
                <a:cubicBezTo>
                  <a:pt x="-21390" y="451991"/>
                  <a:pt x="3241" y="173207"/>
                  <a:pt x="0" y="0"/>
                </a:cubicBezTo>
                <a:close/>
              </a:path>
            </a:pathLst>
          </a:custGeom>
          <a:ln>
            <a:solidFill>
              <a:schemeClr val="tx1"/>
            </a:solidFill>
            <a:extLst>
              <a:ext uri="{C807C97D-BFC1-408E-A445-0C87EB9F89A2}">
                <ask:lineSketchStyleProps xmlns="" xmlns:ask="http://schemas.microsoft.com/office/drawing/2018/sketchyshapes" sd="3573701736">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20" name="TextBox 19">
            <a:extLst>
              <a:ext uri="{FF2B5EF4-FFF2-40B4-BE49-F238E27FC236}">
                <a16:creationId xmlns="" xmlns:a16="http://schemas.microsoft.com/office/drawing/2014/main" id="{5D9293A7-494A-4905-9707-AE72A7240FC6}"/>
              </a:ext>
            </a:extLst>
          </p:cNvPr>
          <p:cNvSpPr txBox="1"/>
          <p:nvPr/>
        </p:nvSpPr>
        <p:spPr>
          <a:xfrm>
            <a:off x="167438" y="2544212"/>
            <a:ext cx="7989315" cy="3661067"/>
          </a:xfrm>
          <a:prstGeom prst="rect">
            <a:avLst/>
          </a:prstGeom>
          <a:noFill/>
        </p:spPr>
        <p:txBody>
          <a:bodyPr wrap="square">
            <a:spAutoFit/>
          </a:bodyPr>
          <a:lstStyle/>
          <a:p>
            <a:r>
              <a:rPr kumimoji="0" lang="en-US" altLang="en-US" sz="2000" b="0" i="0" u="none" strike="noStrike" cap="none" normalizeH="0" baseline="0" dirty="0">
                <a:ln>
                  <a:noFill/>
                </a:ln>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A shell script is a computer program designed to be run by the Unix/Linux shell.</a:t>
            </a:r>
          </a:p>
          <a:p>
            <a:pPr marL="0" marR="0">
              <a:lnSpc>
                <a:spcPct val="107000"/>
              </a:lnSpc>
              <a:spcBef>
                <a:spcPts val="0"/>
              </a:spcBef>
              <a:spcAft>
                <a:spcPts val="800"/>
              </a:spcAft>
            </a:pPr>
            <a:r>
              <a:rPr lang="en-US" sz="2400" b="1"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Uses of Shell:</a:t>
            </a:r>
            <a:endParaRPr lang="en-US" sz="24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The following script uses the read command which takes the input from the keyboard and assigns it as the value of the variable PERSON and finally prints it on STDOUT.</a:t>
            </a:r>
          </a:p>
          <a:p>
            <a:pPr marL="0" marR="0">
              <a:lnSpc>
                <a:spcPct val="107000"/>
              </a:lnSpc>
              <a:spcBef>
                <a:spcPts val="0"/>
              </a:spcBef>
              <a:spcAft>
                <a:spcPts val="800"/>
              </a:spcAft>
            </a:pPr>
            <a:r>
              <a:rPr lang="en-US" sz="2400" b="1"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Shell is broadly classified into two categories</a:t>
            </a:r>
            <a:r>
              <a:rPr lang="en-US" sz="24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 :</a:t>
            </a:r>
          </a:p>
          <a:p>
            <a:pPr marL="285750" marR="0" lvl="0" indent="-285750">
              <a:lnSpc>
                <a:spcPct val="107000"/>
              </a:lnSpc>
              <a:spcBef>
                <a:spcPts val="0"/>
              </a:spcBef>
              <a:spcAft>
                <a:spcPts val="800"/>
              </a:spcAft>
              <a:buFont typeface="Arial" panose="020B0604020202020204" pitchFamily="34" charset="0"/>
              <a:buChar char="•"/>
            </a:pPr>
            <a:r>
              <a:rPr lang="en-US" sz="24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Command Line Shell</a:t>
            </a:r>
          </a:p>
          <a:p>
            <a:pPr marL="285750" indent="-285750">
              <a:buFont typeface="Arial" panose="020B0604020202020204" pitchFamily="34" charset="0"/>
              <a:buChar char="•"/>
            </a:pPr>
            <a:r>
              <a:rPr lang="en-US" sz="24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Graphical shell</a:t>
            </a:r>
            <a:endParaRPr lang="en-US" sz="2000" dirty="0">
              <a:solidFill>
                <a:schemeClr val="tx2">
                  <a:lumMod val="10000"/>
                </a:schemeClr>
              </a:solidFill>
            </a:endParaRPr>
          </a:p>
        </p:txBody>
      </p:sp>
      <p:pic>
        <p:nvPicPr>
          <p:cNvPr id="26" name="Picture Placeholder 4">
            <a:extLst>
              <a:ext uri="{FF2B5EF4-FFF2-40B4-BE49-F238E27FC236}">
                <a16:creationId xmlns="" xmlns:a16="http://schemas.microsoft.com/office/drawing/2014/main" id="{DDE75B14-F503-4262-B862-4CF81C297E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8132190" y="2628116"/>
            <a:ext cx="3892372" cy="3402612"/>
          </a:xfrm>
          <a:prstGeom prst="rect">
            <a:avLst/>
          </a:prstGeom>
          <a:noFill/>
          <a:ln>
            <a:noFill/>
          </a:ln>
          <a:effectLst>
            <a:innerShdw blurRad="63500" dist="50800" dir="16200000">
              <a:prstClr val="black">
                <a:alpha val="50000"/>
              </a:prstClr>
            </a:innerShdw>
          </a:effectLst>
        </p:spPr>
      </p:pic>
    </p:spTree>
    <p:extLst>
      <p:ext uri="{BB962C8B-B14F-4D97-AF65-F5344CB8AC3E}">
        <p14:creationId xmlns:p14="http://schemas.microsoft.com/office/powerpoint/2010/main" val="331993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4B369F84-36B4-46C6-96E3-261D81758B96}"/>
              </a:ext>
            </a:extLst>
          </p:cNvPr>
          <p:cNvSpPr txBox="1"/>
          <p:nvPr/>
        </p:nvSpPr>
        <p:spPr>
          <a:xfrm>
            <a:off x="752984" y="567719"/>
            <a:ext cx="4889480" cy="369332"/>
          </a:xfrm>
          <a:prstGeom prst="rect">
            <a:avLst/>
          </a:prstGeom>
        </p:spPr>
        <p:txBody>
          <a:bodyPr vert="horz" lIns="91440" tIns="45720" rIns="91440" bIns="45720" rtlCol="0" anchor="ctr">
            <a:noAutofit/>
          </a:bodyPr>
          <a:lstStyle/>
          <a:p>
            <a:pPr>
              <a:spcAft>
                <a:spcPts val="600"/>
              </a:spcAft>
            </a:pPr>
            <a:endParaRPr lang="en-US" sz="2400" spc="50" dirty="0">
              <a:solidFill>
                <a:schemeClr val="tx2">
                  <a:lumMod val="10000"/>
                </a:schemeClr>
              </a:solidFill>
              <a:ea typeface="Batang" panose="02030600000101010101" pitchFamily="18" charset="-127"/>
            </a:endParaRPr>
          </a:p>
        </p:txBody>
      </p:sp>
      <p:sp>
        <p:nvSpPr>
          <p:cNvPr id="7" name="TextBox 6">
            <a:extLst>
              <a:ext uri="{FF2B5EF4-FFF2-40B4-BE49-F238E27FC236}">
                <a16:creationId xmlns="" xmlns:a16="http://schemas.microsoft.com/office/drawing/2014/main" id="{0FD2FC67-0A34-4607-B23A-DAFAA6424DD7}"/>
              </a:ext>
            </a:extLst>
          </p:cNvPr>
          <p:cNvSpPr txBox="1"/>
          <p:nvPr/>
        </p:nvSpPr>
        <p:spPr>
          <a:xfrm>
            <a:off x="6395448" y="184753"/>
            <a:ext cx="2719977" cy="461665"/>
          </a:xfrm>
          <a:prstGeom prst="rect">
            <a:avLst/>
          </a:prstGeom>
          <a:noFill/>
          <a:ln>
            <a:solidFill>
              <a:srgbClr val="FFFFFF"/>
            </a:solidFill>
          </a:ln>
          <a:effectLst>
            <a:innerShdw blurRad="63500" dist="50800" dir="5400000">
              <a:prstClr val="black">
                <a:alpha val="50000"/>
              </a:prstClr>
            </a:innerShdw>
          </a:effectLst>
          <a:scene3d>
            <a:camera prst="orthographicFront"/>
            <a:lightRig rig="threePt" dir="t"/>
          </a:scene3d>
          <a:sp3d>
            <a:bevelT/>
          </a:sp3d>
        </p:spPr>
        <p:txBody>
          <a:bodyPr wrap="square">
            <a:spAutoFit/>
          </a:bodyPr>
          <a:lstStyle/>
          <a:p>
            <a:pPr>
              <a:spcAft>
                <a:spcPts val="600"/>
              </a:spcAft>
            </a:pPr>
            <a:r>
              <a:rPr lang="en-US" sz="2400" b="1" dirty="0">
                <a:solidFill>
                  <a:schemeClr val="tx2">
                    <a:lumMod val="10000"/>
                  </a:schemeClr>
                </a:solidFill>
                <a:effectLst/>
                <a:ea typeface="Calibri" panose="020F0502020204030204" pitchFamily="34" charset="0"/>
                <a:cs typeface="Arial" panose="020B0604020202020204" pitchFamily="34" charset="0"/>
              </a:rPr>
              <a:t>Graphical Shells</a:t>
            </a:r>
            <a:endParaRPr lang="en-US" sz="2400" dirty="0">
              <a:solidFill>
                <a:schemeClr val="tx2">
                  <a:lumMod val="10000"/>
                </a:schemeClr>
              </a:solidFill>
            </a:endParaRPr>
          </a:p>
        </p:txBody>
      </p:sp>
      <p:sp>
        <p:nvSpPr>
          <p:cNvPr id="11" name="TextBox 10">
            <a:extLst>
              <a:ext uri="{FF2B5EF4-FFF2-40B4-BE49-F238E27FC236}">
                <a16:creationId xmlns="" xmlns:a16="http://schemas.microsoft.com/office/drawing/2014/main" id="{28745E45-8BE9-44BA-98DB-26843D6BB42D}"/>
              </a:ext>
            </a:extLst>
          </p:cNvPr>
          <p:cNvSpPr txBox="1"/>
          <p:nvPr/>
        </p:nvSpPr>
        <p:spPr>
          <a:xfrm>
            <a:off x="0" y="1533345"/>
            <a:ext cx="4889480" cy="1477328"/>
          </a:xfrm>
          <a:prstGeom prst="rect">
            <a:avLst/>
          </a:prstGeom>
          <a:noFill/>
        </p:spPr>
        <p:txBody>
          <a:bodyPr wrap="square">
            <a:spAutoFit/>
          </a:bodyPr>
          <a:lstStyle/>
          <a:p>
            <a:r>
              <a:rPr lang="en-US" sz="1800" dirty="0">
                <a:solidFill>
                  <a:schemeClr val="tx2">
                    <a:lumMod val="10000"/>
                  </a:schemeClr>
                </a:solidFill>
                <a:effectLst/>
                <a:latin typeface="Abadi" panose="020B0604020104020204" pitchFamily="34" charset="0"/>
                <a:ea typeface="Calibri" panose="020F0502020204030204" pitchFamily="34" charset="0"/>
                <a:cs typeface="Arial" panose="020B0604020202020204" pitchFamily="34" charset="0"/>
              </a:rPr>
              <a:t>Shell can be accessed by user using a command line interface. A special program called Terminal in </a:t>
            </a:r>
            <a:r>
              <a:rPr lang="en-US" sz="1800" dirty="0" err="1">
                <a:solidFill>
                  <a:schemeClr val="tx2">
                    <a:lumMod val="10000"/>
                  </a:schemeClr>
                </a:solidFill>
                <a:effectLst/>
                <a:latin typeface="Abadi" panose="020B0604020104020204" pitchFamily="34" charset="0"/>
                <a:ea typeface="Calibri" panose="020F0502020204030204" pitchFamily="34" charset="0"/>
                <a:cs typeface="Arial" panose="020B0604020202020204" pitchFamily="34" charset="0"/>
              </a:rPr>
              <a:t>linux</a:t>
            </a:r>
            <a:r>
              <a:rPr lang="en-US" sz="1800" dirty="0">
                <a:solidFill>
                  <a:schemeClr val="tx2">
                    <a:lumMod val="10000"/>
                  </a:schemeClr>
                </a:solidFill>
                <a:effectLst/>
                <a:latin typeface="Abadi" panose="020B0604020104020204" pitchFamily="34" charset="0"/>
                <a:ea typeface="Calibri" panose="020F0502020204030204" pitchFamily="34" charset="0"/>
                <a:cs typeface="Arial" panose="020B0604020202020204" pitchFamily="34" charset="0"/>
              </a:rPr>
              <a:t> /macOS or Command Prompt in Windows OS is provided to type in the human readable commands such as cat, ls.</a:t>
            </a:r>
          </a:p>
        </p:txBody>
      </p:sp>
      <p:sp>
        <p:nvSpPr>
          <p:cNvPr id="13" name="TextBox 12">
            <a:extLst>
              <a:ext uri="{FF2B5EF4-FFF2-40B4-BE49-F238E27FC236}">
                <a16:creationId xmlns="" xmlns:a16="http://schemas.microsoft.com/office/drawing/2014/main" id="{9A1D0661-98C0-4C0B-8D18-993609F15F29}"/>
              </a:ext>
            </a:extLst>
          </p:cNvPr>
          <p:cNvSpPr txBox="1"/>
          <p:nvPr/>
        </p:nvSpPr>
        <p:spPr>
          <a:xfrm>
            <a:off x="5277870" y="739286"/>
            <a:ext cx="6743190" cy="3543599"/>
          </a:xfrm>
          <a:prstGeom prst="rect">
            <a:avLst/>
          </a:prstGeom>
          <a:noFill/>
        </p:spPr>
        <p:txBody>
          <a:bodyPr wrap="square">
            <a:spAutoFit/>
          </a:bodyPr>
          <a:lstStyle/>
          <a:p>
            <a:pPr marL="0" marR="0">
              <a:lnSpc>
                <a:spcPct val="107000"/>
              </a:lnSpc>
              <a:spcBef>
                <a:spcPts val="0"/>
              </a:spcBef>
              <a:spcAft>
                <a:spcPts val="800"/>
              </a:spcAft>
            </a:pP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Graphical shells provide means for manipulating programs based on graphical user interface (GUI), by allowing for operations such as opening, closing, moving and resizing windows.</a:t>
            </a:r>
          </a:p>
          <a:p>
            <a:pPr marL="0" marR="0">
              <a:lnSpc>
                <a:spcPct val="107000"/>
              </a:lnSpc>
              <a:spcBef>
                <a:spcPts val="0"/>
              </a:spcBef>
              <a:spcAft>
                <a:spcPts val="800"/>
              </a:spcAft>
            </a:pPr>
            <a:r>
              <a:rPr lang="en-US" sz="1800" b="1" i="1" dirty="0">
                <a:solidFill>
                  <a:schemeClr val="tx2">
                    <a:lumMod val="10000"/>
                  </a:schemeClr>
                </a:solidFill>
                <a:effectLst/>
                <a:latin typeface="Aharoni" panose="02010803020104030203" pitchFamily="2" charset="-79"/>
                <a:ea typeface="Calibri" panose="020F0502020204030204" pitchFamily="34" charset="0"/>
                <a:cs typeface="Aharoni" panose="02010803020104030203" pitchFamily="2" charset="-79"/>
              </a:rPr>
              <a:t>Types</a:t>
            </a:r>
            <a:r>
              <a:rPr lang="en-US" sz="1800" b="1" dirty="0">
                <a:solidFill>
                  <a:schemeClr val="tx2">
                    <a:lumMod val="10000"/>
                  </a:schemeClr>
                </a:solidFill>
                <a:effectLst/>
                <a:latin typeface="Aharoni" panose="02010803020104030203" pitchFamily="2" charset="-79"/>
                <a:ea typeface="Calibri" panose="020F0502020204030204" pitchFamily="34" charset="0"/>
                <a:cs typeface="Aharoni" panose="02010803020104030203" pitchFamily="2" charset="-79"/>
              </a:rPr>
              <a:t>:</a:t>
            </a:r>
          </a:p>
          <a:p>
            <a:pPr marL="342900" marR="0" lvl="0" indent="-342900">
              <a:lnSpc>
                <a:spcPct val="107000"/>
              </a:lnSpc>
              <a:spcBef>
                <a:spcPts val="0"/>
              </a:spcBef>
              <a:spcAft>
                <a:spcPts val="0"/>
              </a:spcAft>
              <a:buFont typeface="Symbol" panose="05050102010706020507" pitchFamily="18" charset="2"/>
              <a:buChar char=""/>
            </a:pP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BASH (</a:t>
            </a:r>
            <a:r>
              <a:rPr lang="en-US" sz="1800" dirty="0" err="1">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Bourne</a:t>
            </a: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 Again </a:t>
            </a:r>
            <a:r>
              <a:rPr lang="en-US" sz="1800" dirty="0" err="1">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SHell</a:t>
            </a: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 – It is most widely used shell in Linux systems. It is used as default login shell in Linux systems and in macOS. It can also be installed on Windows OS.</a:t>
            </a:r>
          </a:p>
          <a:p>
            <a:pPr marL="342900" marR="0" lvl="0" indent="-342900">
              <a:lnSpc>
                <a:spcPct val="107000"/>
              </a:lnSpc>
              <a:spcBef>
                <a:spcPts val="0"/>
              </a:spcBef>
              <a:spcAft>
                <a:spcPts val="0"/>
              </a:spcAft>
              <a:buFont typeface="Symbol" panose="05050102010706020507" pitchFamily="18" charset="2"/>
              <a:buChar char=""/>
            </a:pP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CSH (C </a:t>
            </a:r>
            <a:r>
              <a:rPr lang="en-US" sz="1800" dirty="0" err="1">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SHell</a:t>
            </a: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 – The C shell’s syntax and usage are very similar to the C programming language.</a:t>
            </a:r>
          </a:p>
          <a:p>
            <a:pPr marL="342900" marR="0" lvl="0" indent="-342900">
              <a:lnSpc>
                <a:spcPct val="107000"/>
              </a:lnSpc>
              <a:spcBef>
                <a:spcPts val="0"/>
              </a:spcBef>
              <a:spcAft>
                <a:spcPts val="800"/>
              </a:spcAft>
              <a:buFont typeface="Symbol" panose="05050102010706020507" pitchFamily="18" charset="2"/>
              <a:buChar char=""/>
            </a:pP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KSH (Korn </a:t>
            </a:r>
            <a:r>
              <a:rPr lang="en-US" sz="1800" dirty="0" err="1">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SHell</a:t>
            </a:r>
            <a:r>
              <a:rPr lang="en-US" sz="1800" dirty="0">
                <a:solidFill>
                  <a:schemeClr val="tx2">
                    <a:lumMod val="10000"/>
                  </a:schemeClr>
                </a:solidFill>
                <a:effectLst/>
                <a:latin typeface="Abadi" panose="020B0604020104020204" pitchFamily="34" charset="0"/>
                <a:ea typeface="Calibri" panose="020F0502020204030204" pitchFamily="34" charset="0"/>
                <a:cs typeface="Aharoni" panose="02010803020104030203" pitchFamily="2" charset="-79"/>
              </a:rPr>
              <a:t>) – The Korn Shell also was the base for the POSIX Shell standard specifications.</a:t>
            </a:r>
          </a:p>
        </p:txBody>
      </p:sp>
      <p:sp>
        <p:nvSpPr>
          <p:cNvPr id="15" name="TextBox 14">
            <a:extLst>
              <a:ext uri="{FF2B5EF4-FFF2-40B4-BE49-F238E27FC236}">
                <a16:creationId xmlns="" xmlns:a16="http://schemas.microsoft.com/office/drawing/2014/main" id="{FCC063AD-2CBA-453A-901C-10463B9083D3}"/>
              </a:ext>
            </a:extLst>
          </p:cNvPr>
          <p:cNvSpPr txBox="1"/>
          <p:nvPr/>
        </p:nvSpPr>
        <p:spPr>
          <a:xfrm>
            <a:off x="815787" y="334058"/>
            <a:ext cx="3112895" cy="461665"/>
          </a:xfrm>
          <a:prstGeom prst="rect">
            <a:avLst/>
          </a:prstGeom>
          <a:noFill/>
          <a:ln>
            <a:solidFill>
              <a:srgbClr val="FFFFFF"/>
            </a:solidFill>
          </a:ln>
          <a:effectLst>
            <a:innerShdw blurRad="63500" dist="50800" dir="5400000">
              <a:prstClr val="black">
                <a:alpha val="50000"/>
              </a:prstClr>
            </a:innerShdw>
          </a:effectLst>
          <a:scene3d>
            <a:camera prst="orthographicFront"/>
            <a:lightRig rig="threePt" dir="t"/>
          </a:scene3d>
          <a:sp3d>
            <a:bevelT/>
          </a:sp3d>
        </p:spPr>
        <p:txBody>
          <a:bodyPr wrap="square">
            <a:spAutoFit/>
          </a:bodyPr>
          <a:lstStyle/>
          <a:p>
            <a:pPr>
              <a:spcAft>
                <a:spcPts val="600"/>
              </a:spcAft>
            </a:pPr>
            <a:r>
              <a:rPr lang="en-US" sz="2400" b="1" spc="50" dirty="0">
                <a:solidFill>
                  <a:schemeClr val="tx2">
                    <a:lumMod val="10000"/>
                  </a:schemeClr>
                </a:solidFill>
                <a:effectLst/>
                <a:ea typeface="Batang" panose="02030600000101010101" pitchFamily="18" charset="-127"/>
              </a:rPr>
              <a:t>Command Line Shell</a:t>
            </a:r>
            <a:endParaRPr lang="en-US" sz="2400" spc="50" dirty="0">
              <a:solidFill>
                <a:schemeClr val="tx2">
                  <a:lumMod val="10000"/>
                </a:schemeClr>
              </a:solidFill>
              <a:ea typeface="Batang" panose="02030600000101010101" pitchFamily="18" charset="-127"/>
            </a:endParaRPr>
          </a:p>
        </p:txBody>
      </p:sp>
      <p:pic>
        <p:nvPicPr>
          <p:cNvPr id="17" name="Picture Placeholder 4">
            <a:extLst>
              <a:ext uri="{FF2B5EF4-FFF2-40B4-BE49-F238E27FC236}">
                <a16:creationId xmlns="" xmlns:a16="http://schemas.microsoft.com/office/drawing/2014/main" id="{7183E062-7590-4D18-9B6F-8020A8F81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017328" y="4259293"/>
            <a:ext cx="4196193" cy="2527495"/>
          </a:xfrm>
          <a:custGeom>
            <a:avLst/>
            <a:gdLst>
              <a:gd name="connsiteX0" fmla="*/ 0 w 4196193"/>
              <a:gd name="connsiteY0" fmla="*/ 0 h 2527495"/>
              <a:gd name="connsiteX1" fmla="*/ 641418 w 4196193"/>
              <a:gd name="connsiteY1" fmla="*/ 0 h 2527495"/>
              <a:gd name="connsiteX2" fmla="*/ 1156950 w 4196193"/>
              <a:gd name="connsiteY2" fmla="*/ 0 h 2527495"/>
              <a:gd name="connsiteX3" fmla="*/ 1672483 w 4196193"/>
              <a:gd name="connsiteY3" fmla="*/ 0 h 2527495"/>
              <a:gd name="connsiteX4" fmla="*/ 2271939 w 4196193"/>
              <a:gd name="connsiteY4" fmla="*/ 0 h 2527495"/>
              <a:gd name="connsiteX5" fmla="*/ 2871395 w 4196193"/>
              <a:gd name="connsiteY5" fmla="*/ 0 h 2527495"/>
              <a:gd name="connsiteX6" fmla="*/ 3554775 w 4196193"/>
              <a:gd name="connsiteY6" fmla="*/ 0 h 2527495"/>
              <a:gd name="connsiteX7" fmla="*/ 4196193 w 4196193"/>
              <a:gd name="connsiteY7" fmla="*/ 0 h 2527495"/>
              <a:gd name="connsiteX8" fmla="*/ 4196193 w 4196193"/>
              <a:gd name="connsiteY8" fmla="*/ 454949 h 2527495"/>
              <a:gd name="connsiteX9" fmla="*/ 4196193 w 4196193"/>
              <a:gd name="connsiteY9" fmla="*/ 985723 h 2527495"/>
              <a:gd name="connsiteX10" fmla="*/ 4196193 w 4196193"/>
              <a:gd name="connsiteY10" fmla="*/ 1516497 h 2527495"/>
              <a:gd name="connsiteX11" fmla="*/ 4196193 w 4196193"/>
              <a:gd name="connsiteY11" fmla="*/ 1996721 h 2527495"/>
              <a:gd name="connsiteX12" fmla="*/ 4196193 w 4196193"/>
              <a:gd name="connsiteY12" fmla="*/ 2527495 h 2527495"/>
              <a:gd name="connsiteX13" fmla="*/ 3554775 w 4196193"/>
              <a:gd name="connsiteY13" fmla="*/ 2527495 h 2527495"/>
              <a:gd name="connsiteX14" fmla="*/ 2955319 w 4196193"/>
              <a:gd name="connsiteY14" fmla="*/ 2527495 h 2527495"/>
              <a:gd name="connsiteX15" fmla="*/ 2271939 w 4196193"/>
              <a:gd name="connsiteY15" fmla="*/ 2527495 h 2527495"/>
              <a:gd name="connsiteX16" fmla="*/ 1714445 w 4196193"/>
              <a:gd name="connsiteY16" fmla="*/ 2527495 h 2527495"/>
              <a:gd name="connsiteX17" fmla="*/ 1198912 w 4196193"/>
              <a:gd name="connsiteY17" fmla="*/ 2527495 h 2527495"/>
              <a:gd name="connsiteX18" fmla="*/ 641418 w 4196193"/>
              <a:gd name="connsiteY18" fmla="*/ 2527495 h 2527495"/>
              <a:gd name="connsiteX19" fmla="*/ 0 w 4196193"/>
              <a:gd name="connsiteY19" fmla="*/ 2527495 h 2527495"/>
              <a:gd name="connsiteX20" fmla="*/ 0 w 4196193"/>
              <a:gd name="connsiteY20" fmla="*/ 2047271 h 2527495"/>
              <a:gd name="connsiteX21" fmla="*/ 0 w 4196193"/>
              <a:gd name="connsiteY21" fmla="*/ 1541772 h 2527495"/>
              <a:gd name="connsiteX22" fmla="*/ 0 w 4196193"/>
              <a:gd name="connsiteY22" fmla="*/ 1061548 h 2527495"/>
              <a:gd name="connsiteX23" fmla="*/ 0 w 4196193"/>
              <a:gd name="connsiteY23" fmla="*/ 606599 h 2527495"/>
              <a:gd name="connsiteX24" fmla="*/ 0 w 4196193"/>
              <a:gd name="connsiteY24" fmla="*/ 0 h 252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96193" h="2527495" extrusionOk="0">
                <a:moveTo>
                  <a:pt x="0" y="0"/>
                </a:moveTo>
                <a:cubicBezTo>
                  <a:pt x="253554" y="-19484"/>
                  <a:pt x="449843" y="66657"/>
                  <a:pt x="641418" y="0"/>
                </a:cubicBezTo>
                <a:cubicBezTo>
                  <a:pt x="832993" y="-66657"/>
                  <a:pt x="931598" y="29922"/>
                  <a:pt x="1156950" y="0"/>
                </a:cubicBezTo>
                <a:cubicBezTo>
                  <a:pt x="1382302" y="-29922"/>
                  <a:pt x="1459880" y="3874"/>
                  <a:pt x="1672483" y="0"/>
                </a:cubicBezTo>
                <a:cubicBezTo>
                  <a:pt x="1885086" y="-3874"/>
                  <a:pt x="2082895" y="6933"/>
                  <a:pt x="2271939" y="0"/>
                </a:cubicBezTo>
                <a:cubicBezTo>
                  <a:pt x="2460983" y="-6933"/>
                  <a:pt x="2634999" y="49267"/>
                  <a:pt x="2871395" y="0"/>
                </a:cubicBezTo>
                <a:cubicBezTo>
                  <a:pt x="3107791" y="-49267"/>
                  <a:pt x="3361854" y="63911"/>
                  <a:pt x="3554775" y="0"/>
                </a:cubicBezTo>
                <a:cubicBezTo>
                  <a:pt x="3747696" y="-63911"/>
                  <a:pt x="4020634" y="71466"/>
                  <a:pt x="4196193" y="0"/>
                </a:cubicBezTo>
                <a:cubicBezTo>
                  <a:pt x="4250085" y="224714"/>
                  <a:pt x="4161323" y="242733"/>
                  <a:pt x="4196193" y="454949"/>
                </a:cubicBezTo>
                <a:cubicBezTo>
                  <a:pt x="4231063" y="667165"/>
                  <a:pt x="4136533" y="752808"/>
                  <a:pt x="4196193" y="985723"/>
                </a:cubicBezTo>
                <a:cubicBezTo>
                  <a:pt x="4255853" y="1218638"/>
                  <a:pt x="4171267" y="1402461"/>
                  <a:pt x="4196193" y="1516497"/>
                </a:cubicBezTo>
                <a:cubicBezTo>
                  <a:pt x="4221119" y="1630533"/>
                  <a:pt x="4155179" y="1794072"/>
                  <a:pt x="4196193" y="1996721"/>
                </a:cubicBezTo>
                <a:cubicBezTo>
                  <a:pt x="4237207" y="2199370"/>
                  <a:pt x="4148115" y="2405576"/>
                  <a:pt x="4196193" y="2527495"/>
                </a:cubicBezTo>
                <a:cubicBezTo>
                  <a:pt x="3892855" y="2562938"/>
                  <a:pt x="3733937" y="2508479"/>
                  <a:pt x="3554775" y="2527495"/>
                </a:cubicBezTo>
                <a:cubicBezTo>
                  <a:pt x="3375613" y="2546511"/>
                  <a:pt x="3118845" y="2503440"/>
                  <a:pt x="2955319" y="2527495"/>
                </a:cubicBezTo>
                <a:cubicBezTo>
                  <a:pt x="2791793" y="2551550"/>
                  <a:pt x="2434951" y="2460112"/>
                  <a:pt x="2271939" y="2527495"/>
                </a:cubicBezTo>
                <a:cubicBezTo>
                  <a:pt x="2108927" y="2594878"/>
                  <a:pt x="1901189" y="2506811"/>
                  <a:pt x="1714445" y="2527495"/>
                </a:cubicBezTo>
                <a:cubicBezTo>
                  <a:pt x="1527701" y="2548179"/>
                  <a:pt x="1390616" y="2500586"/>
                  <a:pt x="1198912" y="2527495"/>
                </a:cubicBezTo>
                <a:cubicBezTo>
                  <a:pt x="1007208" y="2554404"/>
                  <a:pt x="879750" y="2498444"/>
                  <a:pt x="641418" y="2527495"/>
                </a:cubicBezTo>
                <a:cubicBezTo>
                  <a:pt x="403086" y="2556546"/>
                  <a:pt x="250177" y="2459662"/>
                  <a:pt x="0" y="2527495"/>
                </a:cubicBezTo>
                <a:cubicBezTo>
                  <a:pt x="-2950" y="2422549"/>
                  <a:pt x="27947" y="2171285"/>
                  <a:pt x="0" y="2047271"/>
                </a:cubicBezTo>
                <a:cubicBezTo>
                  <a:pt x="-27947" y="1923257"/>
                  <a:pt x="45111" y="1769619"/>
                  <a:pt x="0" y="1541772"/>
                </a:cubicBezTo>
                <a:cubicBezTo>
                  <a:pt x="-45111" y="1313925"/>
                  <a:pt x="761" y="1280569"/>
                  <a:pt x="0" y="1061548"/>
                </a:cubicBezTo>
                <a:cubicBezTo>
                  <a:pt x="-761" y="842527"/>
                  <a:pt x="45975" y="740507"/>
                  <a:pt x="0" y="606599"/>
                </a:cubicBezTo>
                <a:cubicBezTo>
                  <a:pt x="-45975" y="472691"/>
                  <a:pt x="28143" y="253290"/>
                  <a:pt x="0" y="0"/>
                </a:cubicBezTo>
                <a:close/>
              </a:path>
            </a:pathLst>
          </a:custGeom>
          <a:noFill/>
          <a:ln w="28575">
            <a:solidFill>
              <a:schemeClr val="bg2">
                <a:lumMod val="60000"/>
                <a:lumOff val="40000"/>
              </a:schemeClr>
            </a:solidFill>
            <a:extLst>
              <a:ext uri="{C807C97D-BFC1-408E-A445-0C87EB9F89A2}">
                <ask:lineSketchStyleProps xmlns="" xmlns:ask="http://schemas.microsoft.com/office/drawing/2018/sketchyshapes" sd="470372478">
                  <a:prstGeom prst="rect">
                    <a:avLst/>
                  </a:prstGeom>
                  <ask:type>
                    <ask:lineSketchScribble/>
                  </ask:type>
                </ask:lineSketchStyleProps>
              </a:ext>
            </a:extLst>
          </a:ln>
        </p:spPr>
      </p:pic>
      <p:pic>
        <p:nvPicPr>
          <p:cNvPr id="18" name="Picture Placeholder 5">
            <a:extLst>
              <a:ext uri="{FF2B5EF4-FFF2-40B4-BE49-F238E27FC236}">
                <a16:creationId xmlns="" xmlns:a16="http://schemas.microsoft.com/office/drawing/2014/main" id="{CFF8FEE0-BF6F-476D-9D66-D60B3F654000}"/>
              </a:ext>
            </a:extLst>
          </p:cNvPr>
          <p:cNvPicPr>
            <a:picLocks noChangeAspect="1"/>
          </p:cNvPicPr>
          <p:nvPr/>
        </p:nvPicPr>
        <p:blipFill>
          <a:blip r:embed="rId3"/>
          <a:stretch>
            <a:fillRect/>
          </a:stretch>
        </p:blipFill>
        <p:spPr>
          <a:xfrm>
            <a:off x="292319" y="3429000"/>
            <a:ext cx="4304842" cy="3076135"/>
          </a:xfrm>
          <a:custGeom>
            <a:avLst/>
            <a:gdLst>
              <a:gd name="connsiteX0" fmla="*/ 0 w 4304842"/>
              <a:gd name="connsiteY0" fmla="*/ 0 h 3076135"/>
              <a:gd name="connsiteX1" fmla="*/ 624202 w 4304842"/>
              <a:gd name="connsiteY1" fmla="*/ 0 h 3076135"/>
              <a:gd name="connsiteX2" fmla="*/ 1248404 w 4304842"/>
              <a:gd name="connsiteY2" fmla="*/ 0 h 3076135"/>
              <a:gd name="connsiteX3" fmla="*/ 1786509 w 4304842"/>
              <a:gd name="connsiteY3" fmla="*/ 0 h 3076135"/>
              <a:gd name="connsiteX4" fmla="*/ 2324615 w 4304842"/>
              <a:gd name="connsiteY4" fmla="*/ 0 h 3076135"/>
              <a:gd name="connsiteX5" fmla="*/ 2819672 w 4304842"/>
              <a:gd name="connsiteY5" fmla="*/ 0 h 3076135"/>
              <a:gd name="connsiteX6" fmla="*/ 3400825 w 4304842"/>
              <a:gd name="connsiteY6" fmla="*/ 0 h 3076135"/>
              <a:gd name="connsiteX7" fmla="*/ 3809785 w 4304842"/>
              <a:gd name="connsiteY7" fmla="*/ 0 h 3076135"/>
              <a:gd name="connsiteX8" fmla="*/ 4304842 w 4304842"/>
              <a:gd name="connsiteY8" fmla="*/ 0 h 3076135"/>
              <a:gd name="connsiteX9" fmla="*/ 4304842 w 4304842"/>
              <a:gd name="connsiteY9" fmla="*/ 420405 h 3076135"/>
              <a:gd name="connsiteX10" fmla="*/ 4304842 w 4304842"/>
              <a:gd name="connsiteY10" fmla="*/ 840810 h 3076135"/>
              <a:gd name="connsiteX11" fmla="*/ 4304842 w 4304842"/>
              <a:gd name="connsiteY11" fmla="*/ 1415022 h 3076135"/>
              <a:gd name="connsiteX12" fmla="*/ 4304842 w 4304842"/>
              <a:gd name="connsiteY12" fmla="*/ 1989234 h 3076135"/>
              <a:gd name="connsiteX13" fmla="*/ 4304842 w 4304842"/>
              <a:gd name="connsiteY13" fmla="*/ 2532684 h 3076135"/>
              <a:gd name="connsiteX14" fmla="*/ 4304842 w 4304842"/>
              <a:gd name="connsiteY14" fmla="*/ 3076135 h 3076135"/>
              <a:gd name="connsiteX15" fmla="*/ 3895882 w 4304842"/>
              <a:gd name="connsiteY15" fmla="*/ 3076135 h 3076135"/>
              <a:gd name="connsiteX16" fmla="*/ 3314728 w 4304842"/>
              <a:gd name="connsiteY16" fmla="*/ 3076135 h 3076135"/>
              <a:gd name="connsiteX17" fmla="*/ 2776623 w 4304842"/>
              <a:gd name="connsiteY17" fmla="*/ 3076135 h 3076135"/>
              <a:gd name="connsiteX18" fmla="*/ 2324615 w 4304842"/>
              <a:gd name="connsiteY18" fmla="*/ 3076135 h 3076135"/>
              <a:gd name="connsiteX19" fmla="*/ 1743461 w 4304842"/>
              <a:gd name="connsiteY19" fmla="*/ 3076135 h 3076135"/>
              <a:gd name="connsiteX20" fmla="*/ 1205356 w 4304842"/>
              <a:gd name="connsiteY20" fmla="*/ 3076135 h 3076135"/>
              <a:gd name="connsiteX21" fmla="*/ 796396 w 4304842"/>
              <a:gd name="connsiteY21" fmla="*/ 3076135 h 3076135"/>
              <a:gd name="connsiteX22" fmla="*/ 0 w 4304842"/>
              <a:gd name="connsiteY22" fmla="*/ 3076135 h 3076135"/>
              <a:gd name="connsiteX23" fmla="*/ 0 w 4304842"/>
              <a:gd name="connsiteY23" fmla="*/ 2563446 h 3076135"/>
              <a:gd name="connsiteX24" fmla="*/ 0 w 4304842"/>
              <a:gd name="connsiteY24" fmla="*/ 2050757 h 3076135"/>
              <a:gd name="connsiteX25" fmla="*/ 0 w 4304842"/>
              <a:gd name="connsiteY25" fmla="*/ 1568829 h 3076135"/>
              <a:gd name="connsiteX26" fmla="*/ 0 w 4304842"/>
              <a:gd name="connsiteY26" fmla="*/ 1025378 h 3076135"/>
              <a:gd name="connsiteX27" fmla="*/ 0 w 4304842"/>
              <a:gd name="connsiteY27" fmla="*/ 574212 h 3076135"/>
              <a:gd name="connsiteX28" fmla="*/ 0 w 4304842"/>
              <a:gd name="connsiteY28" fmla="*/ 0 h 307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04842" h="3076135" fill="none" extrusionOk="0">
                <a:moveTo>
                  <a:pt x="0" y="0"/>
                </a:moveTo>
                <a:cubicBezTo>
                  <a:pt x="267965" y="-47227"/>
                  <a:pt x="389819" y="20908"/>
                  <a:pt x="624202" y="0"/>
                </a:cubicBezTo>
                <a:cubicBezTo>
                  <a:pt x="858585" y="-20908"/>
                  <a:pt x="940241" y="3472"/>
                  <a:pt x="1248404" y="0"/>
                </a:cubicBezTo>
                <a:cubicBezTo>
                  <a:pt x="1556567" y="-3472"/>
                  <a:pt x="1639635" y="41626"/>
                  <a:pt x="1786509" y="0"/>
                </a:cubicBezTo>
                <a:cubicBezTo>
                  <a:pt x="1933384" y="-41626"/>
                  <a:pt x="2080154" y="27601"/>
                  <a:pt x="2324615" y="0"/>
                </a:cubicBezTo>
                <a:cubicBezTo>
                  <a:pt x="2569076" y="-27601"/>
                  <a:pt x="2656003" y="59149"/>
                  <a:pt x="2819672" y="0"/>
                </a:cubicBezTo>
                <a:cubicBezTo>
                  <a:pt x="2983341" y="-59149"/>
                  <a:pt x="3120099" y="23482"/>
                  <a:pt x="3400825" y="0"/>
                </a:cubicBezTo>
                <a:cubicBezTo>
                  <a:pt x="3681551" y="-23482"/>
                  <a:pt x="3612169" y="45311"/>
                  <a:pt x="3809785" y="0"/>
                </a:cubicBezTo>
                <a:cubicBezTo>
                  <a:pt x="4007401" y="-45311"/>
                  <a:pt x="4060326" y="57842"/>
                  <a:pt x="4304842" y="0"/>
                </a:cubicBezTo>
                <a:cubicBezTo>
                  <a:pt x="4312496" y="85077"/>
                  <a:pt x="4272032" y="320751"/>
                  <a:pt x="4304842" y="420405"/>
                </a:cubicBezTo>
                <a:cubicBezTo>
                  <a:pt x="4337652" y="520060"/>
                  <a:pt x="4263922" y="714728"/>
                  <a:pt x="4304842" y="840810"/>
                </a:cubicBezTo>
                <a:cubicBezTo>
                  <a:pt x="4345762" y="966893"/>
                  <a:pt x="4301257" y="1141378"/>
                  <a:pt x="4304842" y="1415022"/>
                </a:cubicBezTo>
                <a:cubicBezTo>
                  <a:pt x="4308427" y="1688666"/>
                  <a:pt x="4256911" y="1754591"/>
                  <a:pt x="4304842" y="1989234"/>
                </a:cubicBezTo>
                <a:cubicBezTo>
                  <a:pt x="4352773" y="2223877"/>
                  <a:pt x="4262070" y="2306665"/>
                  <a:pt x="4304842" y="2532684"/>
                </a:cubicBezTo>
                <a:cubicBezTo>
                  <a:pt x="4347614" y="2758703"/>
                  <a:pt x="4303454" y="2899299"/>
                  <a:pt x="4304842" y="3076135"/>
                </a:cubicBezTo>
                <a:cubicBezTo>
                  <a:pt x="4129565" y="3079425"/>
                  <a:pt x="4015105" y="3048078"/>
                  <a:pt x="3895882" y="3076135"/>
                </a:cubicBezTo>
                <a:cubicBezTo>
                  <a:pt x="3776659" y="3104192"/>
                  <a:pt x="3477641" y="3052870"/>
                  <a:pt x="3314728" y="3076135"/>
                </a:cubicBezTo>
                <a:cubicBezTo>
                  <a:pt x="3151815" y="3099400"/>
                  <a:pt x="2943734" y="3058004"/>
                  <a:pt x="2776623" y="3076135"/>
                </a:cubicBezTo>
                <a:cubicBezTo>
                  <a:pt x="2609513" y="3094266"/>
                  <a:pt x="2433337" y="3023772"/>
                  <a:pt x="2324615" y="3076135"/>
                </a:cubicBezTo>
                <a:cubicBezTo>
                  <a:pt x="2215893" y="3128498"/>
                  <a:pt x="2030778" y="3018022"/>
                  <a:pt x="1743461" y="3076135"/>
                </a:cubicBezTo>
                <a:cubicBezTo>
                  <a:pt x="1456144" y="3134248"/>
                  <a:pt x="1325228" y="3021285"/>
                  <a:pt x="1205356" y="3076135"/>
                </a:cubicBezTo>
                <a:cubicBezTo>
                  <a:pt x="1085485" y="3130985"/>
                  <a:pt x="961699" y="3066328"/>
                  <a:pt x="796396" y="3076135"/>
                </a:cubicBezTo>
                <a:cubicBezTo>
                  <a:pt x="631093" y="3085942"/>
                  <a:pt x="363113" y="3027085"/>
                  <a:pt x="0" y="3076135"/>
                </a:cubicBezTo>
                <a:cubicBezTo>
                  <a:pt x="-7780" y="2967198"/>
                  <a:pt x="30573" y="2811966"/>
                  <a:pt x="0" y="2563446"/>
                </a:cubicBezTo>
                <a:cubicBezTo>
                  <a:pt x="-30573" y="2314926"/>
                  <a:pt x="48625" y="2173901"/>
                  <a:pt x="0" y="2050757"/>
                </a:cubicBezTo>
                <a:cubicBezTo>
                  <a:pt x="-48625" y="1927613"/>
                  <a:pt x="39368" y="1737144"/>
                  <a:pt x="0" y="1568829"/>
                </a:cubicBezTo>
                <a:cubicBezTo>
                  <a:pt x="-39368" y="1400514"/>
                  <a:pt x="49228" y="1134541"/>
                  <a:pt x="0" y="1025378"/>
                </a:cubicBezTo>
                <a:cubicBezTo>
                  <a:pt x="-49228" y="916215"/>
                  <a:pt x="14152" y="693724"/>
                  <a:pt x="0" y="574212"/>
                </a:cubicBezTo>
                <a:cubicBezTo>
                  <a:pt x="-14152" y="454700"/>
                  <a:pt x="31590" y="257196"/>
                  <a:pt x="0" y="0"/>
                </a:cubicBezTo>
                <a:close/>
              </a:path>
              <a:path w="4304842" h="3076135" stroke="0" extrusionOk="0">
                <a:moveTo>
                  <a:pt x="0" y="0"/>
                </a:moveTo>
                <a:cubicBezTo>
                  <a:pt x="186051" y="-40969"/>
                  <a:pt x="284586" y="58385"/>
                  <a:pt x="538105" y="0"/>
                </a:cubicBezTo>
                <a:cubicBezTo>
                  <a:pt x="791625" y="-58385"/>
                  <a:pt x="892210" y="21314"/>
                  <a:pt x="1076211" y="0"/>
                </a:cubicBezTo>
                <a:cubicBezTo>
                  <a:pt x="1260212" y="-21314"/>
                  <a:pt x="1407114" y="64074"/>
                  <a:pt x="1614316" y="0"/>
                </a:cubicBezTo>
                <a:cubicBezTo>
                  <a:pt x="1821518" y="-64074"/>
                  <a:pt x="1881367" y="53883"/>
                  <a:pt x="2109373" y="0"/>
                </a:cubicBezTo>
                <a:cubicBezTo>
                  <a:pt x="2337379" y="-53883"/>
                  <a:pt x="2425998" y="65685"/>
                  <a:pt x="2690526" y="0"/>
                </a:cubicBezTo>
                <a:cubicBezTo>
                  <a:pt x="2955054" y="-65685"/>
                  <a:pt x="2913904" y="16930"/>
                  <a:pt x="3099486" y="0"/>
                </a:cubicBezTo>
                <a:cubicBezTo>
                  <a:pt x="3285068" y="-16930"/>
                  <a:pt x="3379820" y="35022"/>
                  <a:pt x="3508446" y="0"/>
                </a:cubicBezTo>
                <a:cubicBezTo>
                  <a:pt x="3637072" y="-35022"/>
                  <a:pt x="3975968" y="69384"/>
                  <a:pt x="4304842" y="0"/>
                </a:cubicBezTo>
                <a:cubicBezTo>
                  <a:pt x="4310863" y="126613"/>
                  <a:pt x="4271990" y="287417"/>
                  <a:pt x="4304842" y="543451"/>
                </a:cubicBezTo>
                <a:cubicBezTo>
                  <a:pt x="4337694" y="799485"/>
                  <a:pt x="4275226" y="822072"/>
                  <a:pt x="4304842" y="1056140"/>
                </a:cubicBezTo>
                <a:cubicBezTo>
                  <a:pt x="4334458" y="1290208"/>
                  <a:pt x="4280648" y="1403939"/>
                  <a:pt x="4304842" y="1507306"/>
                </a:cubicBezTo>
                <a:cubicBezTo>
                  <a:pt x="4329036" y="1610673"/>
                  <a:pt x="4252442" y="1819818"/>
                  <a:pt x="4304842" y="1989234"/>
                </a:cubicBezTo>
                <a:cubicBezTo>
                  <a:pt x="4357242" y="2158650"/>
                  <a:pt x="4298220" y="2237771"/>
                  <a:pt x="4304842" y="2471162"/>
                </a:cubicBezTo>
                <a:cubicBezTo>
                  <a:pt x="4311464" y="2704553"/>
                  <a:pt x="4265608" y="2857437"/>
                  <a:pt x="4304842" y="3076135"/>
                </a:cubicBezTo>
                <a:cubicBezTo>
                  <a:pt x="4143996" y="3105251"/>
                  <a:pt x="4026723" y="3059357"/>
                  <a:pt x="3895882" y="3076135"/>
                </a:cubicBezTo>
                <a:cubicBezTo>
                  <a:pt x="3765041" y="3092913"/>
                  <a:pt x="3595552" y="3039525"/>
                  <a:pt x="3314728" y="3076135"/>
                </a:cubicBezTo>
                <a:cubicBezTo>
                  <a:pt x="3033904" y="3112745"/>
                  <a:pt x="3027933" y="3062198"/>
                  <a:pt x="2862720" y="3076135"/>
                </a:cubicBezTo>
                <a:cubicBezTo>
                  <a:pt x="2697507" y="3090072"/>
                  <a:pt x="2488303" y="3060891"/>
                  <a:pt x="2367663" y="3076135"/>
                </a:cubicBezTo>
                <a:cubicBezTo>
                  <a:pt x="2247023" y="3091379"/>
                  <a:pt x="2006877" y="3051837"/>
                  <a:pt x="1915655" y="3076135"/>
                </a:cubicBezTo>
                <a:cubicBezTo>
                  <a:pt x="1824433" y="3100433"/>
                  <a:pt x="1553430" y="3066804"/>
                  <a:pt x="1377549" y="3076135"/>
                </a:cubicBezTo>
                <a:cubicBezTo>
                  <a:pt x="1201668" y="3085466"/>
                  <a:pt x="1087898" y="3032480"/>
                  <a:pt x="968589" y="3076135"/>
                </a:cubicBezTo>
                <a:cubicBezTo>
                  <a:pt x="849280" y="3119790"/>
                  <a:pt x="666864" y="3057067"/>
                  <a:pt x="559629" y="3076135"/>
                </a:cubicBezTo>
                <a:cubicBezTo>
                  <a:pt x="452394" y="3095203"/>
                  <a:pt x="245415" y="3026460"/>
                  <a:pt x="0" y="3076135"/>
                </a:cubicBezTo>
                <a:cubicBezTo>
                  <a:pt x="-6323" y="2927020"/>
                  <a:pt x="3941" y="2749188"/>
                  <a:pt x="0" y="2624969"/>
                </a:cubicBezTo>
                <a:cubicBezTo>
                  <a:pt x="-3941" y="2500750"/>
                  <a:pt x="39938" y="2349345"/>
                  <a:pt x="0" y="2143041"/>
                </a:cubicBezTo>
                <a:cubicBezTo>
                  <a:pt x="-39938" y="1936737"/>
                  <a:pt x="27738" y="1930362"/>
                  <a:pt x="0" y="1722636"/>
                </a:cubicBezTo>
                <a:cubicBezTo>
                  <a:pt x="-27738" y="1514910"/>
                  <a:pt x="17741" y="1479460"/>
                  <a:pt x="0" y="1271469"/>
                </a:cubicBezTo>
                <a:cubicBezTo>
                  <a:pt x="-17741" y="1063478"/>
                  <a:pt x="61891" y="867840"/>
                  <a:pt x="0" y="728019"/>
                </a:cubicBezTo>
                <a:cubicBezTo>
                  <a:pt x="-61891" y="588198"/>
                  <a:pt x="4754" y="271299"/>
                  <a:pt x="0" y="0"/>
                </a:cubicBezTo>
                <a:close/>
              </a:path>
            </a:pathLst>
          </a:custGeom>
          <a:ln w="28575">
            <a:solidFill>
              <a:schemeClr val="bg2">
                <a:lumMod val="60000"/>
                <a:lumOff val="40000"/>
              </a:schemeClr>
            </a:solidFill>
            <a:extLst>
              <a:ext uri="{C807C97D-BFC1-408E-A445-0C87EB9F89A2}">
                <ask:lineSketchStyleProps xmlns="" xmlns:ask="http://schemas.microsoft.com/office/drawing/2018/sketchyshapes" sd="516370216">
                  <a:prstGeom prst="rect">
                    <a:avLst/>
                  </a:prstGeom>
                  <ask:type>
                    <ask:lineSketchScribble/>
                  </ask:type>
                </ask:lineSketchStyleProps>
              </a:ext>
            </a:extLst>
          </a:ln>
        </p:spPr>
      </p:pic>
    </p:spTree>
    <p:extLst>
      <p:ext uri="{BB962C8B-B14F-4D97-AF65-F5344CB8AC3E}">
        <p14:creationId xmlns:p14="http://schemas.microsoft.com/office/powerpoint/2010/main" val="40489096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2" name="Ink 12">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 xmlns:a16="http://schemas.microsoft.com/office/drawing/2014/main" id="{E914257E-1E2A-4AC7-89EC-1FB65C9C0A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 xmlns:a16="http://schemas.microsoft.com/office/drawing/2014/main" id="{03E1C8F1-97F5-489C-8308-958F096572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6" name="TextBox 5">
            <a:extLst>
              <a:ext uri="{FF2B5EF4-FFF2-40B4-BE49-F238E27FC236}">
                <a16:creationId xmlns="" xmlns:a16="http://schemas.microsoft.com/office/drawing/2014/main" id="{FB5AB4FF-CE64-42D9-B4E3-2822B226D037}"/>
              </a:ext>
            </a:extLst>
          </p:cNvPr>
          <p:cNvSpPr txBox="1"/>
          <p:nvPr/>
        </p:nvSpPr>
        <p:spPr>
          <a:xfrm>
            <a:off x="966987" y="894215"/>
            <a:ext cx="2603445" cy="742951"/>
          </a:xfrm>
          <a:prstGeom prst="rect">
            <a:avLst/>
          </a:prstGeom>
        </p:spPr>
        <p:txBody>
          <a:bodyPr vert="horz" lIns="91440" tIns="45720" rIns="91440" bIns="45720" rtlCol="0" anchor="ctr">
            <a:normAutofit/>
          </a:bodyPr>
          <a:lstStyle/>
          <a:p>
            <a:pPr>
              <a:lnSpc>
                <a:spcPct val="110000"/>
              </a:lnSpc>
              <a:spcBef>
                <a:spcPct val="0"/>
              </a:spcBef>
              <a:spcAft>
                <a:spcPts val="600"/>
              </a:spcAft>
            </a:pPr>
            <a:r>
              <a:rPr lang="en-US" sz="3600" b="1" dirty="0">
                <a:solidFill>
                  <a:schemeClr val="tx2">
                    <a:lumMod val="10000"/>
                  </a:schemeClr>
                </a:solidFill>
                <a:latin typeface="+mj-lt"/>
              </a:rPr>
              <a:t>ENCODE</a:t>
            </a:r>
            <a:endParaRPr lang="en-US" sz="3600" b="1" cap="all" spc="600" dirty="0">
              <a:solidFill>
                <a:schemeClr val="tx2">
                  <a:lumMod val="10000"/>
                </a:schemeClr>
              </a:solidFill>
              <a:latin typeface="+mj-lt"/>
              <a:ea typeface="Batang" panose="02030600000101010101" pitchFamily="18" charset="-127"/>
              <a:cs typeface="+mj-cs"/>
            </a:endParaRPr>
          </a:p>
        </p:txBody>
      </p:sp>
      <p:sp>
        <p:nvSpPr>
          <p:cNvPr id="25" name="Freeform: Shape 18">
            <a:extLst>
              <a:ext uri="{FF2B5EF4-FFF2-40B4-BE49-F238E27FC236}">
                <a16:creationId xmlns="" xmlns:a16="http://schemas.microsoft.com/office/drawing/2014/main" id="{DEB62645-D4DA-4E99-8344-B1536F63D1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5D9293A7-494A-4905-9707-AE72A7240FC6}"/>
              </a:ext>
            </a:extLst>
          </p:cNvPr>
          <p:cNvSpPr txBox="1"/>
          <p:nvPr/>
        </p:nvSpPr>
        <p:spPr>
          <a:xfrm>
            <a:off x="109738" y="3543488"/>
            <a:ext cx="7762676" cy="2246769"/>
          </a:xfrm>
          <a:prstGeom prst="rect">
            <a:avLst/>
          </a:prstGeom>
          <a:noFill/>
        </p:spPr>
        <p:txBody>
          <a:bodyPr wrap="square">
            <a:spAutoFit/>
          </a:bodyPr>
          <a:lstStyle/>
          <a:p>
            <a:r>
              <a:rPr lang="en-US" sz="2000" b="1" dirty="0">
                <a:solidFill>
                  <a:schemeClr val="tx2">
                    <a:lumMod val="10000"/>
                  </a:schemeClr>
                </a:solidFill>
              </a:rPr>
              <a:t>ENCODE Goals : </a:t>
            </a:r>
          </a:p>
          <a:p>
            <a:r>
              <a:rPr lang="en-US" sz="2000" dirty="0">
                <a:solidFill>
                  <a:schemeClr val="tx2">
                    <a:lumMod val="10000"/>
                  </a:schemeClr>
                </a:solidFill>
              </a:rPr>
              <a:t>*Catalog all functional elements in the human and select model</a:t>
            </a:r>
          </a:p>
          <a:p>
            <a:r>
              <a:rPr lang="en-US" sz="2000" dirty="0">
                <a:solidFill>
                  <a:schemeClr val="tx2">
                    <a:lumMod val="10000"/>
                  </a:schemeClr>
                </a:solidFill>
              </a:rPr>
              <a:t> organism genomes.</a:t>
            </a:r>
          </a:p>
          <a:p>
            <a:r>
              <a:rPr lang="en-US" sz="2000" dirty="0">
                <a:solidFill>
                  <a:schemeClr val="tx2">
                    <a:lumMod val="10000"/>
                  </a:schemeClr>
                </a:solidFill>
              </a:rPr>
              <a:t>*Develop freely available resource for research community to enhance understanding of   :   </a:t>
            </a:r>
          </a:p>
          <a:p>
            <a:r>
              <a:rPr lang="en-US" sz="2000" dirty="0">
                <a:solidFill>
                  <a:schemeClr val="tx2">
                    <a:lumMod val="10000"/>
                  </a:schemeClr>
                </a:solidFill>
              </a:rPr>
              <a:t>  #Regulation of gene expression.    </a:t>
            </a:r>
          </a:p>
          <a:p>
            <a:r>
              <a:rPr lang="en-US" sz="2000" dirty="0">
                <a:solidFill>
                  <a:schemeClr val="tx2">
                    <a:lumMod val="10000"/>
                  </a:schemeClr>
                </a:solidFill>
              </a:rPr>
              <a:t>  #Genetic basis of disease.</a:t>
            </a:r>
          </a:p>
        </p:txBody>
      </p:sp>
      <p:pic>
        <p:nvPicPr>
          <p:cNvPr id="3" name="Picture 2" descr="Logo&#10;&#10;Description automatically generated">
            <a:extLst>
              <a:ext uri="{FF2B5EF4-FFF2-40B4-BE49-F238E27FC236}">
                <a16:creationId xmlns="" xmlns:a16="http://schemas.microsoft.com/office/drawing/2014/main" id="{BD62A76E-08FD-4172-93EA-B52392DBF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47888">
            <a:off x="3433968" y="547216"/>
            <a:ext cx="3246294" cy="1464005"/>
          </a:xfrm>
          <a:custGeom>
            <a:avLst/>
            <a:gdLst>
              <a:gd name="connsiteX0" fmla="*/ 0 w 3246294"/>
              <a:gd name="connsiteY0" fmla="*/ 0 h 1464005"/>
              <a:gd name="connsiteX1" fmla="*/ 443660 w 3246294"/>
              <a:gd name="connsiteY1" fmla="*/ 0 h 1464005"/>
              <a:gd name="connsiteX2" fmla="*/ 919783 w 3246294"/>
              <a:gd name="connsiteY2" fmla="*/ 0 h 1464005"/>
              <a:gd name="connsiteX3" fmla="*/ 1363443 w 3246294"/>
              <a:gd name="connsiteY3" fmla="*/ 0 h 1464005"/>
              <a:gd name="connsiteX4" fmla="*/ 1872030 w 3246294"/>
              <a:gd name="connsiteY4" fmla="*/ 0 h 1464005"/>
              <a:gd name="connsiteX5" fmla="*/ 2413079 w 3246294"/>
              <a:gd name="connsiteY5" fmla="*/ 0 h 1464005"/>
              <a:gd name="connsiteX6" fmla="*/ 3246294 w 3246294"/>
              <a:gd name="connsiteY6" fmla="*/ 0 h 1464005"/>
              <a:gd name="connsiteX7" fmla="*/ 3246294 w 3246294"/>
              <a:gd name="connsiteY7" fmla="*/ 517282 h 1464005"/>
              <a:gd name="connsiteX8" fmla="*/ 3246294 w 3246294"/>
              <a:gd name="connsiteY8" fmla="*/ 976003 h 1464005"/>
              <a:gd name="connsiteX9" fmla="*/ 3246294 w 3246294"/>
              <a:gd name="connsiteY9" fmla="*/ 1464005 h 1464005"/>
              <a:gd name="connsiteX10" fmla="*/ 2705245 w 3246294"/>
              <a:gd name="connsiteY10" fmla="*/ 1464005 h 1464005"/>
              <a:gd name="connsiteX11" fmla="*/ 2164196 w 3246294"/>
              <a:gd name="connsiteY11" fmla="*/ 1464005 h 1464005"/>
              <a:gd name="connsiteX12" fmla="*/ 1590684 w 3246294"/>
              <a:gd name="connsiteY12" fmla="*/ 1464005 h 1464005"/>
              <a:gd name="connsiteX13" fmla="*/ 1049635 w 3246294"/>
              <a:gd name="connsiteY13" fmla="*/ 1464005 h 1464005"/>
              <a:gd name="connsiteX14" fmla="*/ 541049 w 3246294"/>
              <a:gd name="connsiteY14" fmla="*/ 1464005 h 1464005"/>
              <a:gd name="connsiteX15" fmla="*/ 0 w 3246294"/>
              <a:gd name="connsiteY15" fmla="*/ 1464005 h 1464005"/>
              <a:gd name="connsiteX16" fmla="*/ 0 w 3246294"/>
              <a:gd name="connsiteY16" fmla="*/ 976003 h 1464005"/>
              <a:gd name="connsiteX17" fmla="*/ 0 w 3246294"/>
              <a:gd name="connsiteY17" fmla="*/ 488002 h 1464005"/>
              <a:gd name="connsiteX18" fmla="*/ 0 w 3246294"/>
              <a:gd name="connsiteY18" fmla="*/ 0 h 146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6294" h="1464005" fill="none" extrusionOk="0">
                <a:moveTo>
                  <a:pt x="0" y="0"/>
                </a:moveTo>
                <a:cubicBezTo>
                  <a:pt x="218058" y="-13119"/>
                  <a:pt x="247576" y="41479"/>
                  <a:pt x="443660" y="0"/>
                </a:cubicBezTo>
                <a:cubicBezTo>
                  <a:pt x="639744" y="-41479"/>
                  <a:pt x="738661" y="26574"/>
                  <a:pt x="919783" y="0"/>
                </a:cubicBezTo>
                <a:cubicBezTo>
                  <a:pt x="1100905" y="-26574"/>
                  <a:pt x="1210232" y="87"/>
                  <a:pt x="1363443" y="0"/>
                </a:cubicBezTo>
                <a:cubicBezTo>
                  <a:pt x="1516654" y="-87"/>
                  <a:pt x="1736595" y="46544"/>
                  <a:pt x="1872030" y="0"/>
                </a:cubicBezTo>
                <a:cubicBezTo>
                  <a:pt x="2007465" y="-46544"/>
                  <a:pt x="2272379" y="18383"/>
                  <a:pt x="2413079" y="0"/>
                </a:cubicBezTo>
                <a:cubicBezTo>
                  <a:pt x="2553779" y="-18383"/>
                  <a:pt x="3039712" y="77388"/>
                  <a:pt x="3246294" y="0"/>
                </a:cubicBezTo>
                <a:cubicBezTo>
                  <a:pt x="3302503" y="164882"/>
                  <a:pt x="3245067" y="398282"/>
                  <a:pt x="3246294" y="517282"/>
                </a:cubicBezTo>
                <a:cubicBezTo>
                  <a:pt x="3247521" y="636282"/>
                  <a:pt x="3215960" y="772739"/>
                  <a:pt x="3246294" y="976003"/>
                </a:cubicBezTo>
                <a:cubicBezTo>
                  <a:pt x="3276628" y="1179267"/>
                  <a:pt x="3214359" y="1247207"/>
                  <a:pt x="3246294" y="1464005"/>
                </a:cubicBezTo>
                <a:cubicBezTo>
                  <a:pt x="3070623" y="1465689"/>
                  <a:pt x="2850104" y="1429312"/>
                  <a:pt x="2705245" y="1464005"/>
                </a:cubicBezTo>
                <a:cubicBezTo>
                  <a:pt x="2560386" y="1498698"/>
                  <a:pt x="2360365" y="1439497"/>
                  <a:pt x="2164196" y="1464005"/>
                </a:cubicBezTo>
                <a:cubicBezTo>
                  <a:pt x="1968027" y="1488513"/>
                  <a:pt x="1871113" y="1409212"/>
                  <a:pt x="1590684" y="1464005"/>
                </a:cubicBezTo>
                <a:cubicBezTo>
                  <a:pt x="1310255" y="1518798"/>
                  <a:pt x="1258068" y="1424556"/>
                  <a:pt x="1049635" y="1464005"/>
                </a:cubicBezTo>
                <a:cubicBezTo>
                  <a:pt x="841202" y="1503454"/>
                  <a:pt x="660361" y="1431179"/>
                  <a:pt x="541049" y="1464005"/>
                </a:cubicBezTo>
                <a:cubicBezTo>
                  <a:pt x="421737" y="1496831"/>
                  <a:pt x="119934" y="1429333"/>
                  <a:pt x="0" y="1464005"/>
                </a:cubicBezTo>
                <a:cubicBezTo>
                  <a:pt x="-39290" y="1329307"/>
                  <a:pt x="5411" y="1136017"/>
                  <a:pt x="0" y="976003"/>
                </a:cubicBezTo>
                <a:cubicBezTo>
                  <a:pt x="-5411" y="815989"/>
                  <a:pt x="9077" y="730981"/>
                  <a:pt x="0" y="488002"/>
                </a:cubicBezTo>
                <a:cubicBezTo>
                  <a:pt x="-9077" y="245023"/>
                  <a:pt x="6104" y="146043"/>
                  <a:pt x="0" y="0"/>
                </a:cubicBezTo>
                <a:close/>
              </a:path>
              <a:path w="3246294" h="1464005" stroke="0" extrusionOk="0">
                <a:moveTo>
                  <a:pt x="0" y="0"/>
                </a:moveTo>
                <a:cubicBezTo>
                  <a:pt x="228773" y="-1621"/>
                  <a:pt x="375793" y="42385"/>
                  <a:pt x="541049" y="0"/>
                </a:cubicBezTo>
                <a:cubicBezTo>
                  <a:pt x="706305" y="-42385"/>
                  <a:pt x="852818" y="60290"/>
                  <a:pt x="1114561" y="0"/>
                </a:cubicBezTo>
                <a:cubicBezTo>
                  <a:pt x="1376304" y="-60290"/>
                  <a:pt x="1490622" y="15331"/>
                  <a:pt x="1623147" y="0"/>
                </a:cubicBezTo>
                <a:cubicBezTo>
                  <a:pt x="1755672" y="-15331"/>
                  <a:pt x="1886338" y="28287"/>
                  <a:pt x="2131733" y="0"/>
                </a:cubicBezTo>
                <a:cubicBezTo>
                  <a:pt x="2377128" y="-28287"/>
                  <a:pt x="2446531" y="15573"/>
                  <a:pt x="2607856" y="0"/>
                </a:cubicBezTo>
                <a:cubicBezTo>
                  <a:pt x="2769181" y="-15573"/>
                  <a:pt x="2999390" y="20694"/>
                  <a:pt x="3246294" y="0"/>
                </a:cubicBezTo>
                <a:cubicBezTo>
                  <a:pt x="3275661" y="192324"/>
                  <a:pt x="3204714" y="267144"/>
                  <a:pt x="3246294" y="458722"/>
                </a:cubicBezTo>
                <a:cubicBezTo>
                  <a:pt x="3287874" y="650300"/>
                  <a:pt x="3219196" y="792579"/>
                  <a:pt x="3246294" y="932083"/>
                </a:cubicBezTo>
                <a:cubicBezTo>
                  <a:pt x="3273392" y="1071587"/>
                  <a:pt x="3212566" y="1287490"/>
                  <a:pt x="3246294" y="1464005"/>
                </a:cubicBezTo>
                <a:cubicBezTo>
                  <a:pt x="3039906" y="1470330"/>
                  <a:pt x="2931457" y="1426242"/>
                  <a:pt x="2672782" y="1464005"/>
                </a:cubicBezTo>
                <a:cubicBezTo>
                  <a:pt x="2414107" y="1501768"/>
                  <a:pt x="2314184" y="1429286"/>
                  <a:pt x="2196659" y="1464005"/>
                </a:cubicBezTo>
                <a:cubicBezTo>
                  <a:pt x="2079134" y="1498724"/>
                  <a:pt x="1972687" y="1415639"/>
                  <a:pt x="1752999" y="1464005"/>
                </a:cubicBezTo>
                <a:cubicBezTo>
                  <a:pt x="1533311" y="1512371"/>
                  <a:pt x="1463270" y="1436078"/>
                  <a:pt x="1211950" y="1464005"/>
                </a:cubicBezTo>
                <a:cubicBezTo>
                  <a:pt x="960630" y="1491932"/>
                  <a:pt x="976724" y="1429794"/>
                  <a:pt x="768290" y="1464005"/>
                </a:cubicBezTo>
                <a:cubicBezTo>
                  <a:pt x="559856" y="1498216"/>
                  <a:pt x="285387" y="1450043"/>
                  <a:pt x="0" y="1464005"/>
                </a:cubicBezTo>
                <a:cubicBezTo>
                  <a:pt x="-6036" y="1219496"/>
                  <a:pt x="7045" y="1189861"/>
                  <a:pt x="0" y="946723"/>
                </a:cubicBezTo>
                <a:cubicBezTo>
                  <a:pt x="-7045" y="703585"/>
                  <a:pt x="28939" y="657245"/>
                  <a:pt x="0" y="488002"/>
                </a:cubicBezTo>
                <a:cubicBezTo>
                  <a:pt x="-28939" y="318759"/>
                  <a:pt x="16214" y="199028"/>
                  <a:pt x="0" y="0"/>
                </a:cubicBezTo>
                <a:close/>
              </a:path>
            </a:pathLst>
          </a:custGeom>
          <a:ln w="28575">
            <a:solidFill>
              <a:schemeClr val="bg1"/>
            </a:solidFill>
            <a:extLst>
              <a:ext uri="{C807C97D-BFC1-408E-A445-0C87EB9F89A2}">
                <ask:lineSketchStyleProps xmlns="" xmlns:ask="http://schemas.microsoft.com/office/drawing/2018/sketchyshapes" sd="4158402775">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2" name="Graphic 11" descr="Link with solid fill">
            <a:hlinkClick r:id="rId6"/>
            <a:extLst>
              <a:ext uri="{FF2B5EF4-FFF2-40B4-BE49-F238E27FC236}">
                <a16:creationId xmlns="" xmlns:a16="http://schemas.microsoft.com/office/drawing/2014/main" id="{62AA9427-01E2-48C1-AC57-0EC5E1C5C30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5003292">
            <a:off x="6518583" y="1250470"/>
            <a:ext cx="613602" cy="613602"/>
          </a:xfrm>
          <a:prstGeom prst="rect">
            <a:avLst/>
          </a:prstGeom>
        </p:spPr>
      </p:pic>
      <p:pic>
        <p:nvPicPr>
          <p:cNvPr id="5" name="Picture 4" descr="Diagram&#10;&#10;Description automatically generated">
            <a:extLst>
              <a:ext uri="{FF2B5EF4-FFF2-40B4-BE49-F238E27FC236}">
                <a16:creationId xmlns="" xmlns:a16="http://schemas.microsoft.com/office/drawing/2014/main" id="{4CDB4204-B8B0-4ACF-AA96-6CD17EE448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43798" y="3496881"/>
            <a:ext cx="4429324" cy="2882693"/>
          </a:xfrm>
          <a:prstGeom prst="rect">
            <a:avLst/>
          </a:prstGeom>
          <a:solidFill>
            <a:schemeClr val="bg1"/>
          </a:solidFill>
          <a:ln w="28575">
            <a:solidFill>
              <a:schemeClr val="bg1"/>
            </a:solidFill>
          </a:ln>
          <a:effectLst>
            <a:outerShdw blurRad="63500" sx="102000" sy="102000" algn="ctr" rotWithShape="0">
              <a:prstClr val="black">
                <a:alpha val="40000"/>
              </a:prstClr>
            </a:outerShdw>
          </a:effectLst>
        </p:spPr>
      </p:pic>
      <p:sp>
        <p:nvSpPr>
          <p:cNvPr id="18" name="TextBox 17">
            <a:extLst>
              <a:ext uri="{FF2B5EF4-FFF2-40B4-BE49-F238E27FC236}">
                <a16:creationId xmlns="" xmlns:a16="http://schemas.microsoft.com/office/drawing/2014/main" id="{E5AEF36C-590B-441C-B06E-3015C3155549}"/>
              </a:ext>
            </a:extLst>
          </p:cNvPr>
          <p:cNvSpPr txBox="1"/>
          <p:nvPr/>
        </p:nvSpPr>
        <p:spPr>
          <a:xfrm>
            <a:off x="109738" y="2721113"/>
            <a:ext cx="12192000" cy="707886"/>
          </a:xfrm>
          <a:prstGeom prst="rect">
            <a:avLst/>
          </a:prstGeom>
          <a:noFill/>
        </p:spPr>
        <p:txBody>
          <a:bodyPr wrap="square">
            <a:spAutoFit/>
          </a:bodyPr>
          <a:lstStyle/>
          <a:p>
            <a:r>
              <a:rPr lang="en-US" sz="2000" b="1" dirty="0">
                <a:solidFill>
                  <a:schemeClr val="tx2">
                    <a:lumMod val="10000"/>
                  </a:schemeClr>
                </a:solidFill>
              </a:rPr>
              <a:t>Definition : </a:t>
            </a:r>
            <a:r>
              <a:rPr lang="en-US" sz="2000" dirty="0">
                <a:solidFill>
                  <a:schemeClr val="tx2">
                    <a:lumMod val="10000"/>
                  </a:schemeClr>
                </a:solidFill>
              </a:rPr>
              <a:t>The Encyclopedia of DNA Elements (ENCODE) is a public research project. It aims to identify functional elements in the human genome.</a:t>
            </a:r>
          </a:p>
        </p:txBody>
      </p:sp>
    </p:spTree>
    <p:extLst>
      <p:ext uri="{BB962C8B-B14F-4D97-AF65-F5344CB8AC3E}">
        <p14:creationId xmlns:p14="http://schemas.microsoft.com/office/powerpoint/2010/main" val="31402307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 xmlns:a16="http://schemas.microsoft.com/office/drawing/2014/main" id="{A326A41B-8A19-487E-BD55-01167CF7FF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CC4807F2-B5F4-4832-B9EC-C96C9CBDE3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767014" flipH="1">
            <a:off x="2774100" y="-1894523"/>
            <a:ext cx="7170758" cy="12352700"/>
          </a:xfrm>
          <a:custGeom>
            <a:avLst/>
            <a:gdLst>
              <a:gd name="connsiteX0" fmla="*/ 0 w 7170758"/>
              <a:gd name="connsiteY0" fmla="*/ 11492330 h 12352700"/>
              <a:gd name="connsiteX1" fmla="*/ 5168943 w 7170758"/>
              <a:gd name="connsiteY1" fmla="*/ 12352700 h 12352700"/>
              <a:gd name="connsiteX2" fmla="*/ 7170758 w 7170758"/>
              <a:gd name="connsiteY2" fmla="*/ 326163 h 12352700"/>
              <a:gd name="connsiteX3" fmla="*/ 5211229 w 7170758"/>
              <a:gd name="connsiteY3" fmla="*/ 0 h 12352700"/>
              <a:gd name="connsiteX4" fmla="*/ 5211235 w 7170758"/>
              <a:gd name="connsiteY4" fmla="*/ 303 h 12352700"/>
              <a:gd name="connsiteX5" fmla="*/ 5125744 w 7170758"/>
              <a:gd name="connsiteY5" fmla="*/ 311331 h 12352700"/>
              <a:gd name="connsiteX6" fmla="*/ 5095471 w 7170758"/>
              <a:gd name="connsiteY6" fmla="*/ 495519 h 12352700"/>
              <a:gd name="connsiteX7" fmla="*/ 4977060 w 7170758"/>
              <a:gd name="connsiteY7" fmla="*/ 703611 h 12352700"/>
              <a:gd name="connsiteX8" fmla="*/ 4677999 w 7170758"/>
              <a:gd name="connsiteY8" fmla="*/ 1006806 h 12352700"/>
              <a:gd name="connsiteX9" fmla="*/ 4244694 w 7170758"/>
              <a:gd name="connsiteY9" fmla="*/ 1470023 h 12352700"/>
              <a:gd name="connsiteX10" fmla="*/ 3856538 w 7170758"/>
              <a:gd name="connsiteY10" fmla="*/ 1888990 h 12352700"/>
              <a:gd name="connsiteX11" fmla="*/ 3127512 w 7170758"/>
              <a:gd name="connsiteY11" fmla="*/ 2519154 h 12352700"/>
              <a:gd name="connsiteX12" fmla="*/ 3094826 w 7170758"/>
              <a:gd name="connsiteY12" fmla="*/ 2611193 h 12352700"/>
              <a:gd name="connsiteX13" fmla="*/ 2855076 w 7170758"/>
              <a:gd name="connsiteY13" fmla="*/ 2868261 h 12352700"/>
              <a:gd name="connsiteX14" fmla="*/ 2795079 w 7170758"/>
              <a:gd name="connsiteY14" fmla="*/ 2952760 h 12352700"/>
              <a:gd name="connsiteX15" fmla="*/ 2687974 w 7170758"/>
              <a:gd name="connsiteY15" fmla="*/ 3125862 h 12352700"/>
              <a:gd name="connsiteX16" fmla="*/ 2632520 w 7170758"/>
              <a:gd name="connsiteY16" fmla="*/ 3207520 h 12352700"/>
              <a:gd name="connsiteX17" fmla="*/ 2523917 w 7170758"/>
              <a:gd name="connsiteY17" fmla="*/ 3672581 h 12352700"/>
              <a:gd name="connsiteX18" fmla="*/ 2362484 w 7170758"/>
              <a:gd name="connsiteY18" fmla="*/ 3932467 h 12352700"/>
              <a:gd name="connsiteX19" fmla="*/ 2186680 w 7170758"/>
              <a:gd name="connsiteY19" fmla="*/ 4370763 h 12352700"/>
              <a:gd name="connsiteX20" fmla="*/ 1867435 w 7170758"/>
              <a:gd name="connsiteY20" fmla="*/ 4811101 h 12352700"/>
              <a:gd name="connsiteX21" fmla="*/ 1731209 w 7170758"/>
              <a:gd name="connsiteY21" fmla="*/ 5348227 h 12352700"/>
              <a:gd name="connsiteX22" fmla="*/ 1619001 w 7170758"/>
              <a:gd name="connsiteY22" fmla="*/ 5913848 h 12352700"/>
              <a:gd name="connsiteX23" fmla="*/ 1583307 w 7170758"/>
              <a:gd name="connsiteY23" fmla="*/ 6077361 h 12352700"/>
              <a:gd name="connsiteX24" fmla="*/ 1545954 w 7170758"/>
              <a:gd name="connsiteY24" fmla="*/ 6106863 h 12352700"/>
              <a:gd name="connsiteX25" fmla="*/ 1528197 w 7170758"/>
              <a:gd name="connsiteY25" fmla="*/ 6216490 h 12352700"/>
              <a:gd name="connsiteX26" fmla="*/ 1478443 w 7170758"/>
              <a:gd name="connsiteY26" fmla="*/ 6316412 h 12352700"/>
              <a:gd name="connsiteX27" fmla="*/ 1444911 w 7170758"/>
              <a:gd name="connsiteY27" fmla="*/ 6471242 h 12352700"/>
              <a:gd name="connsiteX28" fmla="*/ 1450295 w 7170758"/>
              <a:gd name="connsiteY28" fmla="*/ 6727118 h 12352700"/>
              <a:gd name="connsiteX29" fmla="*/ 1417057 w 7170758"/>
              <a:gd name="connsiteY29" fmla="*/ 6823660 h 12352700"/>
              <a:gd name="connsiteX30" fmla="*/ 1422686 w 7170758"/>
              <a:gd name="connsiteY30" fmla="*/ 6883251 h 12352700"/>
              <a:gd name="connsiteX31" fmla="*/ 1396910 w 7170758"/>
              <a:gd name="connsiteY31" fmla="*/ 6885269 h 12352700"/>
              <a:gd name="connsiteX32" fmla="*/ 1335463 w 7170758"/>
              <a:gd name="connsiteY32" fmla="*/ 7015122 h 12352700"/>
              <a:gd name="connsiteX33" fmla="*/ 1328526 w 7170758"/>
              <a:gd name="connsiteY33" fmla="*/ 7038791 h 12352700"/>
              <a:gd name="connsiteX34" fmla="*/ 1219997 w 7170758"/>
              <a:gd name="connsiteY34" fmla="*/ 7155969 h 12352700"/>
              <a:gd name="connsiteX35" fmla="*/ 1177561 w 7170758"/>
              <a:gd name="connsiteY35" fmla="*/ 7235011 h 12352700"/>
              <a:gd name="connsiteX36" fmla="*/ 1134805 w 7170758"/>
              <a:gd name="connsiteY36" fmla="*/ 7276857 h 12352700"/>
              <a:gd name="connsiteX37" fmla="*/ 1028219 w 7170758"/>
              <a:gd name="connsiteY37" fmla="*/ 7464365 h 12352700"/>
              <a:gd name="connsiteX38" fmla="*/ 836389 w 7170758"/>
              <a:gd name="connsiteY38" fmla="*/ 8000885 h 12352700"/>
              <a:gd name="connsiteX39" fmla="*/ 622220 w 7170758"/>
              <a:gd name="connsiteY39" fmla="*/ 8683581 h 12352700"/>
              <a:gd name="connsiteX40" fmla="*/ 460982 w 7170758"/>
              <a:gd name="connsiteY40" fmla="*/ 9287993 h 12352700"/>
              <a:gd name="connsiteX41" fmla="*/ 402314 w 7170758"/>
              <a:gd name="connsiteY41" fmla="*/ 9561249 h 12352700"/>
              <a:gd name="connsiteX42" fmla="*/ 422044 w 7170758"/>
              <a:gd name="connsiteY42" fmla="*/ 9833547 h 12352700"/>
              <a:gd name="connsiteX43" fmla="*/ 335400 w 7170758"/>
              <a:gd name="connsiteY43" fmla="*/ 10072328 h 12352700"/>
              <a:gd name="connsiteX44" fmla="*/ 286060 w 7170758"/>
              <a:gd name="connsiteY44" fmla="*/ 10405104 h 12352700"/>
              <a:gd name="connsiteX45" fmla="*/ 256438 w 7170758"/>
              <a:gd name="connsiteY45" fmla="*/ 10653704 h 12352700"/>
              <a:gd name="connsiteX46" fmla="*/ 123859 w 7170758"/>
              <a:gd name="connsiteY46" fmla="*/ 11011991 h 12352700"/>
              <a:gd name="connsiteX47" fmla="*/ 21278 w 7170758"/>
              <a:gd name="connsiteY47" fmla="*/ 11435242 h 123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170758" h="12352700">
                <a:moveTo>
                  <a:pt x="0" y="11492330"/>
                </a:moveTo>
                <a:lnTo>
                  <a:pt x="5168943" y="12352700"/>
                </a:lnTo>
                <a:lnTo>
                  <a:pt x="7170758" y="326163"/>
                </a:lnTo>
                <a:lnTo>
                  <a:pt x="5211229" y="0"/>
                </a:lnTo>
                <a:lnTo>
                  <a:pt x="5211235" y="303"/>
                </a:lnTo>
                <a:cubicBezTo>
                  <a:pt x="5203560" y="95753"/>
                  <a:pt x="5143829" y="211768"/>
                  <a:pt x="5125744" y="311331"/>
                </a:cubicBezTo>
                <a:cubicBezTo>
                  <a:pt x="5093603" y="339913"/>
                  <a:pt x="5120276" y="482584"/>
                  <a:pt x="5095471" y="495519"/>
                </a:cubicBezTo>
                <a:lnTo>
                  <a:pt x="4977060" y="703611"/>
                </a:lnTo>
                <a:cubicBezTo>
                  <a:pt x="4865323" y="753837"/>
                  <a:pt x="4800060" y="879070"/>
                  <a:pt x="4677999" y="1006806"/>
                </a:cubicBezTo>
                <a:cubicBezTo>
                  <a:pt x="4555937" y="1134541"/>
                  <a:pt x="4668490" y="1278227"/>
                  <a:pt x="4244694" y="1470023"/>
                </a:cubicBezTo>
                <a:cubicBezTo>
                  <a:pt x="4245043" y="1506282"/>
                  <a:pt x="3912530" y="1750749"/>
                  <a:pt x="3856538" y="1888990"/>
                </a:cubicBezTo>
                <a:cubicBezTo>
                  <a:pt x="3670340" y="2063845"/>
                  <a:pt x="3254463" y="2398787"/>
                  <a:pt x="3127512" y="2519154"/>
                </a:cubicBezTo>
                <a:cubicBezTo>
                  <a:pt x="3129397" y="2529744"/>
                  <a:pt x="3094953" y="2599059"/>
                  <a:pt x="3094826" y="2611193"/>
                </a:cubicBezTo>
                <a:cubicBezTo>
                  <a:pt x="3049419" y="2669377"/>
                  <a:pt x="2905034" y="2811333"/>
                  <a:pt x="2855076" y="2868261"/>
                </a:cubicBezTo>
                <a:lnTo>
                  <a:pt x="2795079" y="2952760"/>
                </a:lnTo>
                <a:lnTo>
                  <a:pt x="2687974" y="3125862"/>
                </a:lnTo>
                <a:cubicBezTo>
                  <a:pt x="2663305" y="3169585"/>
                  <a:pt x="2657128" y="3166132"/>
                  <a:pt x="2632520" y="3207520"/>
                </a:cubicBezTo>
                <a:cubicBezTo>
                  <a:pt x="2589290" y="3305569"/>
                  <a:pt x="2565957" y="3559539"/>
                  <a:pt x="2523917" y="3672581"/>
                </a:cubicBezTo>
                <a:cubicBezTo>
                  <a:pt x="2475250" y="3769614"/>
                  <a:pt x="2448722" y="3875203"/>
                  <a:pt x="2362484" y="3932467"/>
                </a:cubicBezTo>
                <a:cubicBezTo>
                  <a:pt x="2287649" y="4118638"/>
                  <a:pt x="2244627" y="4200905"/>
                  <a:pt x="2186680" y="4370763"/>
                </a:cubicBezTo>
                <a:cubicBezTo>
                  <a:pt x="2139211" y="4407041"/>
                  <a:pt x="1868585" y="4743432"/>
                  <a:pt x="1867435" y="4811101"/>
                </a:cubicBezTo>
                <a:cubicBezTo>
                  <a:pt x="1858074" y="4965582"/>
                  <a:pt x="1789128" y="5181431"/>
                  <a:pt x="1731209" y="5348227"/>
                </a:cubicBezTo>
                <a:cubicBezTo>
                  <a:pt x="1678725" y="5548329"/>
                  <a:pt x="1647453" y="5785122"/>
                  <a:pt x="1619001" y="5913848"/>
                </a:cubicBezTo>
                <a:lnTo>
                  <a:pt x="1583307" y="6077361"/>
                </a:lnTo>
                <a:cubicBezTo>
                  <a:pt x="1574048" y="6091111"/>
                  <a:pt x="1548598" y="6098191"/>
                  <a:pt x="1545954" y="6106863"/>
                </a:cubicBezTo>
                <a:cubicBezTo>
                  <a:pt x="1546011" y="6107425"/>
                  <a:pt x="1528140" y="6215927"/>
                  <a:pt x="1528197" y="6216490"/>
                </a:cubicBezTo>
                <a:lnTo>
                  <a:pt x="1478443" y="6316412"/>
                </a:lnTo>
                <a:cubicBezTo>
                  <a:pt x="1447990" y="6363483"/>
                  <a:pt x="1475408" y="6430984"/>
                  <a:pt x="1444911" y="6471242"/>
                </a:cubicBezTo>
                <a:cubicBezTo>
                  <a:pt x="1456990" y="6560649"/>
                  <a:pt x="1377193" y="6654482"/>
                  <a:pt x="1450295" y="6727118"/>
                </a:cubicBezTo>
                <a:cubicBezTo>
                  <a:pt x="1411019" y="6784157"/>
                  <a:pt x="1364347" y="6785087"/>
                  <a:pt x="1417057" y="6823660"/>
                </a:cubicBezTo>
                <a:cubicBezTo>
                  <a:pt x="1405315" y="6844158"/>
                  <a:pt x="1422125" y="6865796"/>
                  <a:pt x="1422686" y="6883251"/>
                </a:cubicBezTo>
                <a:lnTo>
                  <a:pt x="1396910" y="6885269"/>
                </a:lnTo>
                <a:lnTo>
                  <a:pt x="1335463" y="7015122"/>
                </a:lnTo>
                <a:lnTo>
                  <a:pt x="1328526" y="7038791"/>
                </a:lnTo>
                <a:lnTo>
                  <a:pt x="1219997" y="7155969"/>
                </a:lnTo>
                <a:lnTo>
                  <a:pt x="1177561" y="7235011"/>
                </a:lnTo>
                <a:lnTo>
                  <a:pt x="1134805" y="7276857"/>
                </a:lnTo>
                <a:cubicBezTo>
                  <a:pt x="1119396" y="7287915"/>
                  <a:pt x="1091781" y="7440510"/>
                  <a:pt x="1028219" y="7464365"/>
                </a:cubicBezTo>
                <a:cubicBezTo>
                  <a:pt x="952823" y="7805496"/>
                  <a:pt x="904055" y="7797682"/>
                  <a:pt x="836389" y="8000885"/>
                </a:cubicBezTo>
                <a:cubicBezTo>
                  <a:pt x="768723" y="8204089"/>
                  <a:pt x="809532" y="8271839"/>
                  <a:pt x="622220" y="8683581"/>
                </a:cubicBezTo>
                <a:cubicBezTo>
                  <a:pt x="531001" y="8931494"/>
                  <a:pt x="502217" y="9138841"/>
                  <a:pt x="460982" y="9287993"/>
                </a:cubicBezTo>
                <a:cubicBezTo>
                  <a:pt x="453369" y="9330524"/>
                  <a:pt x="381421" y="9527208"/>
                  <a:pt x="402314" y="9561249"/>
                </a:cubicBezTo>
                <a:cubicBezTo>
                  <a:pt x="424751" y="9610363"/>
                  <a:pt x="377317" y="9830548"/>
                  <a:pt x="422044" y="9833547"/>
                </a:cubicBezTo>
                <a:cubicBezTo>
                  <a:pt x="355384" y="9910733"/>
                  <a:pt x="345831" y="9980565"/>
                  <a:pt x="335400" y="10072328"/>
                </a:cubicBezTo>
                <a:cubicBezTo>
                  <a:pt x="275882" y="10128993"/>
                  <a:pt x="336909" y="10221314"/>
                  <a:pt x="286060" y="10405104"/>
                </a:cubicBezTo>
                <a:cubicBezTo>
                  <a:pt x="252193" y="10514340"/>
                  <a:pt x="283472" y="10552556"/>
                  <a:pt x="256438" y="10653704"/>
                </a:cubicBezTo>
                <a:cubicBezTo>
                  <a:pt x="229405" y="10754852"/>
                  <a:pt x="164391" y="10971035"/>
                  <a:pt x="123859" y="11011991"/>
                </a:cubicBezTo>
                <a:cubicBezTo>
                  <a:pt x="58538" y="11240530"/>
                  <a:pt x="69534" y="11294698"/>
                  <a:pt x="21278" y="1143524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 xmlns:a16="http://schemas.microsoft.com/office/drawing/2014/main" id="{42DD9C40-A2FD-4448-A65D-7D76177E13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72548" y="2135875"/>
            <a:ext cx="3710992" cy="393129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a:extLst>
              <a:ext uri="{FF2B5EF4-FFF2-40B4-BE49-F238E27FC236}">
                <a16:creationId xmlns="" xmlns:a16="http://schemas.microsoft.com/office/drawing/2014/main" id="{81E2E4EF-A43F-4A10-B3A1-A8691064E1C5}"/>
              </a:ext>
            </a:extLst>
          </p:cNvPr>
          <p:cNvPicPr>
            <a:picLocks noChangeAspect="1"/>
          </p:cNvPicPr>
          <p:nvPr/>
        </p:nvPicPr>
        <p:blipFill rotWithShape="1">
          <a:blip r:embed="rId2"/>
          <a:srcRect b="784"/>
          <a:stretch/>
        </p:blipFill>
        <p:spPr>
          <a:xfrm>
            <a:off x="226325" y="2036514"/>
            <a:ext cx="6011068" cy="4130014"/>
          </a:xfrm>
          <a:custGeom>
            <a:avLst/>
            <a:gdLst>
              <a:gd name="connsiteX0" fmla="*/ 0 w 6011068"/>
              <a:gd name="connsiteY0" fmla="*/ 0 h 4130014"/>
              <a:gd name="connsiteX1" fmla="*/ 366129 w 6011068"/>
              <a:gd name="connsiteY1" fmla="*/ 0 h 4130014"/>
              <a:gd name="connsiteX2" fmla="*/ 972700 w 6011068"/>
              <a:gd name="connsiteY2" fmla="*/ 0 h 4130014"/>
              <a:gd name="connsiteX3" fmla="*/ 1639382 w 6011068"/>
              <a:gd name="connsiteY3" fmla="*/ 0 h 4130014"/>
              <a:gd name="connsiteX4" fmla="*/ 2306064 w 6011068"/>
              <a:gd name="connsiteY4" fmla="*/ 0 h 4130014"/>
              <a:gd name="connsiteX5" fmla="*/ 2852525 w 6011068"/>
              <a:gd name="connsiteY5" fmla="*/ 0 h 4130014"/>
              <a:gd name="connsiteX6" fmla="*/ 3218654 w 6011068"/>
              <a:gd name="connsiteY6" fmla="*/ 0 h 4130014"/>
              <a:gd name="connsiteX7" fmla="*/ 3765114 w 6011068"/>
              <a:gd name="connsiteY7" fmla="*/ 0 h 4130014"/>
              <a:gd name="connsiteX8" fmla="*/ 4131243 w 6011068"/>
              <a:gd name="connsiteY8" fmla="*/ 0 h 4130014"/>
              <a:gd name="connsiteX9" fmla="*/ 4617593 w 6011068"/>
              <a:gd name="connsiteY9" fmla="*/ 0 h 4130014"/>
              <a:gd name="connsiteX10" fmla="*/ 4983722 w 6011068"/>
              <a:gd name="connsiteY10" fmla="*/ 0 h 4130014"/>
              <a:gd name="connsiteX11" fmla="*/ 5470072 w 6011068"/>
              <a:gd name="connsiteY11" fmla="*/ 0 h 4130014"/>
              <a:gd name="connsiteX12" fmla="*/ 6011068 w 6011068"/>
              <a:gd name="connsiteY12" fmla="*/ 0 h 4130014"/>
              <a:gd name="connsiteX13" fmla="*/ 6011068 w 6011068"/>
              <a:gd name="connsiteY13" fmla="*/ 631302 h 4130014"/>
              <a:gd name="connsiteX14" fmla="*/ 6011068 w 6011068"/>
              <a:gd name="connsiteY14" fmla="*/ 1221304 h 4130014"/>
              <a:gd name="connsiteX15" fmla="*/ 6011068 w 6011068"/>
              <a:gd name="connsiteY15" fmla="*/ 1852606 h 4130014"/>
              <a:gd name="connsiteX16" fmla="*/ 6011068 w 6011068"/>
              <a:gd name="connsiteY16" fmla="*/ 2525209 h 4130014"/>
              <a:gd name="connsiteX17" fmla="*/ 6011068 w 6011068"/>
              <a:gd name="connsiteY17" fmla="*/ 3115211 h 4130014"/>
              <a:gd name="connsiteX18" fmla="*/ 6011068 w 6011068"/>
              <a:gd name="connsiteY18" fmla="*/ 4130014 h 4130014"/>
              <a:gd name="connsiteX19" fmla="*/ 5464607 w 6011068"/>
              <a:gd name="connsiteY19" fmla="*/ 4130014 h 4130014"/>
              <a:gd name="connsiteX20" fmla="*/ 4918147 w 6011068"/>
              <a:gd name="connsiteY20" fmla="*/ 4130014 h 4130014"/>
              <a:gd name="connsiteX21" fmla="*/ 4491907 w 6011068"/>
              <a:gd name="connsiteY21" fmla="*/ 4130014 h 4130014"/>
              <a:gd name="connsiteX22" fmla="*/ 3945446 w 6011068"/>
              <a:gd name="connsiteY22" fmla="*/ 4130014 h 4130014"/>
              <a:gd name="connsiteX23" fmla="*/ 3278764 w 6011068"/>
              <a:gd name="connsiteY23" fmla="*/ 4130014 h 4130014"/>
              <a:gd name="connsiteX24" fmla="*/ 2852525 w 6011068"/>
              <a:gd name="connsiteY24" fmla="*/ 4130014 h 4130014"/>
              <a:gd name="connsiteX25" fmla="*/ 2306064 w 6011068"/>
              <a:gd name="connsiteY25" fmla="*/ 4130014 h 4130014"/>
              <a:gd name="connsiteX26" fmla="*/ 1639382 w 6011068"/>
              <a:gd name="connsiteY26" fmla="*/ 4130014 h 4130014"/>
              <a:gd name="connsiteX27" fmla="*/ 1092921 w 6011068"/>
              <a:gd name="connsiteY27" fmla="*/ 4130014 h 4130014"/>
              <a:gd name="connsiteX28" fmla="*/ 726793 w 6011068"/>
              <a:gd name="connsiteY28" fmla="*/ 4130014 h 4130014"/>
              <a:gd name="connsiteX29" fmla="*/ 0 w 6011068"/>
              <a:gd name="connsiteY29" fmla="*/ 4130014 h 4130014"/>
              <a:gd name="connsiteX30" fmla="*/ 0 w 6011068"/>
              <a:gd name="connsiteY30" fmla="*/ 3540012 h 4130014"/>
              <a:gd name="connsiteX31" fmla="*/ 0 w 6011068"/>
              <a:gd name="connsiteY31" fmla="*/ 2950010 h 4130014"/>
              <a:gd name="connsiteX32" fmla="*/ 0 w 6011068"/>
              <a:gd name="connsiteY32" fmla="*/ 2401308 h 4130014"/>
              <a:gd name="connsiteX33" fmla="*/ 0 w 6011068"/>
              <a:gd name="connsiteY33" fmla="*/ 1811306 h 4130014"/>
              <a:gd name="connsiteX34" fmla="*/ 0 w 6011068"/>
              <a:gd name="connsiteY34" fmla="*/ 1262604 h 4130014"/>
              <a:gd name="connsiteX35" fmla="*/ 0 w 6011068"/>
              <a:gd name="connsiteY35" fmla="*/ 755203 h 4130014"/>
              <a:gd name="connsiteX36" fmla="*/ 0 w 6011068"/>
              <a:gd name="connsiteY36" fmla="*/ 0 h 413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11068" h="4130014" fill="none" extrusionOk="0">
                <a:moveTo>
                  <a:pt x="0" y="0"/>
                </a:moveTo>
                <a:cubicBezTo>
                  <a:pt x="140241" y="-3220"/>
                  <a:pt x="256298" y="37864"/>
                  <a:pt x="366129" y="0"/>
                </a:cubicBezTo>
                <a:cubicBezTo>
                  <a:pt x="475960" y="-37864"/>
                  <a:pt x="704518" y="72330"/>
                  <a:pt x="972700" y="0"/>
                </a:cubicBezTo>
                <a:cubicBezTo>
                  <a:pt x="1240882" y="-72330"/>
                  <a:pt x="1327562" y="77723"/>
                  <a:pt x="1639382" y="0"/>
                </a:cubicBezTo>
                <a:cubicBezTo>
                  <a:pt x="1951202" y="-77723"/>
                  <a:pt x="2156432" y="8686"/>
                  <a:pt x="2306064" y="0"/>
                </a:cubicBezTo>
                <a:cubicBezTo>
                  <a:pt x="2455696" y="-8686"/>
                  <a:pt x="2617445" y="29627"/>
                  <a:pt x="2852525" y="0"/>
                </a:cubicBezTo>
                <a:cubicBezTo>
                  <a:pt x="3087605" y="-29627"/>
                  <a:pt x="3139434" y="36583"/>
                  <a:pt x="3218654" y="0"/>
                </a:cubicBezTo>
                <a:cubicBezTo>
                  <a:pt x="3297874" y="-36583"/>
                  <a:pt x="3625553" y="13768"/>
                  <a:pt x="3765114" y="0"/>
                </a:cubicBezTo>
                <a:cubicBezTo>
                  <a:pt x="3904675" y="-13768"/>
                  <a:pt x="3953332" y="31333"/>
                  <a:pt x="4131243" y="0"/>
                </a:cubicBezTo>
                <a:cubicBezTo>
                  <a:pt x="4309154" y="-31333"/>
                  <a:pt x="4393591" y="13589"/>
                  <a:pt x="4617593" y="0"/>
                </a:cubicBezTo>
                <a:cubicBezTo>
                  <a:pt x="4841595" y="-13589"/>
                  <a:pt x="4842312" y="40311"/>
                  <a:pt x="4983722" y="0"/>
                </a:cubicBezTo>
                <a:cubicBezTo>
                  <a:pt x="5125132" y="-40311"/>
                  <a:pt x="5298772" y="16878"/>
                  <a:pt x="5470072" y="0"/>
                </a:cubicBezTo>
                <a:cubicBezTo>
                  <a:pt x="5641372" y="-16878"/>
                  <a:pt x="5777271" y="64651"/>
                  <a:pt x="6011068" y="0"/>
                </a:cubicBezTo>
                <a:cubicBezTo>
                  <a:pt x="6019940" y="276074"/>
                  <a:pt x="5973282" y="479793"/>
                  <a:pt x="6011068" y="631302"/>
                </a:cubicBezTo>
                <a:cubicBezTo>
                  <a:pt x="6048854" y="782811"/>
                  <a:pt x="6010558" y="944448"/>
                  <a:pt x="6011068" y="1221304"/>
                </a:cubicBezTo>
                <a:cubicBezTo>
                  <a:pt x="6011578" y="1498160"/>
                  <a:pt x="5950230" y="1601642"/>
                  <a:pt x="6011068" y="1852606"/>
                </a:cubicBezTo>
                <a:cubicBezTo>
                  <a:pt x="6071906" y="2103570"/>
                  <a:pt x="5962056" y="2259960"/>
                  <a:pt x="6011068" y="2525209"/>
                </a:cubicBezTo>
                <a:cubicBezTo>
                  <a:pt x="6060080" y="2790458"/>
                  <a:pt x="5976951" y="2946042"/>
                  <a:pt x="6011068" y="3115211"/>
                </a:cubicBezTo>
                <a:cubicBezTo>
                  <a:pt x="6045185" y="3284380"/>
                  <a:pt x="5960316" y="3852568"/>
                  <a:pt x="6011068" y="4130014"/>
                </a:cubicBezTo>
                <a:cubicBezTo>
                  <a:pt x="5749538" y="4172392"/>
                  <a:pt x="5718125" y="4088605"/>
                  <a:pt x="5464607" y="4130014"/>
                </a:cubicBezTo>
                <a:cubicBezTo>
                  <a:pt x="5211089" y="4171423"/>
                  <a:pt x="5142908" y="4120532"/>
                  <a:pt x="4918147" y="4130014"/>
                </a:cubicBezTo>
                <a:cubicBezTo>
                  <a:pt x="4693386" y="4139496"/>
                  <a:pt x="4580090" y="4121254"/>
                  <a:pt x="4491907" y="4130014"/>
                </a:cubicBezTo>
                <a:cubicBezTo>
                  <a:pt x="4403724" y="4138774"/>
                  <a:pt x="4141601" y="4128983"/>
                  <a:pt x="3945446" y="4130014"/>
                </a:cubicBezTo>
                <a:cubicBezTo>
                  <a:pt x="3749291" y="4131045"/>
                  <a:pt x="3427100" y="4074709"/>
                  <a:pt x="3278764" y="4130014"/>
                </a:cubicBezTo>
                <a:cubicBezTo>
                  <a:pt x="3130428" y="4185319"/>
                  <a:pt x="2948479" y="4084206"/>
                  <a:pt x="2852525" y="4130014"/>
                </a:cubicBezTo>
                <a:cubicBezTo>
                  <a:pt x="2756571" y="4175822"/>
                  <a:pt x="2510924" y="4084355"/>
                  <a:pt x="2306064" y="4130014"/>
                </a:cubicBezTo>
                <a:cubicBezTo>
                  <a:pt x="2101204" y="4175673"/>
                  <a:pt x="1829403" y="4050401"/>
                  <a:pt x="1639382" y="4130014"/>
                </a:cubicBezTo>
                <a:cubicBezTo>
                  <a:pt x="1449361" y="4209627"/>
                  <a:pt x="1270580" y="4072746"/>
                  <a:pt x="1092921" y="4130014"/>
                </a:cubicBezTo>
                <a:cubicBezTo>
                  <a:pt x="915262" y="4187282"/>
                  <a:pt x="907709" y="4127535"/>
                  <a:pt x="726793" y="4130014"/>
                </a:cubicBezTo>
                <a:cubicBezTo>
                  <a:pt x="545877" y="4132493"/>
                  <a:pt x="319383" y="4049253"/>
                  <a:pt x="0" y="4130014"/>
                </a:cubicBezTo>
                <a:cubicBezTo>
                  <a:pt x="-1973" y="3993539"/>
                  <a:pt x="65034" y="3832066"/>
                  <a:pt x="0" y="3540012"/>
                </a:cubicBezTo>
                <a:cubicBezTo>
                  <a:pt x="-65034" y="3247958"/>
                  <a:pt x="3366" y="3226537"/>
                  <a:pt x="0" y="2950010"/>
                </a:cubicBezTo>
                <a:cubicBezTo>
                  <a:pt x="-3366" y="2673483"/>
                  <a:pt x="6960" y="2557053"/>
                  <a:pt x="0" y="2401308"/>
                </a:cubicBezTo>
                <a:cubicBezTo>
                  <a:pt x="-6960" y="2245563"/>
                  <a:pt x="47396" y="1931529"/>
                  <a:pt x="0" y="1811306"/>
                </a:cubicBezTo>
                <a:cubicBezTo>
                  <a:pt x="-47396" y="1691083"/>
                  <a:pt x="58882" y="1468649"/>
                  <a:pt x="0" y="1262604"/>
                </a:cubicBezTo>
                <a:cubicBezTo>
                  <a:pt x="-58882" y="1056559"/>
                  <a:pt x="46420" y="906230"/>
                  <a:pt x="0" y="755203"/>
                </a:cubicBezTo>
                <a:cubicBezTo>
                  <a:pt x="-46420" y="604176"/>
                  <a:pt x="5094" y="209479"/>
                  <a:pt x="0" y="0"/>
                </a:cubicBezTo>
                <a:close/>
              </a:path>
              <a:path w="6011068" h="4130014" stroke="0" extrusionOk="0">
                <a:moveTo>
                  <a:pt x="0" y="0"/>
                </a:moveTo>
                <a:cubicBezTo>
                  <a:pt x="293246" y="-43848"/>
                  <a:pt x="424974" y="5680"/>
                  <a:pt x="666682" y="0"/>
                </a:cubicBezTo>
                <a:cubicBezTo>
                  <a:pt x="908390" y="-5680"/>
                  <a:pt x="1040304" y="22340"/>
                  <a:pt x="1273253" y="0"/>
                </a:cubicBezTo>
                <a:cubicBezTo>
                  <a:pt x="1506202" y="-22340"/>
                  <a:pt x="1515807" y="12582"/>
                  <a:pt x="1699493" y="0"/>
                </a:cubicBezTo>
                <a:cubicBezTo>
                  <a:pt x="1883179" y="-12582"/>
                  <a:pt x="1934497" y="26986"/>
                  <a:pt x="2065622" y="0"/>
                </a:cubicBezTo>
                <a:cubicBezTo>
                  <a:pt x="2196747" y="-26986"/>
                  <a:pt x="2327174" y="10224"/>
                  <a:pt x="2551972" y="0"/>
                </a:cubicBezTo>
                <a:cubicBezTo>
                  <a:pt x="2776770" y="-10224"/>
                  <a:pt x="2970293" y="13169"/>
                  <a:pt x="3098432" y="0"/>
                </a:cubicBezTo>
                <a:cubicBezTo>
                  <a:pt x="3226571" y="-13169"/>
                  <a:pt x="3437512" y="4318"/>
                  <a:pt x="3705004" y="0"/>
                </a:cubicBezTo>
                <a:cubicBezTo>
                  <a:pt x="3972496" y="-4318"/>
                  <a:pt x="4204073" y="73833"/>
                  <a:pt x="4371686" y="0"/>
                </a:cubicBezTo>
                <a:cubicBezTo>
                  <a:pt x="4539299" y="-73833"/>
                  <a:pt x="4591797" y="33971"/>
                  <a:pt x="4737815" y="0"/>
                </a:cubicBezTo>
                <a:cubicBezTo>
                  <a:pt x="4883833" y="-33971"/>
                  <a:pt x="5156908" y="34554"/>
                  <a:pt x="5284275" y="0"/>
                </a:cubicBezTo>
                <a:cubicBezTo>
                  <a:pt x="5411642" y="-34554"/>
                  <a:pt x="5660370" y="36319"/>
                  <a:pt x="6011068" y="0"/>
                </a:cubicBezTo>
                <a:cubicBezTo>
                  <a:pt x="6017093" y="193735"/>
                  <a:pt x="5962290" y="398548"/>
                  <a:pt x="6011068" y="548702"/>
                </a:cubicBezTo>
                <a:cubicBezTo>
                  <a:pt x="6059846" y="698856"/>
                  <a:pt x="6008887" y="859345"/>
                  <a:pt x="6011068" y="1097404"/>
                </a:cubicBezTo>
                <a:cubicBezTo>
                  <a:pt x="6013249" y="1335463"/>
                  <a:pt x="5971387" y="1451427"/>
                  <a:pt x="6011068" y="1563505"/>
                </a:cubicBezTo>
                <a:cubicBezTo>
                  <a:pt x="6050749" y="1675583"/>
                  <a:pt x="5967744" y="1981471"/>
                  <a:pt x="6011068" y="2112207"/>
                </a:cubicBezTo>
                <a:cubicBezTo>
                  <a:pt x="6054392" y="2242943"/>
                  <a:pt x="6006581" y="2441884"/>
                  <a:pt x="6011068" y="2702209"/>
                </a:cubicBezTo>
                <a:cubicBezTo>
                  <a:pt x="6015555" y="2962534"/>
                  <a:pt x="5998841" y="3006496"/>
                  <a:pt x="6011068" y="3209611"/>
                </a:cubicBezTo>
                <a:cubicBezTo>
                  <a:pt x="6023295" y="3412726"/>
                  <a:pt x="5974571" y="3805580"/>
                  <a:pt x="6011068" y="4130014"/>
                </a:cubicBezTo>
                <a:cubicBezTo>
                  <a:pt x="5912946" y="4164819"/>
                  <a:pt x="5755947" y="4125099"/>
                  <a:pt x="5524718" y="4130014"/>
                </a:cubicBezTo>
                <a:cubicBezTo>
                  <a:pt x="5293489" y="4134929"/>
                  <a:pt x="5290332" y="4092677"/>
                  <a:pt x="5098479" y="4130014"/>
                </a:cubicBezTo>
                <a:cubicBezTo>
                  <a:pt x="4906626" y="4167351"/>
                  <a:pt x="4679810" y="4092666"/>
                  <a:pt x="4491907" y="4130014"/>
                </a:cubicBezTo>
                <a:cubicBezTo>
                  <a:pt x="4304004" y="4167362"/>
                  <a:pt x="4154945" y="4097569"/>
                  <a:pt x="4065668" y="4130014"/>
                </a:cubicBezTo>
                <a:cubicBezTo>
                  <a:pt x="3976391" y="4162459"/>
                  <a:pt x="3625905" y="4062952"/>
                  <a:pt x="3398986" y="4130014"/>
                </a:cubicBezTo>
                <a:cubicBezTo>
                  <a:pt x="3172067" y="4197076"/>
                  <a:pt x="3016787" y="4115743"/>
                  <a:pt x="2852525" y="4130014"/>
                </a:cubicBezTo>
                <a:cubicBezTo>
                  <a:pt x="2688263" y="4144285"/>
                  <a:pt x="2537086" y="4083641"/>
                  <a:pt x="2366175" y="4130014"/>
                </a:cubicBezTo>
                <a:cubicBezTo>
                  <a:pt x="2195264" y="4176387"/>
                  <a:pt x="2109165" y="4100967"/>
                  <a:pt x="2000046" y="4130014"/>
                </a:cubicBezTo>
                <a:cubicBezTo>
                  <a:pt x="1890927" y="4159061"/>
                  <a:pt x="1477984" y="4086520"/>
                  <a:pt x="1333364" y="4130014"/>
                </a:cubicBezTo>
                <a:cubicBezTo>
                  <a:pt x="1188744" y="4173508"/>
                  <a:pt x="1057145" y="4066327"/>
                  <a:pt x="786903" y="4130014"/>
                </a:cubicBezTo>
                <a:cubicBezTo>
                  <a:pt x="516661" y="4193701"/>
                  <a:pt x="285198" y="4077454"/>
                  <a:pt x="0" y="4130014"/>
                </a:cubicBezTo>
                <a:cubicBezTo>
                  <a:pt x="-1796" y="3889224"/>
                  <a:pt x="10588" y="3829413"/>
                  <a:pt x="0" y="3581312"/>
                </a:cubicBezTo>
                <a:cubicBezTo>
                  <a:pt x="-10588" y="3333211"/>
                  <a:pt x="70509" y="3157198"/>
                  <a:pt x="0" y="2950010"/>
                </a:cubicBezTo>
                <a:cubicBezTo>
                  <a:pt x="-70509" y="2742822"/>
                  <a:pt x="12177" y="2560339"/>
                  <a:pt x="0" y="2318708"/>
                </a:cubicBezTo>
                <a:cubicBezTo>
                  <a:pt x="-12177" y="2077077"/>
                  <a:pt x="7774" y="1983587"/>
                  <a:pt x="0" y="1770006"/>
                </a:cubicBezTo>
                <a:cubicBezTo>
                  <a:pt x="-7774" y="1556425"/>
                  <a:pt x="23794" y="1399194"/>
                  <a:pt x="0" y="1138704"/>
                </a:cubicBezTo>
                <a:cubicBezTo>
                  <a:pt x="-23794" y="878214"/>
                  <a:pt x="27852" y="876273"/>
                  <a:pt x="0" y="631302"/>
                </a:cubicBezTo>
                <a:cubicBezTo>
                  <a:pt x="-27852" y="386331"/>
                  <a:pt x="73251" y="221733"/>
                  <a:pt x="0" y="0"/>
                </a:cubicBezTo>
                <a:close/>
              </a:path>
            </a:pathLst>
          </a:custGeom>
          <a:ln>
            <a:solidFill>
              <a:schemeClr val="bg1">
                <a:lumMod val="90000"/>
              </a:schemeClr>
            </a:solidFill>
            <a:extLst>
              <a:ext uri="{C807C97D-BFC1-408E-A445-0C87EB9F89A2}">
                <ask:lineSketchStyleProps xmlns="" xmlns:ask="http://schemas.microsoft.com/office/drawing/2018/sketchyshapes" sd="2788945392">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16" name="TextBox 15">
            <a:extLst>
              <a:ext uri="{FF2B5EF4-FFF2-40B4-BE49-F238E27FC236}">
                <a16:creationId xmlns="" xmlns:a16="http://schemas.microsoft.com/office/drawing/2014/main" id="{6DB523B7-7879-47C7-806F-EE9E10DD5550}"/>
              </a:ext>
            </a:extLst>
          </p:cNvPr>
          <p:cNvSpPr txBox="1"/>
          <p:nvPr/>
        </p:nvSpPr>
        <p:spPr>
          <a:xfrm>
            <a:off x="6463718" y="2628900"/>
            <a:ext cx="5643350" cy="2342909"/>
          </a:xfrm>
          <a:prstGeom prst="rect">
            <a:avLst/>
          </a:prstGeom>
        </p:spPr>
        <p:txBody>
          <a:bodyPr vert="horz" lIns="91440" tIns="45720" rIns="91440" bIns="45720" rtlCol="0" anchor="ctr">
            <a:normAutofit/>
          </a:bodyPr>
          <a:lstStyle/>
          <a:p>
            <a:pPr>
              <a:spcAft>
                <a:spcPts val="600"/>
              </a:spcAft>
            </a:pPr>
            <a:r>
              <a:rPr lang="en-US" spc="50" dirty="0">
                <a:solidFill>
                  <a:schemeClr val="bg1">
                    <a:lumMod val="10000"/>
                  </a:schemeClr>
                </a:solidFill>
                <a:latin typeface="Abadi" panose="020B0604020104020204" pitchFamily="34" charset="0"/>
                <a:ea typeface="Batang" panose="02030600000101010101" pitchFamily="18" charset="-127"/>
              </a:rPr>
              <a:t>ENCODE is currently implemented in four phases: the pilot phase and the technology development phase, which were initiated simultaneously and the production phase. The fourth phase is a continuation of the third and includes functional characterization and further integrative analysis for the encyclopedia.</a:t>
            </a:r>
          </a:p>
        </p:txBody>
      </p:sp>
      <p:sp>
        <p:nvSpPr>
          <p:cNvPr id="24" name="TextBox 23">
            <a:extLst>
              <a:ext uri="{FF2B5EF4-FFF2-40B4-BE49-F238E27FC236}">
                <a16:creationId xmlns="" xmlns:a16="http://schemas.microsoft.com/office/drawing/2014/main" id="{6FD962E8-0FE4-4C41-9E51-D2492FEBBEEE}"/>
              </a:ext>
            </a:extLst>
          </p:cNvPr>
          <p:cNvSpPr txBox="1"/>
          <p:nvPr/>
        </p:nvSpPr>
        <p:spPr>
          <a:xfrm>
            <a:off x="8243888" y="612372"/>
            <a:ext cx="3629025" cy="523220"/>
          </a:xfrm>
          <a:custGeom>
            <a:avLst/>
            <a:gdLst>
              <a:gd name="connsiteX0" fmla="*/ 0 w 3629025"/>
              <a:gd name="connsiteY0" fmla="*/ 0 h 523220"/>
              <a:gd name="connsiteX1" fmla="*/ 409561 w 3629025"/>
              <a:gd name="connsiteY1" fmla="*/ 0 h 523220"/>
              <a:gd name="connsiteX2" fmla="*/ 927994 w 3629025"/>
              <a:gd name="connsiteY2" fmla="*/ 0 h 523220"/>
              <a:gd name="connsiteX3" fmla="*/ 1446426 w 3629025"/>
              <a:gd name="connsiteY3" fmla="*/ 0 h 523220"/>
              <a:gd name="connsiteX4" fmla="*/ 1964858 w 3629025"/>
              <a:gd name="connsiteY4" fmla="*/ 0 h 523220"/>
              <a:gd name="connsiteX5" fmla="*/ 2410709 w 3629025"/>
              <a:gd name="connsiteY5" fmla="*/ 0 h 523220"/>
              <a:gd name="connsiteX6" fmla="*/ 2856561 w 3629025"/>
              <a:gd name="connsiteY6" fmla="*/ 0 h 523220"/>
              <a:gd name="connsiteX7" fmla="*/ 3629025 w 3629025"/>
              <a:gd name="connsiteY7" fmla="*/ 0 h 523220"/>
              <a:gd name="connsiteX8" fmla="*/ 3629025 w 3629025"/>
              <a:gd name="connsiteY8" fmla="*/ 523220 h 523220"/>
              <a:gd name="connsiteX9" fmla="*/ 3219464 w 3629025"/>
              <a:gd name="connsiteY9" fmla="*/ 523220 h 523220"/>
              <a:gd name="connsiteX10" fmla="*/ 2737322 w 3629025"/>
              <a:gd name="connsiteY10" fmla="*/ 523220 h 523220"/>
              <a:gd name="connsiteX11" fmla="*/ 2218890 w 3629025"/>
              <a:gd name="connsiteY11" fmla="*/ 523220 h 523220"/>
              <a:gd name="connsiteX12" fmla="*/ 1700457 w 3629025"/>
              <a:gd name="connsiteY12" fmla="*/ 523220 h 523220"/>
              <a:gd name="connsiteX13" fmla="*/ 1290896 w 3629025"/>
              <a:gd name="connsiteY13" fmla="*/ 523220 h 523220"/>
              <a:gd name="connsiteX14" fmla="*/ 881335 w 3629025"/>
              <a:gd name="connsiteY14" fmla="*/ 523220 h 523220"/>
              <a:gd name="connsiteX15" fmla="*/ 0 w 3629025"/>
              <a:gd name="connsiteY15" fmla="*/ 523220 h 523220"/>
              <a:gd name="connsiteX16" fmla="*/ 0 w 3629025"/>
              <a:gd name="connsiteY1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9025" h="523220" extrusionOk="0">
                <a:moveTo>
                  <a:pt x="0" y="0"/>
                </a:moveTo>
                <a:cubicBezTo>
                  <a:pt x="85878" y="-27356"/>
                  <a:pt x="306301" y="12649"/>
                  <a:pt x="409561" y="0"/>
                </a:cubicBezTo>
                <a:cubicBezTo>
                  <a:pt x="512821" y="-12649"/>
                  <a:pt x="820947" y="15470"/>
                  <a:pt x="927994" y="0"/>
                </a:cubicBezTo>
                <a:cubicBezTo>
                  <a:pt x="1035041" y="-15470"/>
                  <a:pt x="1212785" y="44216"/>
                  <a:pt x="1446426" y="0"/>
                </a:cubicBezTo>
                <a:cubicBezTo>
                  <a:pt x="1680067" y="-44216"/>
                  <a:pt x="1818598" y="38979"/>
                  <a:pt x="1964858" y="0"/>
                </a:cubicBezTo>
                <a:cubicBezTo>
                  <a:pt x="2111118" y="-38979"/>
                  <a:pt x="2311830" y="10335"/>
                  <a:pt x="2410709" y="0"/>
                </a:cubicBezTo>
                <a:cubicBezTo>
                  <a:pt x="2509588" y="-10335"/>
                  <a:pt x="2639021" y="13318"/>
                  <a:pt x="2856561" y="0"/>
                </a:cubicBezTo>
                <a:cubicBezTo>
                  <a:pt x="3074101" y="-13318"/>
                  <a:pt x="3269824" y="58389"/>
                  <a:pt x="3629025" y="0"/>
                </a:cubicBezTo>
                <a:cubicBezTo>
                  <a:pt x="3644803" y="185158"/>
                  <a:pt x="3626486" y="263730"/>
                  <a:pt x="3629025" y="523220"/>
                </a:cubicBezTo>
                <a:cubicBezTo>
                  <a:pt x="3480025" y="541521"/>
                  <a:pt x="3356931" y="483403"/>
                  <a:pt x="3219464" y="523220"/>
                </a:cubicBezTo>
                <a:cubicBezTo>
                  <a:pt x="3081997" y="563037"/>
                  <a:pt x="2887526" y="502172"/>
                  <a:pt x="2737322" y="523220"/>
                </a:cubicBezTo>
                <a:cubicBezTo>
                  <a:pt x="2587118" y="544268"/>
                  <a:pt x="2469968" y="488407"/>
                  <a:pt x="2218890" y="523220"/>
                </a:cubicBezTo>
                <a:cubicBezTo>
                  <a:pt x="1967812" y="558033"/>
                  <a:pt x="1824915" y="505795"/>
                  <a:pt x="1700457" y="523220"/>
                </a:cubicBezTo>
                <a:cubicBezTo>
                  <a:pt x="1575999" y="540645"/>
                  <a:pt x="1493064" y="484771"/>
                  <a:pt x="1290896" y="523220"/>
                </a:cubicBezTo>
                <a:cubicBezTo>
                  <a:pt x="1088728" y="561669"/>
                  <a:pt x="963651" y="496701"/>
                  <a:pt x="881335" y="523220"/>
                </a:cubicBezTo>
                <a:cubicBezTo>
                  <a:pt x="799019" y="549739"/>
                  <a:pt x="358447" y="488285"/>
                  <a:pt x="0" y="523220"/>
                </a:cubicBezTo>
                <a:cubicBezTo>
                  <a:pt x="-9878" y="369666"/>
                  <a:pt x="2689" y="182909"/>
                  <a:pt x="0" y="0"/>
                </a:cubicBezTo>
                <a:close/>
              </a:path>
            </a:pathLst>
          </a:custGeom>
          <a:noFill/>
          <a:ln w="12700">
            <a:solidFill>
              <a:schemeClr val="bg1">
                <a:lumMod val="90000"/>
              </a:schemeClr>
            </a:solidFill>
            <a:extLst>
              <a:ext uri="{C807C97D-BFC1-408E-A445-0C87EB9F89A2}">
                <ask:lineSketchStyleProps xmlns="" xmlns:ask="http://schemas.microsoft.com/office/drawing/2018/sketchyshapes" sd="2576873073">
                  <a:prstGeom prst="rect">
                    <a:avLst/>
                  </a:prstGeom>
                  <ask:type>
                    <ask:lineSketchScribble/>
                  </ask:type>
                </ask:lineSketchStyleProps>
              </a:ext>
            </a:extLst>
          </a:ln>
          <a:effectLst>
            <a:outerShdw blurRad="63500" sx="102000" sy="102000" algn="ctr" rotWithShape="0">
              <a:prstClr val="black">
                <a:alpha val="40000"/>
              </a:prstClr>
            </a:outerShdw>
          </a:effectLst>
        </p:spPr>
        <p:txBody>
          <a:bodyPr wrap="square">
            <a:spAutoFit/>
          </a:bodyPr>
          <a:lstStyle/>
          <a:p>
            <a:r>
              <a:rPr lang="en-US" sz="2800" b="1" spc="50" dirty="0">
                <a:solidFill>
                  <a:schemeClr val="bg1">
                    <a:lumMod val="10000"/>
                  </a:schemeClr>
                </a:solidFill>
                <a:latin typeface="+mj-lt"/>
                <a:ea typeface="Batang" panose="02030600000101010101" pitchFamily="18" charset="-127"/>
              </a:rPr>
              <a:t>    ENCODE phases</a:t>
            </a:r>
            <a:endParaRPr lang="en-US" sz="2800" b="1" dirty="0">
              <a:latin typeface="+mj-lt"/>
            </a:endParaRPr>
          </a:p>
        </p:txBody>
      </p:sp>
    </p:spTree>
    <p:extLst>
      <p:ext uri="{BB962C8B-B14F-4D97-AF65-F5344CB8AC3E}">
        <p14:creationId xmlns:p14="http://schemas.microsoft.com/office/powerpoint/2010/main" val="8275917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49" name="Ink 4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51" name="Rectangle 50">
            <a:extLst>
              <a:ext uri="{FF2B5EF4-FFF2-40B4-BE49-F238E27FC236}">
                <a16:creationId xmlns="" xmlns:a16="http://schemas.microsoft.com/office/drawing/2014/main" id="{9089EED9-F54D-4F20-A2C6-949DE41769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 xmlns:a16="http://schemas.microsoft.com/office/drawing/2014/main" id="{EB1B078B-B000-44F9-B571-4AF20E88C14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73097" y="2356570"/>
                  <a:pt x="2817182" y="2265557"/>
                </a:cubicBezTo>
                <a:cubicBezTo>
                  <a:pt x="2871451" y="2222306"/>
                  <a:pt x="2898877" y="2247383"/>
                  <a:pt x="2957554" y="2180877"/>
                </a:cubicBezTo>
                <a:cubicBezTo>
                  <a:pt x="2981173" y="2203103"/>
                  <a:pt x="2991267" y="2163934"/>
                  <a:pt x="3003677" y="2154878"/>
                </a:cubicBezTo>
                <a:cubicBezTo>
                  <a:pt x="3016971" y="2140621"/>
                  <a:pt x="3016351" y="2103128"/>
                  <a:pt x="3046876" y="2081296"/>
                </a:cubicBezTo>
                <a:cubicBezTo>
                  <a:pt x="3097864" y="2049348"/>
                  <a:pt x="3203688" y="2064646"/>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15403" y="1324130"/>
                  <a:pt x="7639787" y="1325624"/>
                  <a:pt x="7666555" y="1335529"/>
                </a:cubicBezTo>
                <a:cubicBezTo>
                  <a:pt x="7727140" y="1310931"/>
                  <a:pt x="7792616" y="1317938"/>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05909" y="1285698"/>
                  <a:pt x="8423830" y="1260181"/>
                  <a:pt x="8431415" y="1275098"/>
                </a:cubicBezTo>
                <a:cubicBezTo>
                  <a:pt x="8482885" y="1262532"/>
                  <a:pt x="8530450" y="1239094"/>
                  <a:pt x="8569515" y="1207037"/>
                </a:cubicBezTo>
                <a:cubicBezTo>
                  <a:pt x="8676339" y="1206081"/>
                  <a:pt x="8599114" y="1148363"/>
                  <a:pt x="8672452" y="1135782"/>
                </a:cubicBezTo>
                <a:cubicBezTo>
                  <a:pt x="8739379" y="1150433"/>
                  <a:pt x="8752364" y="1119350"/>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43090" y="978495"/>
                  <a:pt x="9246487" y="1013279"/>
                  <a:pt x="9286437" y="997858"/>
                </a:cubicBezTo>
                <a:cubicBezTo>
                  <a:pt x="9306659" y="1005803"/>
                  <a:pt x="9320841" y="1042286"/>
                  <a:pt x="9349089" y="1015184"/>
                </a:cubicBezTo>
                <a:cubicBezTo>
                  <a:pt x="9297539" y="993073"/>
                  <a:pt x="9365224" y="970697"/>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694957" y="715846"/>
                  <a:pt x="9706184" y="714032"/>
                  <a:pt x="9728219" y="719921"/>
                </a:cubicBezTo>
                <a:cubicBezTo>
                  <a:pt x="9883693" y="691149"/>
                  <a:pt x="10033800" y="417068"/>
                  <a:pt x="10080661" y="505423"/>
                </a:cubicBezTo>
                <a:cubicBezTo>
                  <a:pt x="10117255" y="498450"/>
                  <a:pt x="10251293" y="561343"/>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4B5D4265-62BE-45EF-9CB7-97A9A5F0029A}"/>
              </a:ext>
            </a:extLst>
          </p:cNvPr>
          <p:cNvSpPr txBox="1"/>
          <p:nvPr/>
        </p:nvSpPr>
        <p:spPr>
          <a:xfrm>
            <a:off x="366824" y="1600199"/>
            <a:ext cx="3831529" cy="1330555"/>
          </a:xfrm>
          <a:prstGeom prst="rect">
            <a:avLst/>
          </a:prstGeom>
        </p:spPr>
        <p:txBody>
          <a:bodyPr vert="horz" lIns="91440" tIns="45720" rIns="91440" bIns="45720" rtlCol="0" anchor="b">
            <a:normAutofit/>
          </a:bodyPr>
          <a:lstStyle/>
          <a:p>
            <a:pPr>
              <a:lnSpc>
                <a:spcPct val="110000"/>
              </a:lnSpc>
              <a:spcBef>
                <a:spcPct val="0"/>
              </a:spcBef>
              <a:spcAft>
                <a:spcPts val="600"/>
              </a:spcAft>
            </a:pPr>
            <a:r>
              <a:rPr lang="en-US" sz="2800" b="1" cap="all" spc="600">
                <a:solidFill>
                  <a:schemeClr val="bg1">
                    <a:lumMod val="10000"/>
                  </a:schemeClr>
                </a:solidFill>
                <a:effectLst>
                  <a:outerShdw blurRad="38100" dist="38100" dir="2700000" algn="tl">
                    <a:srgbClr val="000000">
                      <a:alpha val="43137"/>
                    </a:srgbClr>
                  </a:outerShdw>
                </a:effectLst>
                <a:latin typeface="+mj-lt"/>
                <a:ea typeface="Batang" panose="02030600000101010101" pitchFamily="18" charset="-127"/>
                <a:cs typeface="+mj-cs"/>
              </a:rPr>
              <a:t>Performance of antibody</a:t>
            </a:r>
            <a:endParaRPr lang="en-US" sz="2800" b="1" cap="all" spc="600" dirty="0">
              <a:solidFill>
                <a:schemeClr val="bg1">
                  <a:lumMod val="10000"/>
                </a:schemeClr>
              </a:solidFill>
              <a:effectLst>
                <a:outerShdw blurRad="38100" dist="38100" dir="2700000" algn="tl">
                  <a:srgbClr val="000000">
                    <a:alpha val="43137"/>
                  </a:srgbClr>
                </a:outerShdw>
              </a:effectLst>
              <a:latin typeface="+mj-lt"/>
              <a:ea typeface="Batang" panose="02030600000101010101" pitchFamily="18" charset="-127"/>
              <a:cs typeface="+mj-cs"/>
            </a:endParaRPr>
          </a:p>
        </p:txBody>
      </p:sp>
      <p:sp>
        <p:nvSpPr>
          <p:cNvPr id="55" name="Freeform: Shape 54">
            <a:extLst>
              <a:ext uri="{FF2B5EF4-FFF2-40B4-BE49-F238E27FC236}">
                <a16:creationId xmlns="" xmlns:a16="http://schemas.microsoft.com/office/drawing/2014/main" id="{B5AAC39E-8294-44DC-AB9F-2B9F22C397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98821" y="492790"/>
            <a:ext cx="6084939" cy="574922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25400" dist="254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Picture 10">
            <a:extLst>
              <a:ext uri="{FF2B5EF4-FFF2-40B4-BE49-F238E27FC236}">
                <a16:creationId xmlns="" xmlns:a16="http://schemas.microsoft.com/office/drawing/2014/main" id="{0F82CECF-2BA6-4686-95CE-9879EC4BCEFD}"/>
              </a:ext>
            </a:extLst>
          </p:cNvPr>
          <p:cNvPicPr>
            <a:picLocks noChangeAspect="1"/>
          </p:cNvPicPr>
          <p:nvPr/>
        </p:nvPicPr>
        <p:blipFill rotWithShape="1">
          <a:blip r:embed="rId5"/>
          <a:srcRect r="1039" b="-2"/>
          <a:stretch/>
        </p:blipFill>
        <p:spPr>
          <a:xfrm>
            <a:off x="4854388" y="744054"/>
            <a:ext cx="6309544" cy="5871899"/>
          </a:xfrm>
          <a:custGeom>
            <a:avLst/>
            <a:gdLst>
              <a:gd name="connsiteX0" fmla="*/ 0 w 6309544"/>
              <a:gd name="connsiteY0" fmla="*/ 0 h 5871899"/>
              <a:gd name="connsiteX1" fmla="*/ 441668 w 6309544"/>
              <a:gd name="connsiteY1" fmla="*/ 0 h 5871899"/>
              <a:gd name="connsiteX2" fmla="*/ 1135718 w 6309544"/>
              <a:gd name="connsiteY2" fmla="*/ 0 h 5871899"/>
              <a:gd name="connsiteX3" fmla="*/ 1577386 w 6309544"/>
              <a:gd name="connsiteY3" fmla="*/ 0 h 5871899"/>
              <a:gd name="connsiteX4" fmla="*/ 2019054 w 6309544"/>
              <a:gd name="connsiteY4" fmla="*/ 0 h 5871899"/>
              <a:gd name="connsiteX5" fmla="*/ 2776199 w 6309544"/>
              <a:gd name="connsiteY5" fmla="*/ 0 h 5871899"/>
              <a:gd name="connsiteX6" fmla="*/ 3407154 w 6309544"/>
              <a:gd name="connsiteY6" fmla="*/ 0 h 5871899"/>
              <a:gd name="connsiteX7" fmla="*/ 3848822 w 6309544"/>
              <a:gd name="connsiteY7" fmla="*/ 0 h 5871899"/>
              <a:gd name="connsiteX8" fmla="*/ 4479776 w 6309544"/>
              <a:gd name="connsiteY8" fmla="*/ 0 h 5871899"/>
              <a:gd name="connsiteX9" fmla="*/ 5236922 w 6309544"/>
              <a:gd name="connsiteY9" fmla="*/ 0 h 5871899"/>
              <a:gd name="connsiteX10" fmla="*/ 6309544 w 6309544"/>
              <a:gd name="connsiteY10" fmla="*/ 0 h 5871899"/>
              <a:gd name="connsiteX11" fmla="*/ 6309544 w 6309544"/>
              <a:gd name="connsiteY11" fmla="*/ 593714 h 5871899"/>
              <a:gd name="connsiteX12" fmla="*/ 6309544 w 6309544"/>
              <a:gd name="connsiteY12" fmla="*/ 1069990 h 5871899"/>
              <a:gd name="connsiteX13" fmla="*/ 6309544 w 6309544"/>
              <a:gd name="connsiteY13" fmla="*/ 1839862 h 5871899"/>
              <a:gd name="connsiteX14" fmla="*/ 6309544 w 6309544"/>
              <a:gd name="connsiteY14" fmla="*/ 2492295 h 5871899"/>
              <a:gd name="connsiteX15" fmla="*/ 6309544 w 6309544"/>
              <a:gd name="connsiteY15" fmla="*/ 3262166 h 5871899"/>
              <a:gd name="connsiteX16" fmla="*/ 6309544 w 6309544"/>
              <a:gd name="connsiteY16" fmla="*/ 3855880 h 5871899"/>
              <a:gd name="connsiteX17" fmla="*/ 6309544 w 6309544"/>
              <a:gd name="connsiteY17" fmla="*/ 4390876 h 5871899"/>
              <a:gd name="connsiteX18" fmla="*/ 6309544 w 6309544"/>
              <a:gd name="connsiteY18" fmla="*/ 5043309 h 5871899"/>
              <a:gd name="connsiteX19" fmla="*/ 6309544 w 6309544"/>
              <a:gd name="connsiteY19" fmla="*/ 5871899 h 5871899"/>
              <a:gd name="connsiteX20" fmla="*/ 5552399 w 6309544"/>
              <a:gd name="connsiteY20" fmla="*/ 5871899 h 5871899"/>
              <a:gd name="connsiteX21" fmla="*/ 4921444 w 6309544"/>
              <a:gd name="connsiteY21" fmla="*/ 5871899 h 5871899"/>
              <a:gd name="connsiteX22" fmla="*/ 4353585 w 6309544"/>
              <a:gd name="connsiteY22" fmla="*/ 5871899 h 5871899"/>
              <a:gd name="connsiteX23" fmla="*/ 3785726 w 6309544"/>
              <a:gd name="connsiteY23" fmla="*/ 5871899 h 5871899"/>
              <a:gd name="connsiteX24" fmla="*/ 3217867 w 6309544"/>
              <a:gd name="connsiteY24" fmla="*/ 5871899 h 5871899"/>
              <a:gd name="connsiteX25" fmla="*/ 2650008 w 6309544"/>
              <a:gd name="connsiteY25" fmla="*/ 5871899 h 5871899"/>
              <a:gd name="connsiteX26" fmla="*/ 1955959 w 6309544"/>
              <a:gd name="connsiteY26" fmla="*/ 5871899 h 5871899"/>
              <a:gd name="connsiteX27" fmla="*/ 1325004 w 6309544"/>
              <a:gd name="connsiteY27" fmla="*/ 5871899 h 5871899"/>
              <a:gd name="connsiteX28" fmla="*/ 883336 w 6309544"/>
              <a:gd name="connsiteY28" fmla="*/ 5871899 h 5871899"/>
              <a:gd name="connsiteX29" fmla="*/ 0 w 6309544"/>
              <a:gd name="connsiteY29" fmla="*/ 5871899 h 5871899"/>
              <a:gd name="connsiteX30" fmla="*/ 0 w 6309544"/>
              <a:gd name="connsiteY30" fmla="*/ 5160747 h 5871899"/>
              <a:gd name="connsiteX31" fmla="*/ 0 w 6309544"/>
              <a:gd name="connsiteY31" fmla="*/ 4390876 h 5871899"/>
              <a:gd name="connsiteX32" fmla="*/ 0 w 6309544"/>
              <a:gd name="connsiteY32" fmla="*/ 3914599 h 5871899"/>
              <a:gd name="connsiteX33" fmla="*/ 0 w 6309544"/>
              <a:gd name="connsiteY33" fmla="*/ 3438323 h 5871899"/>
              <a:gd name="connsiteX34" fmla="*/ 0 w 6309544"/>
              <a:gd name="connsiteY34" fmla="*/ 2668452 h 5871899"/>
              <a:gd name="connsiteX35" fmla="*/ 0 w 6309544"/>
              <a:gd name="connsiteY35" fmla="*/ 2192176 h 5871899"/>
              <a:gd name="connsiteX36" fmla="*/ 0 w 6309544"/>
              <a:gd name="connsiteY36" fmla="*/ 1539742 h 5871899"/>
              <a:gd name="connsiteX37" fmla="*/ 0 w 6309544"/>
              <a:gd name="connsiteY37" fmla="*/ 1004747 h 5871899"/>
              <a:gd name="connsiteX38" fmla="*/ 0 w 6309544"/>
              <a:gd name="connsiteY38" fmla="*/ 0 h 58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309544" h="5871899" fill="none" extrusionOk="0">
                <a:moveTo>
                  <a:pt x="0" y="0"/>
                </a:moveTo>
                <a:cubicBezTo>
                  <a:pt x="106860" y="11830"/>
                  <a:pt x="335280" y="-1351"/>
                  <a:pt x="441668" y="0"/>
                </a:cubicBezTo>
                <a:cubicBezTo>
                  <a:pt x="548056" y="1351"/>
                  <a:pt x="863175" y="-7010"/>
                  <a:pt x="1135718" y="0"/>
                </a:cubicBezTo>
                <a:cubicBezTo>
                  <a:pt x="1408261" y="7010"/>
                  <a:pt x="1482070" y="9486"/>
                  <a:pt x="1577386" y="0"/>
                </a:cubicBezTo>
                <a:cubicBezTo>
                  <a:pt x="1672702" y="-9486"/>
                  <a:pt x="1841344" y="5945"/>
                  <a:pt x="2019054" y="0"/>
                </a:cubicBezTo>
                <a:cubicBezTo>
                  <a:pt x="2196764" y="-5945"/>
                  <a:pt x="2517711" y="-14226"/>
                  <a:pt x="2776199" y="0"/>
                </a:cubicBezTo>
                <a:cubicBezTo>
                  <a:pt x="3034687" y="14226"/>
                  <a:pt x="3215901" y="17045"/>
                  <a:pt x="3407154" y="0"/>
                </a:cubicBezTo>
                <a:cubicBezTo>
                  <a:pt x="3598408" y="-17045"/>
                  <a:pt x="3723393" y="3716"/>
                  <a:pt x="3848822" y="0"/>
                </a:cubicBezTo>
                <a:cubicBezTo>
                  <a:pt x="3974251" y="-3716"/>
                  <a:pt x="4318518" y="27715"/>
                  <a:pt x="4479776" y="0"/>
                </a:cubicBezTo>
                <a:cubicBezTo>
                  <a:pt x="4641034" y="-27715"/>
                  <a:pt x="4939745" y="8671"/>
                  <a:pt x="5236922" y="0"/>
                </a:cubicBezTo>
                <a:cubicBezTo>
                  <a:pt x="5534099" y="-8671"/>
                  <a:pt x="5889736" y="-46109"/>
                  <a:pt x="6309544" y="0"/>
                </a:cubicBezTo>
                <a:cubicBezTo>
                  <a:pt x="6299689" y="214532"/>
                  <a:pt x="6336191" y="308614"/>
                  <a:pt x="6309544" y="593714"/>
                </a:cubicBezTo>
                <a:cubicBezTo>
                  <a:pt x="6282897" y="878814"/>
                  <a:pt x="6332756" y="940168"/>
                  <a:pt x="6309544" y="1069990"/>
                </a:cubicBezTo>
                <a:cubicBezTo>
                  <a:pt x="6286332" y="1199812"/>
                  <a:pt x="6335004" y="1498213"/>
                  <a:pt x="6309544" y="1839862"/>
                </a:cubicBezTo>
                <a:cubicBezTo>
                  <a:pt x="6284084" y="2181511"/>
                  <a:pt x="6316705" y="2191350"/>
                  <a:pt x="6309544" y="2492295"/>
                </a:cubicBezTo>
                <a:cubicBezTo>
                  <a:pt x="6302383" y="2793240"/>
                  <a:pt x="6342403" y="3080655"/>
                  <a:pt x="6309544" y="3262166"/>
                </a:cubicBezTo>
                <a:cubicBezTo>
                  <a:pt x="6276685" y="3443677"/>
                  <a:pt x="6311283" y="3615199"/>
                  <a:pt x="6309544" y="3855880"/>
                </a:cubicBezTo>
                <a:cubicBezTo>
                  <a:pt x="6307805" y="4096561"/>
                  <a:pt x="6295769" y="4135023"/>
                  <a:pt x="6309544" y="4390876"/>
                </a:cubicBezTo>
                <a:cubicBezTo>
                  <a:pt x="6323319" y="4646729"/>
                  <a:pt x="6290648" y="4745833"/>
                  <a:pt x="6309544" y="5043309"/>
                </a:cubicBezTo>
                <a:cubicBezTo>
                  <a:pt x="6328440" y="5340785"/>
                  <a:pt x="6301659" y="5628017"/>
                  <a:pt x="6309544" y="5871899"/>
                </a:cubicBezTo>
                <a:cubicBezTo>
                  <a:pt x="6017795" y="5858245"/>
                  <a:pt x="5775524" y="5864904"/>
                  <a:pt x="5552399" y="5871899"/>
                </a:cubicBezTo>
                <a:cubicBezTo>
                  <a:pt x="5329274" y="5878894"/>
                  <a:pt x="5152214" y="5872891"/>
                  <a:pt x="4921444" y="5871899"/>
                </a:cubicBezTo>
                <a:cubicBezTo>
                  <a:pt x="4690675" y="5870907"/>
                  <a:pt x="4590757" y="5864388"/>
                  <a:pt x="4353585" y="5871899"/>
                </a:cubicBezTo>
                <a:cubicBezTo>
                  <a:pt x="4116413" y="5879410"/>
                  <a:pt x="3945142" y="5870812"/>
                  <a:pt x="3785726" y="5871899"/>
                </a:cubicBezTo>
                <a:cubicBezTo>
                  <a:pt x="3626310" y="5872986"/>
                  <a:pt x="3385586" y="5893734"/>
                  <a:pt x="3217867" y="5871899"/>
                </a:cubicBezTo>
                <a:cubicBezTo>
                  <a:pt x="3050148" y="5850064"/>
                  <a:pt x="2764487" y="5876486"/>
                  <a:pt x="2650008" y="5871899"/>
                </a:cubicBezTo>
                <a:cubicBezTo>
                  <a:pt x="2535529" y="5867312"/>
                  <a:pt x="2282829" y="5887199"/>
                  <a:pt x="1955959" y="5871899"/>
                </a:cubicBezTo>
                <a:cubicBezTo>
                  <a:pt x="1629089" y="5856599"/>
                  <a:pt x="1466232" y="5901621"/>
                  <a:pt x="1325004" y="5871899"/>
                </a:cubicBezTo>
                <a:cubicBezTo>
                  <a:pt x="1183776" y="5842177"/>
                  <a:pt x="1024383" y="5863542"/>
                  <a:pt x="883336" y="5871899"/>
                </a:cubicBezTo>
                <a:cubicBezTo>
                  <a:pt x="742289" y="5880256"/>
                  <a:pt x="320355" y="5857924"/>
                  <a:pt x="0" y="5871899"/>
                </a:cubicBezTo>
                <a:cubicBezTo>
                  <a:pt x="-20762" y="5521947"/>
                  <a:pt x="-2705" y="5397442"/>
                  <a:pt x="0" y="5160747"/>
                </a:cubicBezTo>
                <a:cubicBezTo>
                  <a:pt x="2705" y="4924052"/>
                  <a:pt x="-14613" y="4769545"/>
                  <a:pt x="0" y="4390876"/>
                </a:cubicBezTo>
                <a:cubicBezTo>
                  <a:pt x="14613" y="4012207"/>
                  <a:pt x="9667" y="4107548"/>
                  <a:pt x="0" y="3914599"/>
                </a:cubicBezTo>
                <a:cubicBezTo>
                  <a:pt x="-9667" y="3721650"/>
                  <a:pt x="-4336" y="3656208"/>
                  <a:pt x="0" y="3438323"/>
                </a:cubicBezTo>
                <a:cubicBezTo>
                  <a:pt x="4336" y="3220438"/>
                  <a:pt x="36895" y="3040489"/>
                  <a:pt x="0" y="2668452"/>
                </a:cubicBezTo>
                <a:cubicBezTo>
                  <a:pt x="-36895" y="2296415"/>
                  <a:pt x="-8075" y="2423188"/>
                  <a:pt x="0" y="2192176"/>
                </a:cubicBezTo>
                <a:cubicBezTo>
                  <a:pt x="8075" y="1961164"/>
                  <a:pt x="-5108" y="1728216"/>
                  <a:pt x="0" y="1539742"/>
                </a:cubicBezTo>
                <a:cubicBezTo>
                  <a:pt x="5108" y="1351268"/>
                  <a:pt x="13124" y="1192297"/>
                  <a:pt x="0" y="1004747"/>
                </a:cubicBezTo>
                <a:cubicBezTo>
                  <a:pt x="-13124" y="817198"/>
                  <a:pt x="-31630" y="250441"/>
                  <a:pt x="0" y="0"/>
                </a:cubicBezTo>
                <a:close/>
              </a:path>
              <a:path w="6309544" h="5871899" stroke="0" extrusionOk="0">
                <a:moveTo>
                  <a:pt x="0" y="0"/>
                </a:moveTo>
                <a:cubicBezTo>
                  <a:pt x="155098" y="22386"/>
                  <a:pt x="392650" y="8892"/>
                  <a:pt x="567859" y="0"/>
                </a:cubicBezTo>
                <a:cubicBezTo>
                  <a:pt x="743068" y="-8892"/>
                  <a:pt x="815916" y="26"/>
                  <a:pt x="1009527" y="0"/>
                </a:cubicBezTo>
                <a:cubicBezTo>
                  <a:pt x="1203138" y="-26"/>
                  <a:pt x="1603859" y="35813"/>
                  <a:pt x="1766672" y="0"/>
                </a:cubicBezTo>
                <a:cubicBezTo>
                  <a:pt x="1929486" y="-35813"/>
                  <a:pt x="2120838" y="-14329"/>
                  <a:pt x="2334531" y="0"/>
                </a:cubicBezTo>
                <a:cubicBezTo>
                  <a:pt x="2548224" y="14329"/>
                  <a:pt x="2695574" y="-9353"/>
                  <a:pt x="2902390" y="0"/>
                </a:cubicBezTo>
                <a:cubicBezTo>
                  <a:pt x="3109206" y="9353"/>
                  <a:pt x="3485591" y="12325"/>
                  <a:pt x="3659536" y="0"/>
                </a:cubicBezTo>
                <a:cubicBezTo>
                  <a:pt x="3833481" y="-12325"/>
                  <a:pt x="4048908" y="23579"/>
                  <a:pt x="4164299" y="0"/>
                </a:cubicBezTo>
                <a:cubicBezTo>
                  <a:pt x="4279690" y="-23579"/>
                  <a:pt x="4609370" y="-11160"/>
                  <a:pt x="4921444" y="0"/>
                </a:cubicBezTo>
                <a:cubicBezTo>
                  <a:pt x="5233519" y="11160"/>
                  <a:pt x="5450025" y="35510"/>
                  <a:pt x="5678590" y="0"/>
                </a:cubicBezTo>
                <a:cubicBezTo>
                  <a:pt x="5907155" y="-35510"/>
                  <a:pt x="6121265" y="-12635"/>
                  <a:pt x="6309544" y="0"/>
                </a:cubicBezTo>
                <a:cubicBezTo>
                  <a:pt x="6290958" y="221001"/>
                  <a:pt x="6308419" y="413786"/>
                  <a:pt x="6309544" y="769871"/>
                </a:cubicBezTo>
                <a:cubicBezTo>
                  <a:pt x="6310669" y="1125956"/>
                  <a:pt x="6320798" y="1244506"/>
                  <a:pt x="6309544" y="1481023"/>
                </a:cubicBezTo>
                <a:cubicBezTo>
                  <a:pt x="6298290" y="1717540"/>
                  <a:pt x="6330446" y="1719363"/>
                  <a:pt x="6309544" y="1957300"/>
                </a:cubicBezTo>
                <a:cubicBezTo>
                  <a:pt x="6288642" y="2195237"/>
                  <a:pt x="6319778" y="2306428"/>
                  <a:pt x="6309544" y="2609733"/>
                </a:cubicBezTo>
                <a:cubicBezTo>
                  <a:pt x="6299310" y="2913038"/>
                  <a:pt x="6315451" y="2965145"/>
                  <a:pt x="6309544" y="3262166"/>
                </a:cubicBezTo>
                <a:cubicBezTo>
                  <a:pt x="6303637" y="3559187"/>
                  <a:pt x="6316393" y="3729456"/>
                  <a:pt x="6309544" y="3914599"/>
                </a:cubicBezTo>
                <a:cubicBezTo>
                  <a:pt x="6302695" y="4099742"/>
                  <a:pt x="6322671" y="4463972"/>
                  <a:pt x="6309544" y="4625752"/>
                </a:cubicBezTo>
                <a:cubicBezTo>
                  <a:pt x="6296417" y="4787532"/>
                  <a:pt x="6367479" y="5349821"/>
                  <a:pt x="6309544" y="5871899"/>
                </a:cubicBezTo>
                <a:cubicBezTo>
                  <a:pt x="6131652" y="5880838"/>
                  <a:pt x="5885487" y="5855889"/>
                  <a:pt x="5615494" y="5871899"/>
                </a:cubicBezTo>
                <a:cubicBezTo>
                  <a:pt x="5345501" y="5887910"/>
                  <a:pt x="5361620" y="5884641"/>
                  <a:pt x="5110731" y="5871899"/>
                </a:cubicBezTo>
                <a:cubicBezTo>
                  <a:pt x="4859842" y="5859157"/>
                  <a:pt x="4646934" y="5850140"/>
                  <a:pt x="4353585" y="5871899"/>
                </a:cubicBezTo>
                <a:cubicBezTo>
                  <a:pt x="4060236" y="5893658"/>
                  <a:pt x="3932513" y="5861958"/>
                  <a:pt x="3722631" y="5871899"/>
                </a:cubicBezTo>
                <a:cubicBezTo>
                  <a:pt x="3512749" y="5881840"/>
                  <a:pt x="3401681" y="5872931"/>
                  <a:pt x="3217867" y="5871899"/>
                </a:cubicBezTo>
                <a:cubicBezTo>
                  <a:pt x="3034053" y="5870867"/>
                  <a:pt x="2742216" y="5866907"/>
                  <a:pt x="2586913" y="5871899"/>
                </a:cubicBezTo>
                <a:cubicBezTo>
                  <a:pt x="2431610" y="5876891"/>
                  <a:pt x="2317370" y="5859119"/>
                  <a:pt x="2145245" y="5871899"/>
                </a:cubicBezTo>
                <a:cubicBezTo>
                  <a:pt x="1973120" y="5884679"/>
                  <a:pt x="1915843" y="5870877"/>
                  <a:pt x="1703577" y="5871899"/>
                </a:cubicBezTo>
                <a:cubicBezTo>
                  <a:pt x="1491311" y="5872921"/>
                  <a:pt x="1359388" y="5863204"/>
                  <a:pt x="1072622" y="5871899"/>
                </a:cubicBezTo>
                <a:cubicBezTo>
                  <a:pt x="785857" y="5880594"/>
                  <a:pt x="703876" y="5870482"/>
                  <a:pt x="567859" y="5871899"/>
                </a:cubicBezTo>
                <a:cubicBezTo>
                  <a:pt x="431842" y="5873316"/>
                  <a:pt x="183089" y="5866323"/>
                  <a:pt x="0" y="5871899"/>
                </a:cubicBezTo>
                <a:cubicBezTo>
                  <a:pt x="1629" y="5745626"/>
                  <a:pt x="7353" y="5587234"/>
                  <a:pt x="0" y="5336904"/>
                </a:cubicBezTo>
                <a:cubicBezTo>
                  <a:pt x="-7353" y="5086574"/>
                  <a:pt x="-8396" y="5090188"/>
                  <a:pt x="0" y="4860628"/>
                </a:cubicBezTo>
                <a:cubicBezTo>
                  <a:pt x="8396" y="4631068"/>
                  <a:pt x="6094" y="4358042"/>
                  <a:pt x="0" y="4149475"/>
                </a:cubicBezTo>
                <a:cubicBezTo>
                  <a:pt x="-6094" y="3940908"/>
                  <a:pt x="-10709" y="3846838"/>
                  <a:pt x="0" y="3614480"/>
                </a:cubicBezTo>
                <a:cubicBezTo>
                  <a:pt x="10709" y="3382122"/>
                  <a:pt x="6257" y="3142374"/>
                  <a:pt x="0" y="2903328"/>
                </a:cubicBezTo>
                <a:cubicBezTo>
                  <a:pt x="-6257" y="2664282"/>
                  <a:pt x="-12074" y="2489121"/>
                  <a:pt x="0" y="2133457"/>
                </a:cubicBezTo>
                <a:cubicBezTo>
                  <a:pt x="12074" y="1777793"/>
                  <a:pt x="23507" y="1750284"/>
                  <a:pt x="0" y="1539742"/>
                </a:cubicBezTo>
                <a:cubicBezTo>
                  <a:pt x="-23507" y="1329201"/>
                  <a:pt x="14022" y="1068752"/>
                  <a:pt x="0" y="769871"/>
                </a:cubicBezTo>
                <a:cubicBezTo>
                  <a:pt x="-14022" y="470990"/>
                  <a:pt x="3131" y="188809"/>
                  <a:pt x="0" y="0"/>
                </a:cubicBezTo>
                <a:close/>
              </a:path>
            </a:pathLst>
          </a:custGeom>
          <a:ln w="50800" cap="sq" cmpd="sng">
            <a:solidFill>
              <a:schemeClr val="bg1">
                <a:lumMod val="90000"/>
              </a:schemeClr>
            </a:solidFill>
            <a:miter lim="800000"/>
            <a:extLst>
              <a:ext uri="{C807C97D-BFC1-408E-A445-0C87EB9F89A2}">
                <ask:lineSketchStyleProps xmlns="" xmlns:ask="http://schemas.microsoft.com/office/drawing/2018/sketchyshapes" sd="1219033472">
                  <a:prstGeom prst="rect">
                    <a:avLst/>
                  </a:prstGeom>
                  <ask:type>
                    <ask:lineSketchFreehand/>
                  </ask:type>
                </ask:lineSketchStyleProps>
              </a:ext>
            </a:extLst>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2450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500" fill="hold"/>
                                        <p:tgtEl>
                                          <p:spTgt spid="4"/>
                                        </p:tgtEl>
                                        <p:attrNameLst>
                                          <p:attrName>style.color</p:attrName>
                                        </p:attrNameLst>
                                      </p:cBhvr>
                                      <p:to>
                                        <p:clrVal>
                                          <a:srgbClr val="1A5578"/>
                                        </p:clrVal>
                                      </p:to>
                                    </p:set>
                                    <p:set>
                                      <p:cBhvr>
                                        <p:cTn id="7" dur="500" fill="hold"/>
                                        <p:tgtEl>
                                          <p:spTgt spid="4"/>
                                        </p:tgtEl>
                                        <p:attrNameLst>
                                          <p:attrName>fillcolor</p:attrName>
                                        </p:attrNameLst>
                                      </p:cBhvr>
                                      <p:to>
                                        <p:clrVal>
                                          <a:srgbClr val="1A5578"/>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 xmlns:a16="http://schemas.microsoft.com/office/drawing/2014/main" id="{2C8B0D73-9BAF-4601-9F4B-0636F2DED1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5AF5068F-4385-4DDC-AE5A-E1E44D507E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 xmlns:a16="http://schemas.microsoft.com/office/drawing/2014/main" id="{DA263674-57D2-44F4-8DE3-05191ADA2805}"/>
              </a:ext>
            </a:extLst>
          </p:cNvPr>
          <p:cNvSpPr txBox="1"/>
          <p:nvPr/>
        </p:nvSpPr>
        <p:spPr>
          <a:xfrm>
            <a:off x="91887" y="4592340"/>
            <a:ext cx="3254187" cy="646330"/>
          </a:xfrm>
          <a:custGeom>
            <a:avLst/>
            <a:gdLst>
              <a:gd name="connsiteX0" fmla="*/ 0 w 3254187"/>
              <a:gd name="connsiteY0" fmla="*/ 0 h 646330"/>
              <a:gd name="connsiteX1" fmla="*/ 509823 w 3254187"/>
              <a:gd name="connsiteY1" fmla="*/ 0 h 646330"/>
              <a:gd name="connsiteX2" fmla="*/ 1019645 w 3254187"/>
              <a:gd name="connsiteY2" fmla="*/ 0 h 646330"/>
              <a:gd name="connsiteX3" fmla="*/ 1529468 w 3254187"/>
              <a:gd name="connsiteY3" fmla="*/ 0 h 646330"/>
              <a:gd name="connsiteX4" fmla="*/ 1974207 w 3254187"/>
              <a:gd name="connsiteY4" fmla="*/ 0 h 646330"/>
              <a:gd name="connsiteX5" fmla="*/ 2581655 w 3254187"/>
              <a:gd name="connsiteY5" fmla="*/ 0 h 646330"/>
              <a:gd name="connsiteX6" fmla="*/ 3254187 w 3254187"/>
              <a:gd name="connsiteY6" fmla="*/ 0 h 646330"/>
              <a:gd name="connsiteX7" fmla="*/ 3254187 w 3254187"/>
              <a:gd name="connsiteY7" fmla="*/ 310238 h 646330"/>
              <a:gd name="connsiteX8" fmla="*/ 3254187 w 3254187"/>
              <a:gd name="connsiteY8" fmla="*/ 646330 h 646330"/>
              <a:gd name="connsiteX9" fmla="*/ 2711823 w 3254187"/>
              <a:gd name="connsiteY9" fmla="*/ 646330 h 646330"/>
              <a:gd name="connsiteX10" fmla="*/ 2202000 w 3254187"/>
              <a:gd name="connsiteY10" fmla="*/ 646330 h 646330"/>
              <a:gd name="connsiteX11" fmla="*/ 1627094 w 3254187"/>
              <a:gd name="connsiteY11" fmla="*/ 646330 h 646330"/>
              <a:gd name="connsiteX12" fmla="*/ 1019645 w 3254187"/>
              <a:gd name="connsiteY12" fmla="*/ 646330 h 646330"/>
              <a:gd name="connsiteX13" fmla="*/ 0 w 3254187"/>
              <a:gd name="connsiteY13" fmla="*/ 646330 h 646330"/>
              <a:gd name="connsiteX14" fmla="*/ 0 w 3254187"/>
              <a:gd name="connsiteY14" fmla="*/ 336092 h 646330"/>
              <a:gd name="connsiteX15" fmla="*/ 0 w 3254187"/>
              <a:gd name="connsiteY15" fmla="*/ 0 h 64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4187" h="646330" fill="none" extrusionOk="0">
                <a:moveTo>
                  <a:pt x="0" y="0"/>
                </a:moveTo>
                <a:cubicBezTo>
                  <a:pt x="203618" y="-55085"/>
                  <a:pt x="283398" y="35786"/>
                  <a:pt x="509823" y="0"/>
                </a:cubicBezTo>
                <a:cubicBezTo>
                  <a:pt x="736248" y="-35786"/>
                  <a:pt x="880146" y="18707"/>
                  <a:pt x="1019645" y="0"/>
                </a:cubicBezTo>
                <a:cubicBezTo>
                  <a:pt x="1159144" y="-18707"/>
                  <a:pt x="1275914" y="34101"/>
                  <a:pt x="1529468" y="0"/>
                </a:cubicBezTo>
                <a:cubicBezTo>
                  <a:pt x="1783022" y="-34101"/>
                  <a:pt x="1861180" y="17661"/>
                  <a:pt x="1974207" y="0"/>
                </a:cubicBezTo>
                <a:cubicBezTo>
                  <a:pt x="2087234" y="-17661"/>
                  <a:pt x="2426389" y="24012"/>
                  <a:pt x="2581655" y="0"/>
                </a:cubicBezTo>
                <a:cubicBezTo>
                  <a:pt x="2736921" y="-24012"/>
                  <a:pt x="3075052" y="71497"/>
                  <a:pt x="3254187" y="0"/>
                </a:cubicBezTo>
                <a:cubicBezTo>
                  <a:pt x="3263111" y="72491"/>
                  <a:pt x="3246051" y="192932"/>
                  <a:pt x="3254187" y="310238"/>
                </a:cubicBezTo>
                <a:cubicBezTo>
                  <a:pt x="3262323" y="427544"/>
                  <a:pt x="3234693" y="546260"/>
                  <a:pt x="3254187" y="646330"/>
                </a:cubicBezTo>
                <a:cubicBezTo>
                  <a:pt x="2988060" y="681920"/>
                  <a:pt x="2863771" y="587997"/>
                  <a:pt x="2711823" y="646330"/>
                </a:cubicBezTo>
                <a:cubicBezTo>
                  <a:pt x="2559875" y="704663"/>
                  <a:pt x="2346063" y="636185"/>
                  <a:pt x="2202000" y="646330"/>
                </a:cubicBezTo>
                <a:cubicBezTo>
                  <a:pt x="2057937" y="656475"/>
                  <a:pt x="1753505" y="607273"/>
                  <a:pt x="1627094" y="646330"/>
                </a:cubicBezTo>
                <a:cubicBezTo>
                  <a:pt x="1500683" y="685387"/>
                  <a:pt x="1200794" y="590676"/>
                  <a:pt x="1019645" y="646330"/>
                </a:cubicBezTo>
                <a:cubicBezTo>
                  <a:pt x="838496" y="701984"/>
                  <a:pt x="247597" y="617399"/>
                  <a:pt x="0" y="646330"/>
                </a:cubicBezTo>
                <a:cubicBezTo>
                  <a:pt x="-20975" y="567880"/>
                  <a:pt x="15618" y="489470"/>
                  <a:pt x="0" y="336092"/>
                </a:cubicBezTo>
                <a:cubicBezTo>
                  <a:pt x="-15618" y="182714"/>
                  <a:pt x="28149" y="92287"/>
                  <a:pt x="0" y="0"/>
                </a:cubicBezTo>
                <a:close/>
              </a:path>
              <a:path w="3254187" h="646330" stroke="0" extrusionOk="0">
                <a:moveTo>
                  <a:pt x="0" y="0"/>
                </a:moveTo>
                <a:cubicBezTo>
                  <a:pt x="280592" y="-52672"/>
                  <a:pt x="445972" y="34832"/>
                  <a:pt x="574906" y="0"/>
                </a:cubicBezTo>
                <a:cubicBezTo>
                  <a:pt x="703840" y="-34832"/>
                  <a:pt x="967712" y="66177"/>
                  <a:pt x="1149813" y="0"/>
                </a:cubicBezTo>
                <a:cubicBezTo>
                  <a:pt x="1331914" y="-66177"/>
                  <a:pt x="1619749" y="51520"/>
                  <a:pt x="1757261" y="0"/>
                </a:cubicBezTo>
                <a:cubicBezTo>
                  <a:pt x="1894773" y="-51520"/>
                  <a:pt x="2078765" y="5852"/>
                  <a:pt x="2364709" y="0"/>
                </a:cubicBezTo>
                <a:cubicBezTo>
                  <a:pt x="2650653" y="-5852"/>
                  <a:pt x="2886267" y="66070"/>
                  <a:pt x="3254187" y="0"/>
                </a:cubicBezTo>
                <a:cubicBezTo>
                  <a:pt x="3280720" y="141984"/>
                  <a:pt x="3230984" y="177050"/>
                  <a:pt x="3254187" y="329628"/>
                </a:cubicBezTo>
                <a:cubicBezTo>
                  <a:pt x="3277390" y="482206"/>
                  <a:pt x="3222487" y="576008"/>
                  <a:pt x="3254187" y="646330"/>
                </a:cubicBezTo>
                <a:cubicBezTo>
                  <a:pt x="3127770" y="696244"/>
                  <a:pt x="2939451" y="632544"/>
                  <a:pt x="2809448" y="646330"/>
                </a:cubicBezTo>
                <a:cubicBezTo>
                  <a:pt x="2679445" y="660116"/>
                  <a:pt x="2410388" y="591361"/>
                  <a:pt x="2202000" y="646330"/>
                </a:cubicBezTo>
                <a:cubicBezTo>
                  <a:pt x="1993612" y="701299"/>
                  <a:pt x="1938928" y="635148"/>
                  <a:pt x="1724719" y="646330"/>
                </a:cubicBezTo>
                <a:cubicBezTo>
                  <a:pt x="1510510" y="657512"/>
                  <a:pt x="1501452" y="634210"/>
                  <a:pt x="1279980" y="646330"/>
                </a:cubicBezTo>
                <a:cubicBezTo>
                  <a:pt x="1058508" y="658450"/>
                  <a:pt x="888259" y="624948"/>
                  <a:pt x="672532" y="646330"/>
                </a:cubicBezTo>
                <a:cubicBezTo>
                  <a:pt x="456805" y="667712"/>
                  <a:pt x="200044" y="637691"/>
                  <a:pt x="0" y="646330"/>
                </a:cubicBezTo>
                <a:cubicBezTo>
                  <a:pt x="-10922" y="496903"/>
                  <a:pt x="6867" y="428498"/>
                  <a:pt x="0" y="329628"/>
                </a:cubicBezTo>
                <a:cubicBezTo>
                  <a:pt x="-6867" y="230758"/>
                  <a:pt x="3696" y="126932"/>
                  <a:pt x="0" y="0"/>
                </a:cubicBezTo>
                <a:close/>
              </a:path>
            </a:pathLst>
          </a:custGeom>
          <a:ln w="28575">
            <a:solidFill>
              <a:srgbClr val="FFFFFF"/>
            </a:solidFill>
            <a:extLst>
              <a:ext uri="{C807C97D-BFC1-408E-A445-0C87EB9F89A2}">
                <ask:lineSketchStyleProps xmlns="" xmlns:ask="http://schemas.microsoft.com/office/drawing/2018/sketchyshapes" sd="2530229070">
                  <a:prstGeom prst="rect">
                    <a:avLst/>
                  </a:prstGeom>
                  <ask:type>
                    <ask:lineSketchScribble/>
                  </ask:type>
                </ask:lineSketchStyleProps>
              </a:ext>
            </a:extLst>
          </a:ln>
        </p:spPr>
        <p:txBody>
          <a:bodyPr vert="horz" lIns="91440" tIns="45720" rIns="91440" bIns="45720" rtlCol="0" anchor="ctr">
            <a:normAutofit/>
          </a:bodyPr>
          <a:lstStyle/>
          <a:p>
            <a:pPr algn="ctr">
              <a:spcBef>
                <a:spcPts val="1000"/>
              </a:spcBef>
              <a:buSzPct val="80000"/>
            </a:pPr>
            <a:endParaRPr lang="en-US" b="1" u="heavy" spc="160" dirty="0">
              <a:solidFill>
                <a:schemeClr val="tx2">
                  <a:lumMod val="10000"/>
                </a:schemeClr>
              </a:solidFill>
              <a:effectLst>
                <a:outerShdw blurRad="38100" dist="38100" dir="2700000" algn="tl">
                  <a:srgbClr val="000000">
                    <a:alpha val="43137"/>
                  </a:srgbClr>
                </a:outerShdw>
              </a:effectLst>
              <a:ea typeface="Batang" panose="02030600000101010101" pitchFamily="18" charset="-127"/>
            </a:endParaRPr>
          </a:p>
        </p:txBody>
      </p:sp>
      <p:sp>
        <p:nvSpPr>
          <p:cNvPr id="7" name="TextBox 6">
            <a:extLst>
              <a:ext uri="{FF2B5EF4-FFF2-40B4-BE49-F238E27FC236}">
                <a16:creationId xmlns="" xmlns:a16="http://schemas.microsoft.com/office/drawing/2014/main" id="{395B8A1C-166A-4EB8-B73E-0F7E50122C11}"/>
              </a:ext>
            </a:extLst>
          </p:cNvPr>
          <p:cNvSpPr txBox="1"/>
          <p:nvPr/>
        </p:nvSpPr>
        <p:spPr>
          <a:xfrm>
            <a:off x="218642" y="863596"/>
            <a:ext cx="3254187" cy="923330"/>
          </a:xfrm>
          <a:custGeom>
            <a:avLst/>
            <a:gdLst>
              <a:gd name="connsiteX0" fmla="*/ 0 w 3254187"/>
              <a:gd name="connsiteY0" fmla="*/ 0 h 923330"/>
              <a:gd name="connsiteX1" fmla="*/ 574906 w 3254187"/>
              <a:gd name="connsiteY1" fmla="*/ 0 h 923330"/>
              <a:gd name="connsiteX2" fmla="*/ 1084729 w 3254187"/>
              <a:gd name="connsiteY2" fmla="*/ 0 h 923330"/>
              <a:gd name="connsiteX3" fmla="*/ 1594552 w 3254187"/>
              <a:gd name="connsiteY3" fmla="*/ 0 h 923330"/>
              <a:gd name="connsiteX4" fmla="*/ 2202000 w 3254187"/>
              <a:gd name="connsiteY4" fmla="*/ 0 h 923330"/>
              <a:gd name="connsiteX5" fmla="*/ 3254187 w 3254187"/>
              <a:gd name="connsiteY5" fmla="*/ 0 h 923330"/>
              <a:gd name="connsiteX6" fmla="*/ 3254187 w 3254187"/>
              <a:gd name="connsiteY6" fmla="*/ 461665 h 923330"/>
              <a:gd name="connsiteX7" fmla="*/ 3254187 w 3254187"/>
              <a:gd name="connsiteY7" fmla="*/ 923330 h 923330"/>
              <a:gd name="connsiteX8" fmla="*/ 2776906 w 3254187"/>
              <a:gd name="connsiteY8" fmla="*/ 923330 h 923330"/>
              <a:gd name="connsiteX9" fmla="*/ 2299625 w 3254187"/>
              <a:gd name="connsiteY9" fmla="*/ 923330 h 923330"/>
              <a:gd name="connsiteX10" fmla="*/ 1789803 w 3254187"/>
              <a:gd name="connsiteY10" fmla="*/ 923330 h 923330"/>
              <a:gd name="connsiteX11" fmla="*/ 1182355 w 3254187"/>
              <a:gd name="connsiteY11" fmla="*/ 923330 h 923330"/>
              <a:gd name="connsiteX12" fmla="*/ 574906 w 3254187"/>
              <a:gd name="connsiteY12" fmla="*/ 923330 h 923330"/>
              <a:gd name="connsiteX13" fmla="*/ 0 w 3254187"/>
              <a:gd name="connsiteY13" fmla="*/ 923330 h 923330"/>
              <a:gd name="connsiteX14" fmla="*/ 0 w 3254187"/>
              <a:gd name="connsiteY14" fmla="*/ 470898 h 923330"/>
              <a:gd name="connsiteX15" fmla="*/ 0 w 3254187"/>
              <a:gd name="connsiteY15"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4187" h="923330" extrusionOk="0">
                <a:moveTo>
                  <a:pt x="0" y="0"/>
                </a:moveTo>
                <a:cubicBezTo>
                  <a:pt x="196512" y="-37339"/>
                  <a:pt x="336753" y="26621"/>
                  <a:pt x="574906" y="0"/>
                </a:cubicBezTo>
                <a:cubicBezTo>
                  <a:pt x="813059" y="-26621"/>
                  <a:pt x="893179" y="28731"/>
                  <a:pt x="1084729" y="0"/>
                </a:cubicBezTo>
                <a:cubicBezTo>
                  <a:pt x="1276279" y="-28731"/>
                  <a:pt x="1396353" y="45657"/>
                  <a:pt x="1594552" y="0"/>
                </a:cubicBezTo>
                <a:cubicBezTo>
                  <a:pt x="1792751" y="-45657"/>
                  <a:pt x="2068546" y="11926"/>
                  <a:pt x="2202000" y="0"/>
                </a:cubicBezTo>
                <a:cubicBezTo>
                  <a:pt x="2335454" y="-11926"/>
                  <a:pt x="2922956" y="106540"/>
                  <a:pt x="3254187" y="0"/>
                </a:cubicBezTo>
                <a:cubicBezTo>
                  <a:pt x="3271454" y="166352"/>
                  <a:pt x="3226668" y="307728"/>
                  <a:pt x="3254187" y="461665"/>
                </a:cubicBezTo>
                <a:cubicBezTo>
                  <a:pt x="3281706" y="615603"/>
                  <a:pt x="3247910" y="806733"/>
                  <a:pt x="3254187" y="923330"/>
                </a:cubicBezTo>
                <a:cubicBezTo>
                  <a:pt x="3104917" y="927062"/>
                  <a:pt x="2917521" y="872021"/>
                  <a:pt x="2776906" y="923330"/>
                </a:cubicBezTo>
                <a:cubicBezTo>
                  <a:pt x="2636291" y="974639"/>
                  <a:pt x="2404154" y="877623"/>
                  <a:pt x="2299625" y="923330"/>
                </a:cubicBezTo>
                <a:cubicBezTo>
                  <a:pt x="2195096" y="969037"/>
                  <a:pt x="2015987" y="887396"/>
                  <a:pt x="1789803" y="923330"/>
                </a:cubicBezTo>
                <a:cubicBezTo>
                  <a:pt x="1563619" y="959264"/>
                  <a:pt x="1383858" y="872538"/>
                  <a:pt x="1182355" y="923330"/>
                </a:cubicBezTo>
                <a:cubicBezTo>
                  <a:pt x="980852" y="974122"/>
                  <a:pt x="848742" y="882510"/>
                  <a:pt x="574906" y="923330"/>
                </a:cubicBezTo>
                <a:cubicBezTo>
                  <a:pt x="301070" y="964150"/>
                  <a:pt x="218698" y="911235"/>
                  <a:pt x="0" y="923330"/>
                </a:cubicBezTo>
                <a:cubicBezTo>
                  <a:pt x="-41433" y="772618"/>
                  <a:pt x="16640" y="576576"/>
                  <a:pt x="0" y="470898"/>
                </a:cubicBezTo>
                <a:cubicBezTo>
                  <a:pt x="-16640" y="365220"/>
                  <a:pt x="22509" y="202564"/>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165100"/>
            <a:r>
              <a:rPr lang="en-US" sz="1800" b="1" dirty="0">
                <a:solidFill>
                  <a:schemeClr val="tx2">
                    <a:lumMod val="10000"/>
                  </a:schemeClr>
                </a:solidFill>
                <a:effectLst>
                  <a:outerShdw blurRad="38100" dist="38100" dir="2700000" algn="tl">
                    <a:srgbClr val="000000">
                      <a:alpha val="43137"/>
                    </a:srgbClr>
                  </a:outerShdw>
                </a:effectLst>
                <a:latin typeface="+mj-lt"/>
              </a:rPr>
              <a:t>Study Name : chip-seq for MoIug4 in rice</a:t>
            </a:r>
            <a:endParaRPr lang="ar-EG" sz="1800" b="1" dirty="0">
              <a:solidFill>
                <a:schemeClr val="tx2">
                  <a:lumMod val="10000"/>
                </a:schemeClr>
              </a:solidFill>
              <a:effectLst>
                <a:outerShdw blurRad="38100" dist="38100" dir="2700000" algn="tl">
                  <a:srgbClr val="000000">
                    <a:alpha val="43137"/>
                  </a:srgbClr>
                </a:outerShdw>
              </a:effectLst>
              <a:latin typeface="+mj-lt"/>
            </a:endParaRPr>
          </a:p>
          <a:p>
            <a:pPr marL="165100" indent="0">
              <a:buNone/>
            </a:pPr>
            <a:endParaRPr lang="en-US" sz="1800" b="1" dirty="0">
              <a:solidFill>
                <a:schemeClr val="tx2">
                  <a:lumMod val="10000"/>
                </a:schemeClr>
              </a:solidFill>
              <a:effectLst>
                <a:outerShdw blurRad="38100" dist="38100" dir="2700000" algn="tl">
                  <a:srgbClr val="000000">
                    <a:alpha val="43137"/>
                  </a:srgbClr>
                </a:outerShdw>
              </a:effectLst>
              <a:latin typeface="+mj-lt"/>
            </a:endParaRPr>
          </a:p>
        </p:txBody>
      </p:sp>
      <p:sp>
        <p:nvSpPr>
          <p:cNvPr id="21" name="TextBox 20">
            <a:extLst>
              <a:ext uri="{FF2B5EF4-FFF2-40B4-BE49-F238E27FC236}">
                <a16:creationId xmlns="" xmlns:a16="http://schemas.microsoft.com/office/drawing/2014/main" id="{0011BF0D-AFE3-4116-B4D5-86C9BBE8E9B7}"/>
              </a:ext>
            </a:extLst>
          </p:cNvPr>
          <p:cNvSpPr txBox="1"/>
          <p:nvPr/>
        </p:nvSpPr>
        <p:spPr>
          <a:xfrm>
            <a:off x="3672521" y="863596"/>
            <a:ext cx="8246409" cy="1200329"/>
          </a:xfrm>
          <a:prstGeom prst="rect">
            <a:avLst/>
          </a:prstGeom>
          <a:noFill/>
        </p:spPr>
        <p:txBody>
          <a:bodyPr wrap="square">
            <a:spAutoFit/>
          </a:bodyPr>
          <a:lstStyle/>
          <a:p>
            <a:pPr marL="165100"/>
            <a:r>
              <a:rPr lang="en-US" sz="1800" dirty="0">
                <a:solidFill>
                  <a:schemeClr val="tx2">
                    <a:lumMod val="10000"/>
                  </a:schemeClr>
                </a:solidFill>
                <a:latin typeface="Abadi" panose="020B0604020104020204" pitchFamily="34" charset="0"/>
              </a:rPr>
              <a:t>In this project the separation of the molug4 transcription factor from M. </a:t>
            </a:r>
            <a:r>
              <a:rPr lang="en-US" sz="1800" dirty="0" err="1">
                <a:solidFill>
                  <a:schemeClr val="tx2">
                    <a:lumMod val="10000"/>
                  </a:schemeClr>
                </a:solidFill>
                <a:latin typeface="Abadi" panose="020B0604020104020204" pitchFamily="34" charset="0"/>
              </a:rPr>
              <a:t>oryzae</a:t>
            </a:r>
            <a:r>
              <a:rPr lang="en-US" sz="1800" dirty="0">
                <a:solidFill>
                  <a:schemeClr val="tx2">
                    <a:lumMod val="10000"/>
                  </a:schemeClr>
                </a:solidFill>
                <a:latin typeface="Abadi" panose="020B0604020104020204" pitchFamily="34" charset="0"/>
              </a:rPr>
              <a:t> into a rice kernel.MOAtf1 chip seq assays were performed to detect the molug4-GFP polymorphism bound to the promoters in whole rice.</a:t>
            </a:r>
          </a:p>
          <a:p>
            <a:pPr marL="165100" indent="0">
              <a:buNone/>
            </a:pPr>
            <a:endParaRPr lang="ar-EG" sz="1800" dirty="0">
              <a:solidFill>
                <a:schemeClr val="tx2">
                  <a:lumMod val="10000"/>
                </a:schemeClr>
              </a:solidFill>
              <a:latin typeface="Abadi" panose="020B0604020104020204" pitchFamily="34" charset="0"/>
            </a:endParaRPr>
          </a:p>
        </p:txBody>
      </p:sp>
      <p:sp>
        <p:nvSpPr>
          <p:cNvPr id="22" name="TextBox 21">
            <a:extLst>
              <a:ext uri="{FF2B5EF4-FFF2-40B4-BE49-F238E27FC236}">
                <a16:creationId xmlns="" xmlns:a16="http://schemas.microsoft.com/office/drawing/2014/main" id="{0F72042E-AE94-4D03-8F8C-9625209AB0B8}"/>
              </a:ext>
            </a:extLst>
          </p:cNvPr>
          <p:cNvSpPr txBox="1"/>
          <p:nvPr/>
        </p:nvSpPr>
        <p:spPr>
          <a:xfrm>
            <a:off x="3527257" y="4064167"/>
            <a:ext cx="8071598" cy="1754326"/>
          </a:xfrm>
          <a:prstGeom prst="rect">
            <a:avLst/>
          </a:prstGeom>
          <a:noFill/>
        </p:spPr>
        <p:txBody>
          <a:bodyPr wrap="square">
            <a:spAutoFit/>
          </a:bodyPr>
          <a:lstStyle/>
          <a:p>
            <a:pPr marL="165100" indent="0">
              <a:buNone/>
            </a:pPr>
            <a:r>
              <a:rPr lang="ar-EG" sz="1800" dirty="0">
                <a:solidFill>
                  <a:schemeClr val="tx2">
                    <a:lumMod val="10000"/>
                  </a:schemeClr>
                </a:solidFill>
                <a:latin typeface="Abadi" panose="020B0604020104020204" pitchFamily="34" charset="0"/>
              </a:rPr>
              <a:t> </a:t>
            </a:r>
            <a:r>
              <a:rPr lang="en-US" sz="1800" dirty="0">
                <a:solidFill>
                  <a:schemeClr val="tx2">
                    <a:lumMod val="10000"/>
                  </a:schemeClr>
                </a:solidFill>
                <a:latin typeface="Abadi" panose="020B0604020104020204" pitchFamily="34" charset="0"/>
              </a:rPr>
              <a:t>In this study, DNA DSBs perform genetic recombination in discrete regions of the genome called recombination hotspots. Although DSBs can be mapped using chip-seq as mammalian hot recombination points it remains a challenge due to the low recombination frequency. To overcome this, single-stranded DNA (SSDs)(SSDNA) were sequenced. which detects single-stranded DNA bound to proteins at the ends of the DSB.</a:t>
            </a:r>
          </a:p>
        </p:txBody>
      </p:sp>
      <p:sp>
        <p:nvSpPr>
          <p:cNvPr id="23" name="TextBox 22">
            <a:extLst>
              <a:ext uri="{FF2B5EF4-FFF2-40B4-BE49-F238E27FC236}">
                <a16:creationId xmlns="" xmlns:a16="http://schemas.microsoft.com/office/drawing/2014/main" id="{A0586F89-9C50-405B-93E3-1F9BA27E27AE}"/>
              </a:ext>
            </a:extLst>
          </p:cNvPr>
          <p:cNvSpPr txBox="1"/>
          <p:nvPr/>
        </p:nvSpPr>
        <p:spPr>
          <a:xfrm>
            <a:off x="-91888" y="4446801"/>
            <a:ext cx="3437962" cy="615553"/>
          </a:xfrm>
          <a:prstGeom prst="rect">
            <a:avLst/>
          </a:prstGeom>
          <a:noFill/>
        </p:spPr>
        <p:txBody>
          <a:bodyPr wrap="square">
            <a:spAutoFit/>
          </a:bodyPr>
          <a:lstStyle/>
          <a:p>
            <a:pPr marL="165100" indent="0">
              <a:buNone/>
            </a:pPr>
            <a:r>
              <a:rPr lang="en-US" sz="1600" b="1" dirty="0">
                <a:solidFill>
                  <a:schemeClr val="tx2">
                    <a:lumMod val="10000"/>
                  </a:schemeClr>
                </a:solidFill>
                <a:effectLst>
                  <a:outerShdw blurRad="38100" dist="38100" dir="2700000" algn="tl">
                    <a:srgbClr val="000000">
                      <a:alpha val="43137"/>
                    </a:srgbClr>
                  </a:outerShdw>
                </a:effectLst>
                <a:latin typeface="+mj-lt"/>
              </a:rPr>
              <a:t/>
            </a:r>
            <a:br>
              <a:rPr lang="en-US" sz="1600" b="1" dirty="0">
                <a:solidFill>
                  <a:schemeClr val="tx2">
                    <a:lumMod val="10000"/>
                  </a:schemeClr>
                </a:solidFill>
                <a:effectLst>
                  <a:outerShdw blurRad="38100" dist="38100" dir="2700000" algn="tl">
                    <a:srgbClr val="000000">
                      <a:alpha val="43137"/>
                    </a:srgbClr>
                  </a:outerShdw>
                </a:effectLst>
                <a:latin typeface="+mj-lt"/>
              </a:rPr>
            </a:br>
            <a:r>
              <a:rPr lang="en-US" sz="1800" b="1" dirty="0">
                <a:solidFill>
                  <a:schemeClr val="tx2">
                    <a:lumMod val="10000"/>
                  </a:schemeClr>
                </a:solidFill>
                <a:effectLst>
                  <a:outerShdw blurRad="38100" dist="38100" dir="2700000" algn="tl">
                    <a:srgbClr val="000000">
                      <a:alpha val="43137"/>
                    </a:srgbClr>
                  </a:outerShdw>
                </a:effectLst>
                <a:latin typeface="+mj-lt"/>
              </a:rPr>
              <a:t> Study Name : Mus musculus</a:t>
            </a:r>
            <a:endParaRPr lang="ar-EG" sz="1800" b="1" dirty="0">
              <a:solidFill>
                <a:schemeClr val="tx2">
                  <a:lumMod val="10000"/>
                </a:schemeClr>
              </a:solidFill>
              <a:effectLst>
                <a:outerShdw blurRad="38100" dist="38100" dir="2700000" algn="tl">
                  <a:srgbClr val="000000">
                    <a:alpha val="43137"/>
                  </a:srgbClr>
                </a:outerShdw>
              </a:effectLst>
              <a:latin typeface="+mj-lt"/>
            </a:endParaRPr>
          </a:p>
        </p:txBody>
      </p:sp>
      <p:sp>
        <p:nvSpPr>
          <p:cNvPr id="24" name="TextBox 23">
            <a:extLst>
              <a:ext uri="{FF2B5EF4-FFF2-40B4-BE49-F238E27FC236}">
                <a16:creationId xmlns="" xmlns:a16="http://schemas.microsoft.com/office/drawing/2014/main" id="{BE299373-64CE-489A-960D-F10E8FC04DC7}"/>
              </a:ext>
            </a:extLst>
          </p:cNvPr>
          <p:cNvSpPr txBox="1"/>
          <p:nvPr/>
        </p:nvSpPr>
        <p:spPr>
          <a:xfrm>
            <a:off x="218642" y="2603679"/>
            <a:ext cx="3254187" cy="369332"/>
          </a:xfrm>
          <a:custGeom>
            <a:avLst/>
            <a:gdLst>
              <a:gd name="connsiteX0" fmla="*/ 0 w 3254187"/>
              <a:gd name="connsiteY0" fmla="*/ 0 h 369332"/>
              <a:gd name="connsiteX1" fmla="*/ 574906 w 3254187"/>
              <a:gd name="connsiteY1" fmla="*/ 0 h 369332"/>
              <a:gd name="connsiteX2" fmla="*/ 1084729 w 3254187"/>
              <a:gd name="connsiteY2" fmla="*/ 0 h 369332"/>
              <a:gd name="connsiteX3" fmla="*/ 1594552 w 3254187"/>
              <a:gd name="connsiteY3" fmla="*/ 0 h 369332"/>
              <a:gd name="connsiteX4" fmla="*/ 2202000 w 3254187"/>
              <a:gd name="connsiteY4" fmla="*/ 0 h 369332"/>
              <a:gd name="connsiteX5" fmla="*/ 3254187 w 3254187"/>
              <a:gd name="connsiteY5" fmla="*/ 0 h 369332"/>
              <a:gd name="connsiteX6" fmla="*/ 3254187 w 3254187"/>
              <a:gd name="connsiteY6" fmla="*/ 369332 h 369332"/>
              <a:gd name="connsiteX7" fmla="*/ 2646739 w 3254187"/>
              <a:gd name="connsiteY7" fmla="*/ 369332 h 369332"/>
              <a:gd name="connsiteX8" fmla="*/ 2169458 w 3254187"/>
              <a:gd name="connsiteY8" fmla="*/ 369332 h 369332"/>
              <a:gd name="connsiteX9" fmla="*/ 1692177 w 3254187"/>
              <a:gd name="connsiteY9" fmla="*/ 369332 h 369332"/>
              <a:gd name="connsiteX10" fmla="*/ 1182355 w 3254187"/>
              <a:gd name="connsiteY10" fmla="*/ 369332 h 369332"/>
              <a:gd name="connsiteX11" fmla="*/ 574906 w 3254187"/>
              <a:gd name="connsiteY11" fmla="*/ 369332 h 369332"/>
              <a:gd name="connsiteX12" fmla="*/ 0 w 3254187"/>
              <a:gd name="connsiteY12" fmla="*/ 369332 h 369332"/>
              <a:gd name="connsiteX13" fmla="*/ 0 w 3254187"/>
              <a:gd name="connsiteY13"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4187" h="369332" extrusionOk="0">
                <a:moveTo>
                  <a:pt x="0" y="0"/>
                </a:moveTo>
                <a:cubicBezTo>
                  <a:pt x="196512" y="-37339"/>
                  <a:pt x="336753" y="26621"/>
                  <a:pt x="574906" y="0"/>
                </a:cubicBezTo>
                <a:cubicBezTo>
                  <a:pt x="813059" y="-26621"/>
                  <a:pt x="893179" y="28731"/>
                  <a:pt x="1084729" y="0"/>
                </a:cubicBezTo>
                <a:cubicBezTo>
                  <a:pt x="1276279" y="-28731"/>
                  <a:pt x="1396353" y="45657"/>
                  <a:pt x="1594552" y="0"/>
                </a:cubicBezTo>
                <a:cubicBezTo>
                  <a:pt x="1792751" y="-45657"/>
                  <a:pt x="2068546" y="11926"/>
                  <a:pt x="2202000" y="0"/>
                </a:cubicBezTo>
                <a:cubicBezTo>
                  <a:pt x="2335454" y="-11926"/>
                  <a:pt x="2922956" y="106540"/>
                  <a:pt x="3254187" y="0"/>
                </a:cubicBezTo>
                <a:cubicBezTo>
                  <a:pt x="3260374" y="117046"/>
                  <a:pt x="3215588" y="255198"/>
                  <a:pt x="3254187" y="369332"/>
                </a:cubicBezTo>
                <a:cubicBezTo>
                  <a:pt x="3007296" y="416975"/>
                  <a:pt x="2893026" y="368111"/>
                  <a:pt x="2646739" y="369332"/>
                </a:cubicBezTo>
                <a:cubicBezTo>
                  <a:pt x="2400452" y="370553"/>
                  <a:pt x="2310073" y="318023"/>
                  <a:pt x="2169458" y="369332"/>
                </a:cubicBezTo>
                <a:cubicBezTo>
                  <a:pt x="2028843" y="420641"/>
                  <a:pt x="1796706" y="323625"/>
                  <a:pt x="1692177" y="369332"/>
                </a:cubicBezTo>
                <a:cubicBezTo>
                  <a:pt x="1587648" y="415039"/>
                  <a:pt x="1408539" y="333398"/>
                  <a:pt x="1182355" y="369332"/>
                </a:cubicBezTo>
                <a:cubicBezTo>
                  <a:pt x="956171" y="405266"/>
                  <a:pt x="781157" y="322776"/>
                  <a:pt x="574906" y="369332"/>
                </a:cubicBezTo>
                <a:cubicBezTo>
                  <a:pt x="368655" y="415888"/>
                  <a:pt x="126103" y="354814"/>
                  <a:pt x="0" y="369332"/>
                </a:cubicBezTo>
                <a:cubicBezTo>
                  <a:pt x="-2049" y="250445"/>
                  <a:pt x="29925" y="142211"/>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165100" indent="0">
              <a:buNone/>
            </a:pPr>
            <a:r>
              <a:rPr lang="en-US" sz="1800" b="1" dirty="0">
                <a:solidFill>
                  <a:schemeClr val="tx2">
                    <a:lumMod val="10000"/>
                  </a:schemeClr>
                </a:solidFill>
                <a:effectLst>
                  <a:outerShdw blurRad="38100" dist="38100" dir="2700000" algn="tl">
                    <a:srgbClr val="000000">
                      <a:alpha val="43137"/>
                    </a:srgbClr>
                  </a:outerShdw>
                </a:effectLst>
                <a:latin typeface="+mj-lt"/>
              </a:rPr>
              <a:t> Study Name : Homo sapiens</a:t>
            </a:r>
          </a:p>
        </p:txBody>
      </p:sp>
      <p:sp>
        <p:nvSpPr>
          <p:cNvPr id="25" name="TextBox 24">
            <a:extLst>
              <a:ext uri="{FF2B5EF4-FFF2-40B4-BE49-F238E27FC236}">
                <a16:creationId xmlns="" xmlns:a16="http://schemas.microsoft.com/office/drawing/2014/main" id="{ED893E2D-7C75-4292-81BB-40D47A9C49E4}"/>
              </a:ext>
            </a:extLst>
          </p:cNvPr>
          <p:cNvSpPr txBox="1"/>
          <p:nvPr/>
        </p:nvSpPr>
        <p:spPr>
          <a:xfrm>
            <a:off x="3913548" y="2441007"/>
            <a:ext cx="8017852" cy="923330"/>
          </a:xfrm>
          <a:prstGeom prst="rect">
            <a:avLst/>
          </a:prstGeom>
          <a:noFill/>
        </p:spPr>
        <p:txBody>
          <a:bodyPr wrap="square">
            <a:spAutoFit/>
          </a:bodyPr>
          <a:lstStyle/>
          <a:p>
            <a:pPr>
              <a:buNone/>
            </a:pPr>
            <a:r>
              <a:rPr lang="en-US" sz="1800" dirty="0">
                <a:solidFill>
                  <a:schemeClr val="tx2">
                    <a:lumMod val="10000"/>
                  </a:schemeClr>
                </a:solidFill>
                <a:latin typeface="Abadi" panose="020B0604020104020204" pitchFamily="34" charset="0"/>
              </a:rPr>
              <a:t>In this study, cancer develops through the actions of transcription factors and cofactors that bind to the genome and form enhancers that stimulate gene expression.</a:t>
            </a:r>
            <a:endParaRPr lang="ar-EG" sz="1800" dirty="0">
              <a:solidFill>
                <a:schemeClr val="tx2">
                  <a:lumMod val="10000"/>
                </a:schemeClr>
              </a:solidFill>
              <a:latin typeface="Abadi" panose="020B0604020104020204" pitchFamily="34" charset="0"/>
            </a:endParaRPr>
          </a:p>
        </p:txBody>
      </p:sp>
      <p:sp>
        <p:nvSpPr>
          <p:cNvPr id="13" name="TextBox 12">
            <a:extLst>
              <a:ext uri="{FF2B5EF4-FFF2-40B4-BE49-F238E27FC236}">
                <a16:creationId xmlns="" xmlns:a16="http://schemas.microsoft.com/office/drawing/2014/main" id="{1E2B9225-CBB2-48BA-BBFE-DF4214BA18AD}"/>
              </a:ext>
            </a:extLst>
          </p:cNvPr>
          <p:cNvSpPr txBox="1"/>
          <p:nvPr/>
        </p:nvSpPr>
        <p:spPr>
          <a:xfrm>
            <a:off x="2865824" y="-18050"/>
            <a:ext cx="6340288" cy="523220"/>
          </a:xfrm>
          <a:prstGeom prst="rect">
            <a:avLst/>
          </a:prstGeom>
          <a:noFill/>
        </p:spPr>
        <p:txBody>
          <a:bodyPr wrap="square">
            <a:spAutoFit/>
          </a:bodyPr>
          <a:lstStyle/>
          <a:p>
            <a:r>
              <a:rPr lang="en-US" sz="2800" dirty="0">
                <a:solidFill>
                  <a:schemeClr val="tx2">
                    <a:lumMod val="10000"/>
                  </a:schemeClr>
                </a:solidFill>
                <a:effectLst>
                  <a:outerShdw blurRad="38100" dist="38100" dir="2700000" algn="tl">
                    <a:srgbClr val="000000">
                      <a:alpha val="43137"/>
                    </a:srgbClr>
                  </a:outerShdw>
                </a:effectLst>
              </a:rPr>
              <a:t>Studies of chip seq</a:t>
            </a:r>
            <a:endParaRPr lang="en-US" sz="2800" dirty="0">
              <a:solidFill>
                <a:schemeClr val="tx2">
                  <a:lumMod val="10000"/>
                </a:schemeClr>
              </a:solidFill>
            </a:endParaRPr>
          </a:p>
        </p:txBody>
      </p:sp>
    </p:spTree>
    <p:extLst>
      <p:ext uri="{BB962C8B-B14F-4D97-AF65-F5344CB8AC3E}">
        <p14:creationId xmlns:p14="http://schemas.microsoft.com/office/powerpoint/2010/main" val="278563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 xmlns:a16="http://schemas.microsoft.com/office/drawing/2014/main" id="{2C8B0D73-9BAF-4601-9F4B-0636F2DED1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5AF5068F-4385-4DDC-AE5A-E1E44D507E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 xmlns:a16="http://schemas.microsoft.com/office/drawing/2014/main" id="{DA263674-57D2-44F4-8DE3-05191ADA2805}"/>
              </a:ext>
            </a:extLst>
          </p:cNvPr>
          <p:cNvSpPr txBox="1"/>
          <p:nvPr/>
        </p:nvSpPr>
        <p:spPr>
          <a:xfrm>
            <a:off x="0" y="4572001"/>
            <a:ext cx="3274005" cy="494702"/>
          </a:xfrm>
          <a:custGeom>
            <a:avLst/>
            <a:gdLst>
              <a:gd name="connsiteX0" fmla="*/ 0 w 3274005"/>
              <a:gd name="connsiteY0" fmla="*/ 0 h 494702"/>
              <a:gd name="connsiteX1" fmla="*/ 480187 w 3274005"/>
              <a:gd name="connsiteY1" fmla="*/ 0 h 494702"/>
              <a:gd name="connsiteX2" fmla="*/ 993115 w 3274005"/>
              <a:gd name="connsiteY2" fmla="*/ 0 h 494702"/>
              <a:gd name="connsiteX3" fmla="*/ 1440562 w 3274005"/>
              <a:gd name="connsiteY3" fmla="*/ 0 h 494702"/>
              <a:gd name="connsiteX4" fmla="*/ 1953490 w 3274005"/>
              <a:gd name="connsiteY4" fmla="*/ 0 h 494702"/>
              <a:gd name="connsiteX5" fmla="*/ 2466417 w 3274005"/>
              <a:gd name="connsiteY5" fmla="*/ 0 h 494702"/>
              <a:gd name="connsiteX6" fmla="*/ 3274005 w 3274005"/>
              <a:gd name="connsiteY6" fmla="*/ 0 h 494702"/>
              <a:gd name="connsiteX7" fmla="*/ 3274005 w 3274005"/>
              <a:gd name="connsiteY7" fmla="*/ 494702 h 494702"/>
              <a:gd name="connsiteX8" fmla="*/ 2826558 w 3274005"/>
              <a:gd name="connsiteY8" fmla="*/ 494702 h 494702"/>
              <a:gd name="connsiteX9" fmla="*/ 2215410 w 3274005"/>
              <a:gd name="connsiteY9" fmla="*/ 494702 h 494702"/>
              <a:gd name="connsiteX10" fmla="*/ 1767963 w 3274005"/>
              <a:gd name="connsiteY10" fmla="*/ 494702 h 494702"/>
              <a:gd name="connsiteX11" fmla="*/ 1287775 w 3274005"/>
              <a:gd name="connsiteY11" fmla="*/ 494702 h 494702"/>
              <a:gd name="connsiteX12" fmla="*/ 774848 w 3274005"/>
              <a:gd name="connsiteY12" fmla="*/ 494702 h 494702"/>
              <a:gd name="connsiteX13" fmla="*/ 0 w 3274005"/>
              <a:gd name="connsiteY13" fmla="*/ 494702 h 494702"/>
              <a:gd name="connsiteX14" fmla="*/ 0 w 3274005"/>
              <a:gd name="connsiteY14" fmla="*/ 0 h 49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4005" h="494702" fill="none" extrusionOk="0">
                <a:moveTo>
                  <a:pt x="0" y="0"/>
                </a:moveTo>
                <a:cubicBezTo>
                  <a:pt x="157490" y="-25381"/>
                  <a:pt x="272484" y="47169"/>
                  <a:pt x="480187" y="0"/>
                </a:cubicBezTo>
                <a:cubicBezTo>
                  <a:pt x="687890" y="-47169"/>
                  <a:pt x="762265" y="20536"/>
                  <a:pt x="993115" y="0"/>
                </a:cubicBezTo>
                <a:cubicBezTo>
                  <a:pt x="1223965" y="-20536"/>
                  <a:pt x="1252464" y="10709"/>
                  <a:pt x="1440562" y="0"/>
                </a:cubicBezTo>
                <a:cubicBezTo>
                  <a:pt x="1628660" y="-10709"/>
                  <a:pt x="1819120" y="15596"/>
                  <a:pt x="1953490" y="0"/>
                </a:cubicBezTo>
                <a:cubicBezTo>
                  <a:pt x="2087860" y="-15596"/>
                  <a:pt x="2285140" y="35785"/>
                  <a:pt x="2466417" y="0"/>
                </a:cubicBezTo>
                <a:cubicBezTo>
                  <a:pt x="2647694" y="-35785"/>
                  <a:pt x="2926826" y="58967"/>
                  <a:pt x="3274005" y="0"/>
                </a:cubicBezTo>
                <a:cubicBezTo>
                  <a:pt x="3274147" y="101949"/>
                  <a:pt x="3267603" y="270316"/>
                  <a:pt x="3274005" y="494702"/>
                </a:cubicBezTo>
                <a:cubicBezTo>
                  <a:pt x="3054035" y="525024"/>
                  <a:pt x="2971440" y="463919"/>
                  <a:pt x="2826558" y="494702"/>
                </a:cubicBezTo>
                <a:cubicBezTo>
                  <a:pt x="2681676" y="525485"/>
                  <a:pt x="2342637" y="439684"/>
                  <a:pt x="2215410" y="494702"/>
                </a:cubicBezTo>
                <a:cubicBezTo>
                  <a:pt x="2088183" y="549720"/>
                  <a:pt x="1878466" y="456237"/>
                  <a:pt x="1767963" y="494702"/>
                </a:cubicBezTo>
                <a:cubicBezTo>
                  <a:pt x="1657460" y="533167"/>
                  <a:pt x="1470110" y="485156"/>
                  <a:pt x="1287775" y="494702"/>
                </a:cubicBezTo>
                <a:cubicBezTo>
                  <a:pt x="1105440" y="504248"/>
                  <a:pt x="883079" y="492575"/>
                  <a:pt x="774848" y="494702"/>
                </a:cubicBezTo>
                <a:cubicBezTo>
                  <a:pt x="666617" y="496829"/>
                  <a:pt x="300743" y="423067"/>
                  <a:pt x="0" y="494702"/>
                </a:cubicBezTo>
                <a:cubicBezTo>
                  <a:pt x="-5143" y="280807"/>
                  <a:pt x="52650" y="223778"/>
                  <a:pt x="0" y="0"/>
                </a:cubicBezTo>
                <a:close/>
              </a:path>
              <a:path w="3274005" h="494702" stroke="0" extrusionOk="0">
                <a:moveTo>
                  <a:pt x="0" y="0"/>
                </a:moveTo>
                <a:cubicBezTo>
                  <a:pt x="236190" y="-13393"/>
                  <a:pt x="393237" y="32808"/>
                  <a:pt x="578408" y="0"/>
                </a:cubicBezTo>
                <a:cubicBezTo>
                  <a:pt x="763579" y="-32808"/>
                  <a:pt x="1035179" y="41635"/>
                  <a:pt x="1156815" y="0"/>
                </a:cubicBezTo>
                <a:cubicBezTo>
                  <a:pt x="1278451" y="-41635"/>
                  <a:pt x="1544669" y="1528"/>
                  <a:pt x="1767963" y="0"/>
                </a:cubicBezTo>
                <a:cubicBezTo>
                  <a:pt x="1991257" y="-1528"/>
                  <a:pt x="2105920" y="69057"/>
                  <a:pt x="2379110" y="0"/>
                </a:cubicBezTo>
                <a:cubicBezTo>
                  <a:pt x="2652300" y="-69057"/>
                  <a:pt x="3026288" y="3690"/>
                  <a:pt x="3274005" y="0"/>
                </a:cubicBezTo>
                <a:cubicBezTo>
                  <a:pt x="3326222" y="218085"/>
                  <a:pt x="3230050" y="324753"/>
                  <a:pt x="3274005" y="494702"/>
                </a:cubicBezTo>
                <a:cubicBezTo>
                  <a:pt x="2997418" y="527912"/>
                  <a:pt x="2937671" y="427782"/>
                  <a:pt x="2662857" y="494702"/>
                </a:cubicBezTo>
                <a:cubicBezTo>
                  <a:pt x="2388043" y="561622"/>
                  <a:pt x="2338764" y="464958"/>
                  <a:pt x="2149930" y="494702"/>
                </a:cubicBezTo>
                <a:cubicBezTo>
                  <a:pt x="1961096" y="524446"/>
                  <a:pt x="1748567" y="427078"/>
                  <a:pt x="1538782" y="494702"/>
                </a:cubicBezTo>
                <a:cubicBezTo>
                  <a:pt x="1328997" y="562326"/>
                  <a:pt x="1202767" y="474147"/>
                  <a:pt x="1058595" y="494702"/>
                </a:cubicBezTo>
                <a:cubicBezTo>
                  <a:pt x="914423" y="515257"/>
                  <a:pt x="799215" y="449690"/>
                  <a:pt x="611148" y="494702"/>
                </a:cubicBezTo>
                <a:cubicBezTo>
                  <a:pt x="423081" y="539714"/>
                  <a:pt x="269539" y="437760"/>
                  <a:pt x="0" y="494702"/>
                </a:cubicBezTo>
                <a:cubicBezTo>
                  <a:pt x="-47611" y="283173"/>
                  <a:pt x="15057" y="103529"/>
                  <a:pt x="0" y="0"/>
                </a:cubicBezTo>
                <a:close/>
              </a:path>
            </a:pathLst>
          </a:custGeom>
          <a:ln w="28575">
            <a:solidFill>
              <a:srgbClr val="FFFFFF"/>
            </a:solidFill>
            <a:extLst>
              <a:ext uri="{C807C97D-BFC1-408E-A445-0C87EB9F89A2}">
                <ask:lineSketchStyleProps xmlns="" xmlns:ask="http://schemas.microsoft.com/office/drawing/2018/sketchyshapes" sd="2530229070">
                  <a:prstGeom prst="rect">
                    <a:avLst/>
                  </a:prstGeom>
                  <ask:type>
                    <ask:lineSketchScribble/>
                  </ask:type>
                </ask:lineSketchStyleProps>
              </a:ext>
            </a:extLst>
          </a:ln>
        </p:spPr>
        <p:txBody>
          <a:bodyPr vert="horz" lIns="91440" tIns="45720" rIns="91440" bIns="45720" rtlCol="0" anchor="ctr">
            <a:normAutofit/>
          </a:bodyPr>
          <a:lstStyle/>
          <a:p>
            <a:pPr algn="ctr">
              <a:spcBef>
                <a:spcPts val="1000"/>
              </a:spcBef>
              <a:buSzPct val="80000"/>
            </a:pPr>
            <a:r>
              <a:rPr lang="en-US" b="1" spc="160" dirty="0">
                <a:solidFill>
                  <a:schemeClr val="tx2">
                    <a:lumMod val="10000"/>
                  </a:schemeClr>
                </a:solidFill>
                <a:effectLst>
                  <a:outerShdw blurRad="38100" dist="38100" dir="2700000" algn="tl">
                    <a:srgbClr val="000000">
                      <a:alpha val="43137"/>
                    </a:srgbClr>
                  </a:outerShdw>
                </a:effectLst>
                <a:ea typeface="Batang" panose="02030600000101010101" pitchFamily="18" charset="-127"/>
              </a:rPr>
              <a:t>Study Name :Homo sapiens</a:t>
            </a:r>
            <a:endParaRPr lang="en-US" b="1" u="heavy" spc="160" dirty="0">
              <a:solidFill>
                <a:schemeClr val="tx2">
                  <a:lumMod val="10000"/>
                </a:schemeClr>
              </a:solidFill>
              <a:effectLst>
                <a:outerShdw blurRad="38100" dist="38100" dir="2700000" algn="tl">
                  <a:srgbClr val="000000">
                    <a:alpha val="43137"/>
                  </a:srgbClr>
                </a:outerShdw>
              </a:effectLst>
              <a:ea typeface="Batang" panose="02030600000101010101" pitchFamily="18" charset="-127"/>
            </a:endParaRPr>
          </a:p>
        </p:txBody>
      </p:sp>
      <p:sp>
        <p:nvSpPr>
          <p:cNvPr id="7" name="TextBox 6">
            <a:extLst>
              <a:ext uri="{FF2B5EF4-FFF2-40B4-BE49-F238E27FC236}">
                <a16:creationId xmlns="" xmlns:a16="http://schemas.microsoft.com/office/drawing/2014/main" id="{395B8A1C-166A-4EB8-B73E-0F7E50122C11}"/>
              </a:ext>
            </a:extLst>
          </p:cNvPr>
          <p:cNvSpPr txBox="1"/>
          <p:nvPr/>
        </p:nvSpPr>
        <p:spPr>
          <a:xfrm>
            <a:off x="19818" y="1651484"/>
            <a:ext cx="3254187" cy="369332"/>
          </a:xfrm>
          <a:custGeom>
            <a:avLst/>
            <a:gdLst>
              <a:gd name="connsiteX0" fmla="*/ 0 w 3254187"/>
              <a:gd name="connsiteY0" fmla="*/ 0 h 369332"/>
              <a:gd name="connsiteX1" fmla="*/ 574906 w 3254187"/>
              <a:gd name="connsiteY1" fmla="*/ 0 h 369332"/>
              <a:gd name="connsiteX2" fmla="*/ 1084729 w 3254187"/>
              <a:gd name="connsiteY2" fmla="*/ 0 h 369332"/>
              <a:gd name="connsiteX3" fmla="*/ 1594552 w 3254187"/>
              <a:gd name="connsiteY3" fmla="*/ 0 h 369332"/>
              <a:gd name="connsiteX4" fmla="*/ 2202000 w 3254187"/>
              <a:gd name="connsiteY4" fmla="*/ 0 h 369332"/>
              <a:gd name="connsiteX5" fmla="*/ 3254187 w 3254187"/>
              <a:gd name="connsiteY5" fmla="*/ 0 h 369332"/>
              <a:gd name="connsiteX6" fmla="*/ 3254187 w 3254187"/>
              <a:gd name="connsiteY6" fmla="*/ 369332 h 369332"/>
              <a:gd name="connsiteX7" fmla="*/ 2646739 w 3254187"/>
              <a:gd name="connsiteY7" fmla="*/ 369332 h 369332"/>
              <a:gd name="connsiteX8" fmla="*/ 2169458 w 3254187"/>
              <a:gd name="connsiteY8" fmla="*/ 369332 h 369332"/>
              <a:gd name="connsiteX9" fmla="*/ 1692177 w 3254187"/>
              <a:gd name="connsiteY9" fmla="*/ 369332 h 369332"/>
              <a:gd name="connsiteX10" fmla="*/ 1182355 w 3254187"/>
              <a:gd name="connsiteY10" fmla="*/ 369332 h 369332"/>
              <a:gd name="connsiteX11" fmla="*/ 574906 w 3254187"/>
              <a:gd name="connsiteY11" fmla="*/ 369332 h 369332"/>
              <a:gd name="connsiteX12" fmla="*/ 0 w 3254187"/>
              <a:gd name="connsiteY12" fmla="*/ 369332 h 369332"/>
              <a:gd name="connsiteX13" fmla="*/ 0 w 3254187"/>
              <a:gd name="connsiteY13"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4187" h="369332" extrusionOk="0">
                <a:moveTo>
                  <a:pt x="0" y="0"/>
                </a:moveTo>
                <a:cubicBezTo>
                  <a:pt x="196512" y="-37339"/>
                  <a:pt x="336753" y="26621"/>
                  <a:pt x="574906" y="0"/>
                </a:cubicBezTo>
                <a:cubicBezTo>
                  <a:pt x="813059" y="-26621"/>
                  <a:pt x="893179" y="28731"/>
                  <a:pt x="1084729" y="0"/>
                </a:cubicBezTo>
                <a:cubicBezTo>
                  <a:pt x="1276279" y="-28731"/>
                  <a:pt x="1396353" y="45657"/>
                  <a:pt x="1594552" y="0"/>
                </a:cubicBezTo>
                <a:cubicBezTo>
                  <a:pt x="1792751" y="-45657"/>
                  <a:pt x="2068546" y="11926"/>
                  <a:pt x="2202000" y="0"/>
                </a:cubicBezTo>
                <a:cubicBezTo>
                  <a:pt x="2335454" y="-11926"/>
                  <a:pt x="2922956" y="106540"/>
                  <a:pt x="3254187" y="0"/>
                </a:cubicBezTo>
                <a:cubicBezTo>
                  <a:pt x="3260374" y="117046"/>
                  <a:pt x="3215588" y="255198"/>
                  <a:pt x="3254187" y="369332"/>
                </a:cubicBezTo>
                <a:cubicBezTo>
                  <a:pt x="3007296" y="416975"/>
                  <a:pt x="2893026" y="368111"/>
                  <a:pt x="2646739" y="369332"/>
                </a:cubicBezTo>
                <a:cubicBezTo>
                  <a:pt x="2400452" y="370553"/>
                  <a:pt x="2310073" y="318023"/>
                  <a:pt x="2169458" y="369332"/>
                </a:cubicBezTo>
                <a:cubicBezTo>
                  <a:pt x="2028843" y="420641"/>
                  <a:pt x="1796706" y="323625"/>
                  <a:pt x="1692177" y="369332"/>
                </a:cubicBezTo>
                <a:cubicBezTo>
                  <a:pt x="1587648" y="415039"/>
                  <a:pt x="1408539" y="333398"/>
                  <a:pt x="1182355" y="369332"/>
                </a:cubicBezTo>
                <a:cubicBezTo>
                  <a:pt x="956171" y="405266"/>
                  <a:pt x="781157" y="322776"/>
                  <a:pt x="574906" y="369332"/>
                </a:cubicBezTo>
                <a:cubicBezTo>
                  <a:pt x="368655" y="415888"/>
                  <a:pt x="126103" y="354814"/>
                  <a:pt x="0" y="369332"/>
                </a:cubicBezTo>
                <a:cubicBezTo>
                  <a:pt x="-2049" y="250445"/>
                  <a:pt x="29925" y="142211"/>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a:spcAft>
                <a:spcPts val="600"/>
              </a:spcAft>
              <a:buNone/>
            </a:pPr>
            <a:r>
              <a:rPr lang="en-US" b="1" dirty="0">
                <a:solidFill>
                  <a:schemeClr val="tx2">
                    <a:lumMod val="10000"/>
                  </a:schemeClr>
                </a:solidFill>
                <a:effectLst>
                  <a:outerShdw blurRad="38100" dist="38100" dir="2700000" algn="tl">
                    <a:srgbClr val="000000">
                      <a:alpha val="43137"/>
                    </a:srgbClr>
                  </a:outerShdw>
                </a:effectLst>
                <a:latin typeface="+mj-lt"/>
              </a:rPr>
              <a:t>Study name : CTAP ChIP Seq </a:t>
            </a:r>
            <a:endParaRPr lang="ar-EG" b="1" u="heavy" dirty="0">
              <a:solidFill>
                <a:schemeClr val="tx2">
                  <a:lumMod val="10000"/>
                </a:schemeClr>
              </a:solidFill>
              <a:effectLst>
                <a:outerShdw blurRad="38100" dist="38100" dir="2700000" algn="tl">
                  <a:srgbClr val="000000">
                    <a:alpha val="43137"/>
                  </a:srgbClr>
                </a:outerShdw>
              </a:effectLst>
              <a:latin typeface="+mj-lt"/>
            </a:endParaRPr>
          </a:p>
        </p:txBody>
      </p:sp>
      <p:sp>
        <p:nvSpPr>
          <p:cNvPr id="15" name="TextBox 14">
            <a:extLst>
              <a:ext uri="{FF2B5EF4-FFF2-40B4-BE49-F238E27FC236}">
                <a16:creationId xmlns="" xmlns:a16="http://schemas.microsoft.com/office/drawing/2014/main" id="{74C344F6-869B-42B2-AC8C-1127B570B62B}"/>
              </a:ext>
            </a:extLst>
          </p:cNvPr>
          <p:cNvSpPr txBox="1"/>
          <p:nvPr/>
        </p:nvSpPr>
        <p:spPr>
          <a:xfrm>
            <a:off x="3254187" y="1241818"/>
            <a:ext cx="8246409" cy="1477328"/>
          </a:xfrm>
          <a:prstGeom prst="rect">
            <a:avLst/>
          </a:prstGeom>
          <a:noFill/>
        </p:spPr>
        <p:txBody>
          <a:bodyPr wrap="square">
            <a:spAutoFit/>
          </a:bodyPr>
          <a:lstStyle/>
          <a:p>
            <a:pPr marL="165100" indent="0">
              <a:buNone/>
            </a:pPr>
            <a:r>
              <a:rPr lang="en-US" sz="1800" dirty="0">
                <a:solidFill>
                  <a:schemeClr val="tx2">
                    <a:lumMod val="10000"/>
                  </a:schemeClr>
                </a:solidFill>
                <a:latin typeface="Abadi" panose="020B0604020104020204" pitchFamily="34" charset="0"/>
              </a:rPr>
              <a:t>This project is studying of detection of new interactions and components in the stem network that repair many purposes within mouse embryonic cells. </a:t>
            </a:r>
          </a:p>
          <a:p>
            <a:pPr marL="165100" indent="0">
              <a:buNone/>
            </a:pPr>
            <a:r>
              <a:rPr lang="en-US" sz="1800" dirty="0">
                <a:solidFill>
                  <a:schemeClr val="tx2">
                    <a:lumMod val="10000"/>
                  </a:schemeClr>
                </a:solidFill>
                <a:latin typeface="Abadi" panose="020B0604020104020204" pitchFamily="34" charset="0"/>
              </a:rPr>
              <a:t>Embryonic nodes that control embryonic stem cells for a specific cell receptor are mapped through chromatin immunoprecipitation followed by chip seq and DNA-binding pattern analysis of the protein complex.</a:t>
            </a:r>
            <a:endParaRPr lang="ar-EG" sz="1800" dirty="0">
              <a:solidFill>
                <a:schemeClr val="tx2">
                  <a:lumMod val="10000"/>
                </a:schemeClr>
              </a:solidFill>
              <a:latin typeface="Abadi" panose="020B0604020104020204" pitchFamily="34" charset="0"/>
            </a:endParaRPr>
          </a:p>
        </p:txBody>
      </p:sp>
      <p:sp>
        <p:nvSpPr>
          <p:cNvPr id="17" name="TextBox 16">
            <a:extLst>
              <a:ext uri="{FF2B5EF4-FFF2-40B4-BE49-F238E27FC236}">
                <a16:creationId xmlns="" xmlns:a16="http://schemas.microsoft.com/office/drawing/2014/main" id="{7A7F7CA9-595F-43F1-A2E4-A2CD6B895CC5}"/>
              </a:ext>
            </a:extLst>
          </p:cNvPr>
          <p:cNvSpPr txBox="1"/>
          <p:nvPr/>
        </p:nvSpPr>
        <p:spPr>
          <a:xfrm>
            <a:off x="3395028" y="3965140"/>
            <a:ext cx="8071598" cy="2031325"/>
          </a:xfrm>
          <a:prstGeom prst="rect">
            <a:avLst/>
          </a:prstGeom>
          <a:noFill/>
        </p:spPr>
        <p:txBody>
          <a:bodyPr wrap="square">
            <a:spAutoFit/>
          </a:bodyPr>
          <a:lstStyle/>
          <a:p>
            <a:pPr marL="165100" indent="0">
              <a:buNone/>
            </a:pPr>
            <a:r>
              <a:rPr lang="en-US" sz="1800" dirty="0">
                <a:solidFill>
                  <a:schemeClr val="tx2">
                    <a:lumMod val="10000"/>
                  </a:schemeClr>
                </a:solidFill>
                <a:latin typeface="Abadi" panose="020B0604020104020204" pitchFamily="34" charset="0"/>
              </a:rPr>
              <a:t>Until now, LUAD is the most common type of lung cancer. Fifteen single nucleotide polymorphisms (SNPs) are highly associated with LUAD, being inherited with hundreds of SNPs. The risk of (LUAD) affects the transcription of genes in alveolar epithelial cells (AECs) and progenitor cells (LUAD).46 LUADs were assigned and 7 were signed to form the transcription factor binding motifs. </a:t>
            </a:r>
          </a:p>
          <a:p>
            <a:pPr marL="165100" indent="0">
              <a:buNone/>
            </a:pPr>
            <a:r>
              <a:rPr lang="en-US" sz="1800" dirty="0">
                <a:solidFill>
                  <a:schemeClr val="tx2">
                    <a:lumMod val="10000"/>
                  </a:schemeClr>
                </a:solidFill>
                <a:latin typeface="Abadi" panose="020B0604020104020204" pitchFamily="34" charset="0"/>
              </a:rPr>
              <a:t>Chip-seq data confirmed the association of predicted transcription factors.</a:t>
            </a:r>
          </a:p>
        </p:txBody>
      </p:sp>
      <p:sp>
        <p:nvSpPr>
          <p:cNvPr id="19" name="TextBox 18">
            <a:extLst>
              <a:ext uri="{FF2B5EF4-FFF2-40B4-BE49-F238E27FC236}">
                <a16:creationId xmlns="" xmlns:a16="http://schemas.microsoft.com/office/drawing/2014/main" id="{16161DC3-16C4-4FB7-B21D-B46B5F0B6BBA}"/>
              </a:ext>
            </a:extLst>
          </p:cNvPr>
          <p:cNvSpPr txBox="1"/>
          <p:nvPr/>
        </p:nvSpPr>
        <p:spPr>
          <a:xfrm>
            <a:off x="3133164" y="71112"/>
            <a:ext cx="6340288" cy="523220"/>
          </a:xfrm>
          <a:prstGeom prst="rect">
            <a:avLst/>
          </a:prstGeom>
          <a:noFill/>
        </p:spPr>
        <p:txBody>
          <a:bodyPr wrap="square">
            <a:spAutoFit/>
          </a:bodyPr>
          <a:lstStyle/>
          <a:p>
            <a:r>
              <a:rPr lang="en-US" sz="2800" dirty="0">
                <a:solidFill>
                  <a:schemeClr val="tx2">
                    <a:lumMod val="10000"/>
                  </a:schemeClr>
                </a:solidFill>
                <a:effectLst>
                  <a:outerShdw blurRad="38100" dist="38100" dir="2700000" algn="tl">
                    <a:srgbClr val="000000">
                      <a:alpha val="43137"/>
                    </a:srgbClr>
                  </a:outerShdw>
                </a:effectLst>
              </a:rPr>
              <a:t>Studies of chip seq</a:t>
            </a:r>
            <a:endParaRPr lang="en-US" sz="2800" dirty="0">
              <a:solidFill>
                <a:schemeClr val="tx2">
                  <a:lumMod val="10000"/>
                </a:schemeClr>
              </a:solidFill>
            </a:endParaRPr>
          </a:p>
        </p:txBody>
      </p:sp>
    </p:spTree>
    <p:extLst>
      <p:ext uri="{BB962C8B-B14F-4D97-AF65-F5344CB8AC3E}">
        <p14:creationId xmlns:p14="http://schemas.microsoft.com/office/powerpoint/2010/main" val="177621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 xmlns:a16="http://schemas.microsoft.com/office/drawing/2014/main" id="{2C8B0D73-9BAF-4601-9F4B-0636F2DED1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5AF5068F-4385-4DDC-AE5A-E1E44D507E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 xmlns:a16="http://schemas.microsoft.com/office/drawing/2014/main" id="{DA263674-57D2-44F4-8DE3-05191ADA2805}"/>
              </a:ext>
            </a:extLst>
          </p:cNvPr>
          <p:cNvSpPr txBox="1"/>
          <p:nvPr/>
        </p:nvSpPr>
        <p:spPr>
          <a:xfrm>
            <a:off x="0" y="4572001"/>
            <a:ext cx="3254187" cy="646330"/>
          </a:xfrm>
          <a:custGeom>
            <a:avLst/>
            <a:gdLst>
              <a:gd name="connsiteX0" fmla="*/ 0 w 3254187"/>
              <a:gd name="connsiteY0" fmla="*/ 0 h 646330"/>
              <a:gd name="connsiteX1" fmla="*/ 509823 w 3254187"/>
              <a:gd name="connsiteY1" fmla="*/ 0 h 646330"/>
              <a:gd name="connsiteX2" fmla="*/ 1019645 w 3254187"/>
              <a:gd name="connsiteY2" fmla="*/ 0 h 646330"/>
              <a:gd name="connsiteX3" fmla="*/ 1529468 w 3254187"/>
              <a:gd name="connsiteY3" fmla="*/ 0 h 646330"/>
              <a:gd name="connsiteX4" fmla="*/ 1974207 w 3254187"/>
              <a:gd name="connsiteY4" fmla="*/ 0 h 646330"/>
              <a:gd name="connsiteX5" fmla="*/ 2581655 w 3254187"/>
              <a:gd name="connsiteY5" fmla="*/ 0 h 646330"/>
              <a:gd name="connsiteX6" fmla="*/ 3254187 w 3254187"/>
              <a:gd name="connsiteY6" fmla="*/ 0 h 646330"/>
              <a:gd name="connsiteX7" fmla="*/ 3254187 w 3254187"/>
              <a:gd name="connsiteY7" fmla="*/ 310238 h 646330"/>
              <a:gd name="connsiteX8" fmla="*/ 3254187 w 3254187"/>
              <a:gd name="connsiteY8" fmla="*/ 646330 h 646330"/>
              <a:gd name="connsiteX9" fmla="*/ 2711823 w 3254187"/>
              <a:gd name="connsiteY9" fmla="*/ 646330 h 646330"/>
              <a:gd name="connsiteX10" fmla="*/ 2202000 w 3254187"/>
              <a:gd name="connsiteY10" fmla="*/ 646330 h 646330"/>
              <a:gd name="connsiteX11" fmla="*/ 1627094 w 3254187"/>
              <a:gd name="connsiteY11" fmla="*/ 646330 h 646330"/>
              <a:gd name="connsiteX12" fmla="*/ 1019645 w 3254187"/>
              <a:gd name="connsiteY12" fmla="*/ 646330 h 646330"/>
              <a:gd name="connsiteX13" fmla="*/ 0 w 3254187"/>
              <a:gd name="connsiteY13" fmla="*/ 646330 h 646330"/>
              <a:gd name="connsiteX14" fmla="*/ 0 w 3254187"/>
              <a:gd name="connsiteY14" fmla="*/ 336092 h 646330"/>
              <a:gd name="connsiteX15" fmla="*/ 0 w 3254187"/>
              <a:gd name="connsiteY15" fmla="*/ 0 h 64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4187" h="646330" fill="none" extrusionOk="0">
                <a:moveTo>
                  <a:pt x="0" y="0"/>
                </a:moveTo>
                <a:cubicBezTo>
                  <a:pt x="203618" y="-55085"/>
                  <a:pt x="283398" y="35786"/>
                  <a:pt x="509823" y="0"/>
                </a:cubicBezTo>
                <a:cubicBezTo>
                  <a:pt x="736248" y="-35786"/>
                  <a:pt x="880146" y="18707"/>
                  <a:pt x="1019645" y="0"/>
                </a:cubicBezTo>
                <a:cubicBezTo>
                  <a:pt x="1159144" y="-18707"/>
                  <a:pt x="1275914" y="34101"/>
                  <a:pt x="1529468" y="0"/>
                </a:cubicBezTo>
                <a:cubicBezTo>
                  <a:pt x="1783022" y="-34101"/>
                  <a:pt x="1861180" y="17661"/>
                  <a:pt x="1974207" y="0"/>
                </a:cubicBezTo>
                <a:cubicBezTo>
                  <a:pt x="2087234" y="-17661"/>
                  <a:pt x="2426389" y="24012"/>
                  <a:pt x="2581655" y="0"/>
                </a:cubicBezTo>
                <a:cubicBezTo>
                  <a:pt x="2736921" y="-24012"/>
                  <a:pt x="3075052" y="71497"/>
                  <a:pt x="3254187" y="0"/>
                </a:cubicBezTo>
                <a:cubicBezTo>
                  <a:pt x="3263111" y="72491"/>
                  <a:pt x="3246051" y="192932"/>
                  <a:pt x="3254187" y="310238"/>
                </a:cubicBezTo>
                <a:cubicBezTo>
                  <a:pt x="3262323" y="427544"/>
                  <a:pt x="3234693" y="546260"/>
                  <a:pt x="3254187" y="646330"/>
                </a:cubicBezTo>
                <a:cubicBezTo>
                  <a:pt x="2988060" y="681920"/>
                  <a:pt x="2863771" y="587997"/>
                  <a:pt x="2711823" y="646330"/>
                </a:cubicBezTo>
                <a:cubicBezTo>
                  <a:pt x="2559875" y="704663"/>
                  <a:pt x="2346063" y="636185"/>
                  <a:pt x="2202000" y="646330"/>
                </a:cubicBezTo>
                <a:cubicBezTo>
                  <a:pt x="2057937" y="656475"/>
                  <a:pt x="1753505" y="607273"/>
                  <a:pt x="1627094" y="646330"/>
                </a:cubicBezTo>
                <a:cubicBezTo>
                  <a:pt x="1500683" y="685387"/>
                  <a:pt x="1200794" y="590676"/>
                  <a:pt x="1019645" y="646330"/>
                </a:cubicBezTo>
                <a:cubicBezTo>
                  <a:pt x="838496" y="701984"/>
                  <a:pt x="247597" y="617399"/>
                  <a:pt x="0" y="646330"/>
                </a:cubicBezTo>
                <a:cubicBezTo>
                  <a:pt x="-20975" y="567880"/>
                  <a:pt x="15618" y="489470"/>
                  <a:pt x="0" y="336092"/>
                </a:cubicBezTo>
                <a:cubicBezTo>
                  <a:pt x="-15618" y="182714"/>
                  <a:pt x="28149" y="92287"/>
                  <a:pt x="0" y="0"/>
                </a:cubicBezTo>
                <a:close/>
              </a:path>
              <a:path w="3254187" h="646330" stroke="0" extrusionOk="0">
                <a:moveTo>
                  <a:pt x="0" y="0"/>
                </a:moveTo>
                <a:cubicBezTo>
                  <a:pt x="280592" y="-52672"/>
                  <a:pt x="445972" y="34832"/>
                  <a:pt x="574906" y="0"/>
                </a:cubicBezTo>
                <a:cubicBezTo>
                  <a:pt x="703840" y="-34832"/>
                  <a:pt x="967712" y="66177"/>
                  <a:pt x="1149813" y="0"/>
                </a:cubicBezTo>
                <a:cubicBezTo>
                  <a:pt x="1331914" y="-66177"/>
                  <a:pt x="1619749" y="51520"/>
                  <a:pt x="1757261" y="0"/>
                </a:cubicBezTo>
                <a:cubicBezTo>
                  <a:pt x="1894773" y="-51520"/>
                  <a:pt x="2078765" y="5852"/>
                  <a:pt x="2364709" y="0"/>
                </a:cubicBezTo>
                <a:cubicBezTo>
                  <a:pt x="2650653" y="-5852"/>
                  <a:pt x="2886267" y="66070"/>
                  <a:pt x="3254187" y="0"/>
                </a:cubicBezTo>
                <a:cubicBezTo>
                  <a:pt x="3280720" y="141984"/>
                  <a:pt x="3230984" y="177050"/>
                  <a:pt x="3254187" y="329628"/>
                </a:cubicBezTo>
                <a:cubicBezTo>
                  <a:pt x="3277390" y="482206"/>
                  <a:pt x="3222487" y="576008"/>
                  <a:pt x="3254187" y="646330"/>
                </a:cubicBezTo>
                <a:cubicBezTo>
                  <a:pt x="3127770" y="696244"/>
                  <a:pt x="2939451" y="632544"/>
                  <a:pt x="2809448" y="646330"/>
                </a:cubicBezTo>
                <a:cubicBezTo>
                  <a:pt x="2679445" y="660116"/>
                  <a:pt x="2410388" y="591361"/>
                  <a:pt x="2202000" y="646330"/>
                </a:cubicBezTo>
                <a:cubicBezTo>
                  <a:pt x="1993612" y="701299"/>
                  <a:pt x="1938928" y="635148"/>
                  <a:pt x="1724719" y="646330"/>
                </a:cubicBezTo>
                <a:cubicBezTo>
                  <a:pt x="1510510" y="657512"/>
                  <a:pt x="1501452" y="634210"/>
                  <a:pt x="1279980" y="646330"/>
                </a:cubicBezTo>
                <a:cubicBezTo>
                  <a:pt x="1058508" y="658450"/>
                  <a:pt x="888259" y="624948"/>
                  <a:pt x="672532" y="646330"/>
                </a:cubicBezTo>
                <a:cubicBezTo>
                  <a:pt x="456805" y="667712"/>
                  <a:pt x="200044" y="637691"/>
                  <a:pt x="0" y="646330"/>
                </a:cubicBezTo>
                <a:cubicBezTo>
                  <a:pt x="-10922" y="496903"/>
                  <a:pt x="6867" y="428498"/>
                  <a:pt x="0" y="329628"/>
                </a:cubicBezTo>
                <a:cubicBezTo>
                  <a:pt x="-6867" y="230758"/>
                  <a:pt x="3696" y="126932"/>
                  <a:pt x="0" y="0"/>
                </a:cubicBezTo>
                <a:close/>
              </a:path>
            </a:pathLst>
          </a:custGeom>
          <a:ln w="28575">
            <a:solidFill>
              <a:srgbClr val="FFFFFF"/>
            </a:solidFill>
            <a:extLst>
              <a:ext uri="{C807C97D-BFC1-408E-A445-0C87EB9F89A2}">
                <ask:lineSketchStyleProps xmlns="" xmlns:ask="http://schemas.microsoft.com/office/drawing/2018/sketchyshapes" sd="2530229070">
                  <a:prstGeom prst="rect">
                    <a:avLst/>
                  </a:prstGeom>
                  <ask:type>
                    <ask:lineSketchScribble/>
                  </ask:type>
                </ask:lineSketchStyleProps>
              </a:ext>
            </a:extLst>
          </a:ln>
        </p:spPr>
        <p:txBody>
          <a:bodyPr vert="horz" lIns="91440" tIns="45720" rIns="91440" bIns="45720" rtlCol="0" anchor="ctr">
            <a:normAutofit/>
          </a:bodyPr>
          <a:lstStyle/>
          <a:p>
            <a:pPr algn="ctr">
              <a:spcBef>
                <a:spcPts val="1000"/>
              </a:spcBef>
              <a:buSzPct val="80000"/>
            </a:pPr>
            <a:endParaRPr lang="en-US" b="1" u="heavy" spc="160" dirty="0">
              <a:solidFill>
                <a:schemeClr val="tx2">
                  <a:lumMod val="10000"/>
                </a:schemeClr>
              </a:solidFill>
              <a:effectLst>
                <a:outerShdw blurRad="38100" dist="38100" dir="2700000" algn="tl">
                  <a:srgbClr val="000000">
                    <a:alpha val="43137"/>
                  </a:srgbClr>
                </a:outerShdw>
              </a:effectLst>
              <a:ea typeface="Batang" panose="02030600000101010101" pitchFamily="18" charset="-127"/>
            </a:endParaRPr>
          </a:p>
        </p:txBody>
      </p:sp>
      <p:sp>
        <p:nvSpPr>
          <p:cNvPr id="7" name="TextBox 6">
            <a:extLst>
              <a:ext uri="{FF2B5EF4-FFF2-40B4-BE49-F238E27FC236}">
                <a16:creationId xmlns="" xmlns:a16="http://schemas.microsoft.com/office/drawing/2014/main" id="{395B8A1C-166A-4EB8-B73E-0F7E50122C11}"/>
              </a:ext>
            </a:extLst>
          </p:cNvPr>
          <p:cNvSpPr txBox="1"/>
          <p:nvPr/>
        </p:nvSpPr>
        <p:spPr>
          <a:xfrm>
            <a:off x="0" y="1669317"/>
            <a:ext cx="3254187" cy="646331"/>
          </a:xfrm>
          <a:custGeom>
            <a:avLst/>
            <a:gdLst>
              <a:gd name="connsiteX0" fmla="*/ 0 w 3254187"/>
              <a:gd name="connsiteY0" fmla="*/ 0 h 646331"/>
              <a:gd name="connsiteX1" fmla="*/ 574906 w 3254187"/>
              <a:gd name="connsiteY1" fmla="*/ 0 h 646331"/>
              <a:gd name="connsiteX2" fmla="*/ 1084729 w 3254187"/>
              <a:gd name="connsiteY2" fmla="*/ 0 h 646331"/>
              <a:gd name="connsiteX3" fmla="*/ 1594552 w 3254187"/>
              <a:gd name="connsiteY3" fmla="*/ 0 h 646331"/>
              <a:gd name="connsiteX4" fmla="*/ 2202000 w 3254187"/>
              <a:gd name="connsiteY4" fmla="*/ 0 h 646331"/>
              <a:gd name="connsiteX5" fmla="*/ 3254187 w 3254187"/>
              <a:gd name="connsiteY5" fmla="*/ 0 h 646331"/>
              <a:gd name="connsiteX6" fmla="*/ 3254187 w 3254187"/>
              <a:gd name="connsiteY6" fmla="*/ 323166 h 646331"/>
              <a:gd name="connsiteX7" fmla="*/ 3254187 w 3254187"/>
              <a:gd name="connsiteY7" fmla="*/ 646331 h 646331"/>
              <a:gd name="connsiteX8" fmla="*/ 2776906 w 3254187"/>
              <a:gd name="connsiteY8" fmla="*/ 646331 h 646331"/>
              <a:gd name="connsiteX9" fmla="*/ 2299625 w 3254187"/>
              <a:gd name="connsiteY9" fmla="*/ 646331 h 646331"/>
              <a:gd name="connsiteX10" fmla="*/ 1789803 w 3254187"/>
              <a:gd name="connsiteY10" fmla="*/ 646331 h 646331"/>
              <a:gd name="connsiteX11" fmla="*/ 1182355 w 3254187"/>
              <a:gd name="connsiteY11" fmla="*/ 646331 h 646331"/>
              <a:gd name="connsiteX12" fmla="*/ 574906 w 3254187"/>
              <a:gd name="connsiteY12" fmla="*/ 646331 h 646331"/>
              <a:gd name="connsiteX13" fmla="*/ 0 w 3254187"/>
              <a:gd name="connsiteY13" fmla="*/ 646331 h 646331"/>
              <a:gd name="connsiteX14" fmla="*/ 0 w 3254187"/>
              <a:gd name="connsiteY14" fmla="*/ 329629 h 646331"/>
              <a:gd name="connsiteX15" fmla="*/ 0 w 3254187"/>
              <a:gd name="connsiteY1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4187" h="646331" extrusionOk="0">
                <a:moveTo>
                  <a:pt x="0" y="0"/>
                </a:moveTo>
                <a:cubicBezTo>
                  <a:pt x="196512" y="-37339"/>
                  <a:pt x="336753" y="26621"/>
                  <a:pt x="574906" y="0"/>
                </a:cubicBezTo>
                <a:cubicBezTo>
                  <a:pt x="813059" y="-26621"/>
                  <a:pt x="893179" y="28731"/>
                  <a:pt x="1084729" y="0"/>
                </a:cubicBezTo>
                <a:cubicBezTo>
                  <a:pt x="1276279" y="-28731"/>
                  <a:pt x="1396353" y="45657"/>
                  <a:pt x="1594552" y="0"/>
                </a:cubicBezTo>
                <a:cubicBezTo>
                  <a:pt x="1792751" y="-45657"/>
                  <a:pt x="2068546" y="11926"/>
                  <a:pt x="2202000" y="0"/>
                </a:cubicBezTo>
                <a:cubicBezTo>
                  <a:pt x="2335454" y="-11926"/>
                  <a:pt x="2922956" y="106540"/>
                  <a:pt x="3254187" y="0"/>
                </a:cubicBezTo>
                <a:cubicBezTo>
                  <a:pt x="3272198" y="102880"/>
                  <a:pt x="3253484" y="222116"/>
                  <a:pt x="3254187" y="323166"/>
                </a:cubicBezTo>
                <a:cubicBezTo>
                  <a:pt x="3254890" y="424216"/>
                  <a:pt x="3226449" y="501513"/>
                  <a:pt x="3254187" y="646331"/>
                </a:cubicBezTo>
                <a:cubicBezTo>
                  <a:pt x="3104917" y="650063"/>
                  <a:pt x="2917521" y="595022"/>
                  <a:pt x="2776906" y="646331"/>
                </a:cubicBezTo>
                <a:cubicBezTo>
                  <a:pt x="2636291" y="697640"/>
                  <a:pt x="2404154" y="600624"/>
                  <a:pt x="2299625" y="646331"/>
                </a:cubicBezTo>
                <a:cubicBezTo>
                  <a:pt x="2195096" y="692038"/>
                  <a:pt x="2015987" y="610397"/>
                  <a:pt x="1789803" y="646331"/>
                </a:cubicBezTo>
                <a:cubicBezTo>
                  <a:pt x="1563619" y="682265"/>
                  <a:pt x="1383858" y="595539"/>
                  <a:pt x="1182355" y="646331"/>
                </a:cubicBezTo>
                <a:cubicBezTo>
                  <a:pt x="980852" y="697123"/>
                  <a:pt x="848742" y="605511"/>
                  <a:pt x="574906" y="646331"/>
                </a:cubicBezTo>
                <a:cubicBezTo>
                  <a:pt x="301070" y="687151"/>
                  <a:pt x="218698" y="634236"/>
                  <a:pt x="0" y="646331"/>
                </a:cubicBezTo>
                <a:cubicBezTo>
                  <a:pt x="-15791" y="498273"/>
                  <a:pt x="13757" y="462886"/>
                  <a:pt x="0" y="329629"/>
                </a:cubicBezTo>
                <a:cubicBezTo>
                  <a:pt x="-13757" y="196372"/>
                  <a:pt x="30377" y="135932"/>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165100" indent="0">
              <a:buNone/>
            </a:pPr>
            <a:r>
              <a:rPr lang="en-US" sz="1800" b="1" dirty="0">
                <a:solidFill>
                  <a:schemeClr val="tx2">
                    <a:lumMod val="10000"/>
                  </a:schemeClr>
                </a:solidFill>
                <a:effectLst>
                  <a:outerShdw blurRad="38100" dist="38100" dir="2700000" algn="tl">
                    <a:srgbClr val="000000">
                      <a:alpha val="43137"/>
                    </a:srgbClr>
                  </a:outerShdw>
                </a:effectLst>
                <a:latin typeface="+mj-lt"/>
              </a:rPr>
              <a:t>Study Name : Osteogenesis Chip-Seq</a:t>
            </a:r>
          </a:p>
        </p:txBody>
      </p:sp>
      <p:sp>
        <p:nvSpPr>
          <p:cNvPr id="15" name="TextBox 14">
            <a:extLst>
              <a:ext uri="{FF2B5EF4-FFF2-40B4-BE49-F238E27FC236}">
                <a16:creationId xmlns="" xmlns:a16="http://schemas.microsoft.com/office/drawing/2014/main" id="{74C344F6-869B-42B2-AC8C-1127B570B62B}"/>
              </a:ext>
            </a:extLst>
          </p:cNvPr>
          <p:cNvSpPr txBox="1"/>
          <p:nvPr/>
        </p:nvSpPr>
        <p:spPr>
          <a:xfrm>
            <a:off x="3254187" y="1241818"/>
            <a:ext cx="8246409" cy="1477328"/>
          </a:xfrm>
          <a:prstGeom prst="rect">
            <a:avLst/>
          </a:prstGeom>
          <a:noFill/>
        </p:spPr>
        <p:txBody>
          <a:bodyPr wrap="square">
            <a:spAutoFit/>
          </a:bodyPr>
          <a:lstStyle/>
          <a:p>
            <a:pPr marL="165100" indent="0">
              <a:buNone/>
            </a:pPr>
            <a:r>
              <a:rPr lang="en-US" sz="1800" dirty="0">
                <a:solidFill>
                  <a:schemeClr val="tx2">
                    <a:lumMod val="10000"/>
                  </a:schemeClr>
                </a:solidFill>
                <a:latin typeface="Abadi" panose="020B0604020104020204" pitchFamily="34" charset="0"/>
              </a:rPr>
              <a:t>It is by means of mesenchymal stem cells (MSCs) that bone growth takes place. In order to make these stem cells suitable to work on how bone is formed, we distinguish these cancer cells from bone in the laboratory. </a:t>
            </a:r>
            <a:endParaRPr lang="ar-EG" sz="1800" dirty="0">
              <a:solidFill>
                <a:schemeClr val="tx2">
                  <a:lumMod val="10000"/>
                </a:schemeClr>
              </a:solidFill>
              <a:latin typeface="Abadi" panose="020B0604020104020204" pitchFamily="34" charset="0"/>
            </a:endParaRPr>
          </a:p>
          <a:p>
            <a:pPr marL="165100" indent="0">
              <a:buNone/>
            </a:pPr>
            <a:r>
              <a:rPr lang="en-US" sz="1800" dirty="0">
                <a:solidFill>
                  <a:schemeClr val="tx2">
                    <a:lumMod val="10000"/>
                  </a:schemeClr>
                </a:solidFill>
                <a:latin typeface="Abadi" panose="020B0604020104020204" pitchFamily="34" charset="0"/>
              </a:rPr>
              <a:t>Bone formation is understood in bone disease, which is considered appropriate for the application of cancer stem cells in skeletal medicine.</a:t>
            </a:r>
            <a:endParaRPr lang="ar-EG" sz="1800" dirty="0">
              <a:solidFill>
                <a:schemeClr val="tx2">
                  <a:lumMod val="10000"/>
                </a:schemeClr>
              </a:solidFill>
              <a:latin typeface="Abadi" panose="020B0604020104020204" pitchFamily="34" charset="0"/>
            </a:endParaRPr>
          </a:p>
        </p:txBody>
      </p:sp>
      <p:sp>
        <p:nvSpPr>
          <p:cNvPr id="17" name="TextBox 16">
            <a:extLst>
              <a:ext uri="{FF2B5EF4-FFF2-40B4-BE49-F238E27FC236}">
                <a16:creationId xmlns="" xmlns:a16="http://schemas.microsoft.com/office/drawing/2014/main" id="{7A7F7CA9-595F-43F1-A2E4-A2CD6B895CC5}"/>
              </a:ext>
            </a:extLst>
          </p:cNvPr>
          <p:cNvSpPr txBox="1"/>
          <p:nvPr/>
        </p:nvSpPr>
        <p:spPr>
          <a:xfrm>
            <a:off x="3395028" y="3965140"/>
            <a:ext cx="8071598" cy="1754326"/>
          </a:xfrm>
          <a:prstGeom prst="rect">
            <a:avLst/>
          </a:prstGeom>
          <a:noFill/>
        </p:spPr>
        <p:txBody>
          <a:bodyPr wrap="square">
            <a:spAutoFit/>
          </a:bodyPr>
          <a:lstStyle/>
          <a:p>
            <a:pPr marL="165100"/>
            <a:r>
              <a:rPr lang="en-US" sz="1800" dirty="0">
                <a:solidFill>
                  <a:schemeClr val="tx2">
                    <a:lumMod val="10000"/>
                  </a:schemeClr>
                </a:solidFill>
                <a:latin typeface="Abadi" panose="020B0604020104020204" pitchFamily="34" charset="0"/>
              </a:rPr>
              <a:t>Fission yeast (Schizosaccharomyces) is an ideal organism because it grows as haploid cells and has a small genome . Chip- seq data is easier to interpret than other organisms that have a larger genome size . The chromatin- immunoprecipitated input DNA samples were sequenced to obtain a normal genome of RNA polymerase II,  Histone H3.</a:t>
            </a:r>
          </a:p>
          <a:p>
            <a:pPr marL="165100" indent="0">
              <a:buNone/>
            </a:pPr>
            <a:endParaRPr lang="en-US" sz="1800" dirty="0">
              <a:solidFill>
                <a:schemeClr val="tx2">
                  <a:lumMod val="10000"/>
                </a:schemeClr>
              </a:solidFill>
              <a:latin typeface="Abadi" panose="020B0604020104020204" pitchFamily="34" charset="0"/>
            </a:endParaRPr>
          </a:p>
        </p:txBody>
      </p:sp>
      <p:sp>
        <p:nvSpPr>
          <p:cNvPr id="12" name="TextBox 11">
            <a:extLst>
              <a:ext uri="{FF2B5EF4-FFF2-40B4-BE49-F238E27FC236}">
                <a16:creationId xmlns="" xmlns:a16="http://schemas.microsoft.com/office/drawing/2014/main" id="{3876D8BC-BB1E-4679-BC3A-447051D8D438}"/>
              </a:ext>
            </a:extLst>
          </p:cNvPr>
          <p:cNvSpPr txBox="1"/>
          <p:nvPr/>
        </p:nvSpPr>
        <p:spPr>
          <a:xfrm>
            <a:off x="-42934" y="4325777"/>
            <a:ext cx="3437962" cy="892552"/>
          </a:xfrm>
          <a:prstGeom prst="rect">
            <a:avLst/>
          </a:prstGeom>
          <a:noFill/>
        </p:spPr>
        <p:txBody>
          <a:bodyPr wrap="square">
            <a:spAutoFit/>
          </a:bodyPr>
          <a:lstStyle/>
          <a:p>
            <a:pPr marL="165100" indent="0">
              <a:buNone/>
            </a:pPr>
            <a:r>
              <a:rPr lang="en-US" sz="1600" b="1" dirty="0">
                <a:solidFill>
                  <a:schemeClr val="tx2">
                    <a:lumMod val="10000"/>
                  </a:schemeClr>
                </a:solidFill>
                <a:effectLst>
                  <a:outerShdw blurRad="38100" dist="38100" dir="2700000" algn="tl">
                    <a:srgbClr val="000000">
                      <a:alpha val="43137"/>
                    </a:srgbClr>
                  </a:outerShdw>
                </a:effectLst>
                <a:latin typeface="+mj-lt"/>
              </a:rPr>
              <a:t/>
            </a:r>
            <a:br>
              <a:rPr lang="en-US" sz="1600" b="1" dirty="0">
                <a:solidFill>
                  <a:schemeClr val="tx2">
                    <a:lumMod val="10000"/>
                  </a:schemeClr>
                </a:solidFill>
                <a:effectLst>
                  <a:outerShdw blurRad="38100" dist="38100" dir="2700000" algn="tl">
                    <a:srgbClr val="000000">
                      <a:alpha val="43137"/>
                    </a:srgbClr>
                  </a:outerShdw>
                </a:effectLst>
                <a:latin typeface="+mj-lt"/>
              </a:rPr>
            </a:br>
            <a:r>
              <a:rPr lang="en-US" sz="1800" b="1" dirty="0">
                <a:solidFill>
                  <a:schemeClr val="tx2">
                    <a:lumMod val="10000"/>
                  </a:schemeClr>
                </a:solidFill>
                <a:effectLst>
                  <a:outerShdw blurRad="38100" dist="38100" dir="2700000" algn="tl">
                    <a:srgbClr val="000000">
                      <a:alpha val="43137"/>
                    </a:srgbClr>
                  </a:outerShdw>
                </a:effectLst>
                <a:latin typeface="+mj-lt"/>
              </a:rPr>
              <a:t>Study Name : Schizosaccharomyces </a:t>
            </a:r>
            <a:r>
              <a:rPr lang="en-US" sz="1800" b="1" dirty="0" err="1">
                <a:solidFill>
                  <a:schemeClr val="tx2">
                    <a:lumMod val="10000"/>
                  </a:schemeClr>
                </a:solidFill>
                <a:effectLst>
                  <a:outerShdw blurRad="38100" dist="38100" dir="2700000" algn="tl">
                    <a:srgbClr val="000000">
                      <a:alpha val="43137"/>
                    </a:srgbClr>
                  </a:outerShdw>
                </a:effectLst>
                <a:latin typeface="+mj-lt"/>
              </a:rPr>
              <a:t>pomb</a:t>
            </a:r>
            <a:r>
              <a:rPr lang="ar-EG" sz="1800" b="1" dirty="0">
                <a:solidFill>
                  <a:schemeClr val="tx2">
                    <a:lumMod val="10000"/>
                  </a:schemeClr>
                </a:solidFill>
                <a:effectLst>
                  <a:outerShdw blurRad="38100" dist="38100" dir="2700000" algn="tl">
                    <a:srgbClr val="000000">
                      <a:alpha val="43137"/>
                    </a:srgbClr>
                  </a:outerShdw>
                </a:effectLst>
                <a:latin typeface="+mj-lt"/>
              </a:rPr>
              <a:t> </a:t>
            </a:r>
          </a:p>
        </p:txBody>
      </p:sp>
    </p:spTree>
    <p:extLst>
      <p:ext uri="{BB962C8B-B14F-4D97-AF65-F5344CB8AC3E}">
        <p14:creationId xmlns:p14="http://schemas.microsoft.com/office/powerpoint/2010/main" val="352505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 xmlns:a16="http://schemas.microsoft.com/office/drawing/2014/main" id="{2C8B0D73-9BAF-4601-9F4B-0636F2DED1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5AF5068F-4385-4DDC-AE5A-E1E44D507E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 xmlns:a16="http://schemas.microsoft.com/office/drawing/2014/main" id="{0011BF0D-AFE3-4116-B4D5-86C9BBE8E9B7}"/>
              </a:ext>
            </a:extLst>
          </p:cNvPr>
          <p:cNvSpPr txBox="1"/>
          <p:nvPr/>
        </p:nvSpPr>
        <p:spPr>
          <a:xfrm>
            <a:off x="3426405" y="316242"/>
            <a:ext cx="8246409" cy="1477328"/>
          </a:xfrm>
          <a:prstGeom prst="rect">
            <a:avLst/>
          </a:prstGeom>
          <a:noFill/>
        </p:spPr>
        <p:txBody>
          <a:bodyPr wrap="square">
            <a:spAutoFit/>
          </a:bodyPr>
          <a:lstStyle/>
          <a:p>
            <a:pPr marL="165100"/>
            <a:r>
              <a:rPr lang="en-US" sz="1800" dirty="0">
                <a:solidFill>
                  <a:schemeClr val="tx2">
                    <a:lumMod val="10000"/>
                  </a:schemeClr>
                </a:solidFill>
                <a:latin typeface="Abadi" panose="020B0604020104020204" pitchFamily="34" charset="0"/>
              </a:rPr>
              <a:t>In this study, it is investigated whether the expansion of Drosophila element  </a:t>
            </a:r>
            <a:r>
              <a:rPr lang="en-US" sz="1800" dirty="0" err="1">
                <a:solidFill>
                  <a:schemeClr val="tx2">
                    <a:lumMod val="10000"/>
                  </a:schemeClr>
                </a:solidFill>
                <a:latin typeface="Abadi" panose="020B0604020104020204" pitchFamily="34" charset="0"/>
              </a:rPr>
              <a:t>ananassae</a:t>
            </a:r>
            <a:r>
              <a:rPr lang="en-US" sz="1800" dirty="0">
                <a:solidFill>
                  <a:schemeClr val="tx2">
                    <a:lumMod val="10000"/>
                  </a:schemeClr>
                </a:solidFill>
                <a:latin typeface="Abadi" panose="020B0604020104020204" pitchFamily="34" charset="0"/>
              </a:rPr>
              <a:t> f will make changes in the epigenetic landscape compared to </a:t>
            </a:r>
            <a:r>
              <a:rPr lang="en-US" sz="1800" dirty="0" err="1">
                <a:solidFill>
                  <a:schemeClr val="tx2">
                    <a:lumMod val="10000"/>
                  </a:schemeClr>
                </a:solidFill>
                <a:latin typeface="Abadi" panose="020B0604020104020204" pitchFamily="34" charset="0"/>
              </a:rPr>
              <a:t>D.melanogaster</a:t>
            </a:r>
            <a:r>
              <a:rPr lang="en-US" sz="1800" dirty="0">
                <a:solidFill>
                  <a:schemeClr val="tx2">
                    <a:lumMod val="10000"/>
                  </a:schemeClr>
                </a:solidFill>
                <a:latin typeface="Abadi" panose="020B0604020104020204" pitchFamily="34" charset="0"/>
              </a:rPr>
              <a:t> f. The Drosophila </a:t>
            </a:r>
            <a:r>
              <a:rPr lang="en-US" sz="1800" dirty="0" err="1">
                <a:solidFill>
                  <a:schemeClr val="tx2">
                    <a:lumMod val="10000"/>
                  </a:schemeClr>
                </a:solidFill>
                <a:latin typeface="Abadi" panose="020B0604020104020204" pitchFamily="34" charset="0"/>
              </a:rPr>
              <a:t>ananassae</a:t>
            </a:r>
            <a:r>
              <a:rPr lang="en-US" sz="1800" dirty="0">
                <a:solidFill>
                  <a:schemeClr val="tx2">
                    <a:lumMod val="10000"/>
                  </a:schemeClr>
                </a:solidFill>
                <a:latin typeface="Abadi" panose="020B0604020104020204" pitchFamily="34" charset="0"/>
              </a:rPr>
              <a:t> </a:t>
            </a:r>
            <a:r>
              <a:rPr lang="en-US" sz="1800" dirty="0" err="1">
                <a:solidFill>
                  <a:schemeClr val="tx2">
                    <a:lumMod val="10000"/>
                  </a:schemeClr>
                </a:solidFill>
                <a:latin typeface="Abadi" panose="020B0604020104020204" pitchFamily="34" charset="0"/>
              </a:rPr>
              <a:t>mullar</a:t>
            </a:r>
            <a:r>
              <a:rPr lang="en-US" sz="1800" dirty="0">
                <a:solidFill>
                  <a:schemeClr val="tx2">
                    <a:lumMod val="10000"/>
                  </a:schemeClr>
                </a:solidFill>
                <a:latin typeface="Abadi" panose="020B0604020104020204" pitchFamily="34" charset="0"/>
              </a:rPr>
              <a:t> f is much larger than D. melanogaster  f where it is known as the dot chromosome.</a:t>
            </a:r>
          </a:p>
          <a:p>
            <a:pPr marL="165100" indent="0">
              <a:buNone/>
            </a:pPr>
            <a:endParaRPr lang="ar-EG" sz="1800" dirty="0">
              <a:solidFill>
                <a:schemeClr val="tx2">
                  <a:lumMod val="10000"/>
                </a:schemeClr>
              </a:solidFill>
              <a:latin typeface="Abadi" panose="020B0604020104020204" pitchFamily="34" charset="0"/>
            </a:endParaRPr>
          </a:p>
        </p:txBody>
      </p:sp>
      <p:sp>
        <p:nvSpPr>
          <p:cNvPr id="22" name="TextBox 21">
            <a:extLst>
              <a:ext uri="{FF2B5EF4-FFF2-40B4-BE49-F238E27FC236}">
                <a16:creationId xmlns="" xmlns:a16="http://schemas.microsoft.com/office/drawing/2014/main" id="{0F72042E-AE94-4D03-8F8C-9625209AB0B8}"/>
              </a:ext>
            </a:extLst>
          </p:cNvPr>
          <p:cNvSpPr txBox="1"/>
          <p:nvPr/>
        </p:nvSpPr>
        <p:spPr>
          <a:xfrm>
            <a:off x="3555749" y="4585841"/>
            <a:ext cx="8071598" cy="2308324"/>
          </a:xfrm>
          <a:prstGeom prst="rect">
            <a:avLst/>
          </a:prstGeom>
          <a:noFill/>
        </p:spPr>
        <p:txBody>
          <a:bodyPr wrap="square">
            <a:spAutoFit/>
          </a:bodyPr>
          <a:lstStyle/>
          <a:p>
            <a:pPr marL="165100"/>
            <a:r>
              <a:rPr lang="ar-EG" sz="1800" dirty="0">
                <a:solidFill>
                  <a:schemeClr val="tx2">
                    <a:lumMod val="10000"/>
                  </a:schemeClr>
                </a:solidFill>
                <a:latin typeface="Abadi" panose="020B0604020104020204" pitchFamily="34" charset="0"/>
              </a:rPr>
              <a:t> </a:t>
            </a:r>
            <a:r>
              <a:rPr lang="en-US" sz="1800" dirty="0">
                <a:solidFill>
                  <a:schemeClr val="tx2">
                    <a:lumMod val="10000"/>
                  </a:schemeClr>
                </a:solidFill>
                <a:latin typeface="Abadi" panose="020B0604020104020204" pitchFamily="34" charset="0"/>
              </a:rPr>
              <a:t>In this study, the anatomy of the cortex from 3 different sites of the cerebral cortex was learned, where the targeted genomic deletions determine the various functions, generating an endocrine-free mouse kidney </a:t>
            </a:r>
            <a:r>
              <a:rPr lang="en-US" sz="1800" dirty="0" err="1">
                <a:solidFill>
                  <a:schemeClr val="tx2">
                    <a:lumMod val="10000"/>
                  </a:schemeClr>
                </a:solidFill>
                <a:latin typeface="Abadi" panose="020B0604020104020204" pitchFamily="34" charset="0"/>
              </a:rPr>
              <a:t>specificVitamin</a:t>
            </a:r>
            <a:r>
              <a:rPr lang="en-US" sz="1800" dirty="0">
                <a:solidFill>
                  <a:schemeClr val="tx2">
                    <a:lumMod val="10000"/>
                  </a:schemeClr>
                </a:solidFill>
                <a:latin typeface="Abadi" panose="020B0604020104020204" pitchFamily="34" charset="0"/>
              </a:rPr>
              <a:t> D3 is terminally biologically activated in the kidneys .Whereas , mouse studies have revealed a kidney-specific subunit within introns  whose deletion has consequences for the skeletal phenotype but does not affect its expression in non-renal target cells.</a:t>
            </a:r>
          </a:p>
          <a:p>
            <a:pPr marL="165100" indent="0">
              <a:buNone/>
            </a:pPr>
            <a:endParaRPr lang="en-US" sz="1800" dirty="0">
              <a:solidFill>
                <a:schemeClr val="tx2">
                  <a:lumMod val="10000"/>
                </a:schemeClr>
              </a:solidFill>
              <a:latin typeface="Abadi" panose="020B0604020104020204" pitchFamily="34" charset="0"/>
            </a:endParaRPr>
          </a:p>
        </p:txBody>
      </p:sp>
      <p:sp>
        <p:nvSpPr>
          <p:cNvPr id="23" name="TextBox 22">
            <a:extLst>
              <a:ext uri="{FF2B5EF4-FFF2-40B4-BE49-F238E27FC236}">
                <a16:creationId xmlns="" xmlns:a16="http://schemas.microsoft.com/office/drawing/2014/main" id="{A0586F89-9C50-405B-93E3-1F9BA27E27AE}"/>
              </a:ext>
            </a:extLst>
          </p:cNvPr>
          <p:cNvSpPr txBox="1"/>
          <p:nvPr/>
        </p:nvSpPr>
        <p:spPr>
          <a:xfrm>
            <a:off x="4103328" y="5071742"/>
            <a:ext cx="3437962" cy="615553"/>
          </a:xfrm>
          <a:prstGeom prst="rect">
            <a:avLst/>
          </a:prstGeom>
          <a:noFill/>
        </p:spPr>
        <p:txBody>
          <a:bodyPr wrap="square">
            <a:spAutoFit/>
          </a:bodyPr>
          <a:lstStyle/>
          <a:p>
            <a:pPr marL="165100"/>
            <a:r>
              <a:rPr lang="en-US" sz="1600" b="1" dirty="0">
                <a:solidFill>
                  <a:schemeClr val="tx2">
                    <a:lumMod val="10000"/>
                  </a:schemeClr>
                </a:solidFill>
                <a:effectLst>
                  <a:outerShdw blurRad="38100" dist="38100" dir="2700000" algn="tl">
                    <a:srgbClr val="000000">
                      <a:alpha val="43137"/>
                    </a:srgbClr>
                  </a:outerShdw>
                </a:effectLst>
                <a:latin typeface="+mj-lt"/>
              </a:rPr>
              <a:t/>
            </a:r>
            <a:br>
              <a:rPr lang="en-US" sz="1600" b="1" dirty="0">
                <a:solidFill>
                  <a:schemeClr val="tx2">
                    <a:lumMod val="10000"/>
                  </a:schemeClr>
                </a:solidFill>
                <a:effectLst>
                  <a:outerShdw blurRad="38100" dist="38100" dir="2700000" algn="tl">
                    <a:srgbClr val="000000">
                      <a:alpha val="43137"/>
                    </a:srgbClr>
                  </a:outerShdw>
                </a:effectLst>
                <a:latin typeface="+mj-lt"/>
              </a:rPr>
            </a:br>
            <a:endParaRPr lang="ar-EG" sz="1800" b="1" dirty="0">
              <a:solidFill>
                <a:schemeClr val="tx2">
                  <a:lumMod val="10000"/>
                </a:schemeClr>
              </a:solidFill>
              <a:effectLst>
                <a:outerShdw blurRad="38100" dist="38100" dir="2700000" algn="tl">
                  <a:srgbClr val="000000">
                    <a:alpha val="43137"/>
                  </a:srgbClr>
                </a:outerShdw>
              </a:effectLst>
              <a:latin typeface="+mj-lt"/>
            </a:endParaRPr>
          </a:p>
        </p:txBody>
      </p:sp>
      <p:sp>
        <p:nvSpPr>
          <p:cNvPr id="25" name="TextBox 24">
            <a:extLst>
              <a:ext uri="{FF2B5EF4-FFF2-40B4-BE49-F238E27FC236}">
                <a16:creationId xmlns="" xmlns:a16="http://schemas.microsoft.com/office/drawing/2014/main" id="{ED893E2D-7C75-4292-81BB-40D47A9C49E4}"/>
              </a:ext>
            </a:extLst>
          </p:cNvPr>
          <p:cNvSpPr txBox="1"/>
          <p:nvPr/>
        </p:nvSpPr>
        <p:spPr>
          <a:xfrm>
            <a:off x="3643654" y="2122865"/>
            <a:ext cx="8373350" cy="2308324"/>
          </a:xfrm>
          <a:prstGeom prst="rect">
            <a:avLst/>
          </a:prstGeom>
          <a:noFill/>
        </p:spPr>
        <p:txBody>
          <a:bodyPr wrap="square">
            <a:spAutoFit/>
          </a:bodyPr>
          <a:lstStyle/>
          <a:p>
            <a:r>
              <a:rPr lang="en-US" sz="1800" dirty="0">
                <a:solidFill>
                  <a:schemeClr val="tx2">
                    <a:lumMod val="10000"/>
                  </a:schemeClr>
                </a:solidFill>
                <a:latin typeface="Abadi" panose="020B0604020104020204" pitchFamily="34" charset="0"/>
              </a:rPr>
              <a:t>In this study, Kaposi's sarcoma-associated herpes virus (KSHV) exhibited two different life cycle stages . Where it was established that there is a latency-associated nuclear antigen (LANA) encoded by KSHV, which plays a role in the transmission of the virus during the examination . A protein-associated domain (KAP1) associated with LANA was identified. LANA placed KAP1 in the RTA promoter region of the KSHV genome . Thus, binding sites were mapped at the whole genome level to LANA and KAP1 by chip seq.</a:t>
            </a:r>
          </a:p>
          <a:p>
            <a:pPr>
              <a:buNone/>
            </a:pPr>
            <a:endParaRPr lang="ar-EG" sz="1800" dirty="0">
              <a:solidFill>
                <a:schemeClr val="tx2">
                  <a:lumMod val="10000"/>
                </a:schemeClr>
              </a:solidFill>
              <a:latin typeface="Abadi" panose="020B0604020104020204" pitchFamily="34" charset="0"/>
            </a:endParaRPr>
          </a:p>
        </p:txBody>
      </p:sp>
      <p:sp>
        <p:nvSpPr>
          <p:cNvPr id="15" name="TextBox 14">
            <a:extLst>
              <a:ext uri="{FF2B5EF4-FFF2-40B4-BE49-F238E27FC236}">
                <a16:creationId xmlns="" xmlns:a16="http://schemas.microsoft.com/office/drawing/2014/main" id="{0CF3FB82-CCE6-4DAF-8EEE-A7E982634832}"/>
              </a:ext>
            </a:extLst>
          </p:cNvPr>
          <p:cNvSpPr txBox="1"/>
          <p:nvPr/>
        </p:nvSpPr>
        <p:spPr>
          <a:xfrm>
            <a:off x="38645" y="593241"/>
            <a:ext cx="3254187" cy="923330"/>
          </a:xfrm>
          <a:custGeom>
            <a:avLst/>
            <a:gdLst>
              <a:gd name="connsiteX0" fmla="*/ 0 w 3254187"/>
              <a:gd name="connsiteY0" fmla="*/ 0 h 923330"/>
              <a:gd name="connsiteX1" fmla="*/ 574906 w 3254187"/>
              <a:gd name="connsiteY1" fmla="*/ 0 h 923330"/>
              <a:gd name="connsiteX2" fmla="*/ 1084729 w 3254187"/>
              <a:gd name="connsiteY2" fmla="*/ 0 h 923330"/>
              <a:gd name="connsiteX3" fmla="*/ 1594552 w 3254187"/>
              <a:gd name="connsiteY3" fmla="*/ 0 h 923330"/>
              <a:gd name="connsiteX4" fmla="*/ 2202000 w 3254187"/>
              <a:gd name="connsiteY4" fmla="*/ 0 h 923330"/>
              <a:gd name="connsiteX5" fmla="*/ 3254187 w 3254187"/>
              <a:gd name="connsiteY5" fmla="*/ 0 h 923330"/>
              <a:gd name="connsiteX6" fmla="*/ 3254187 w 3254187"/>
              <a:gd name="connsiteY6" fmla="*/ 461665 h 923330"/>
              <a:gd name="connsiteX7" fmla="*/ 3254187 w 3254187"/>
              <a:gd name="connsiteY7" fmla="*/ 923330 h 923330"/>
              <a:gd name="connsiteX8" fmla="*/ 2776906 w 3254187"/>
              <a:gd name="connsiteY8" fmla="*/ 923330 h 923330"/>
              <a:gd name="connsiteX9" fmla="*/ 2299625 w 3254187"/>
              <a:gd name="connsiteY9" fmla="*/ 923330 h 923330"/>
              <a:gd name="connsiteX10" fmla="*/ 1789803 w 3254187"/>
              <a:gd name="connsiteY10" fmla="*/ 923330 h 923330"/>
              <a:gd name="connsiteX11" fmla="*/ 1182355 w 3254187"/>
              <a:gd name="connsiteY11" fmla="*/ 923330 h 923330"/>
              <a:gd name="connsiteX12" fmla="*/ 574906 w 3254187"/>
              <a:gd name="connsiteY12" fmla="*/ 923330 h 923330"/>
              <a:gd name="connsiteX13" fmla="*/ 0 w 3254187"/>
              <a:gd name="connsiteY13" fmla="*/ 923330 h 923330"/>
              <a:gd name="connsiteX14" fmla="*/ 0 w 3254187"/>
              <a:gd name="connsiteY14" fmla="*/ 470898 h 923330"/>
              <a:gd name="connsiteX15" fmla="*/ 0 w 3254187"/>
              <a:gd name="connsiteY15"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4187" h="923330" extrusionOk="0">
                <a:moveTo>
                  <a:pt x="0" y="0"/>
                </a:moveTo>
                <a:cubicBezTo>
                  <a:pt x="196512" y="-37339"/>
                  <a:pt x="336753" y="26621"/>
                  <a:pt x="574906" y="0"/>
                </a:cubicBezTo>
                <a:cubicBezTo>
                  <a:pt x="813059" y="-26621"/>
                  <a:pt x="893179" y="28731"/>
                  <a:pt x="1084729" y="0"/>
                </a:cubicBezTo>
                <a:cubicBezTo>
                  <a:pt x="1276279" y="-28731"/>
                  <a:pt x="1396353" y="45657"/>
                  <a:pt x="1594552" y="0"/>
                </a:cubicBezTo>
                <a:cubicBezTo>
                  <a:pt x="1792751" y="-45657"/>
                  <a:pt x="2068546" y="11926"/>
                  <a:pt x="2202000" y="0"/>
                </a:cubicBezTo>
                <a:cubicBezTo>
                  <a:pt x="2335454" y="-11926"/>
                  <a:pt x="2922956" y="106540"/>
                  <a:pt x="3254187" y="0"/>
                </a:cubicBezTo>
                <a:cubicBezTo>
                  <a:pt x="3271454" y="166352"/>
                  <a:pt x="3226668" y="307728"/>
                  <a:pt x="3254187" y="461665"/>
                </a:cubicBezTo>
                <a:cubicBezTo>
                  <a:pt x="3281706" y="615603"/>
                  <a:pt x="3247910" y="806733"/>
                  <a:pt x="3254187" y="923330"/>
                </a:cubicBezTo>
                <a:cubicBezTo>
                  <a:pt x="3104917" y="927062"/>
                  <a:pt x="2917521" y="872021"/>
                  <a:pt x="2776906" y="923330"/>
                </a:cubicBezTo>
                <a:cubicBezTo>
                  <a:pt x="2636291" y="974639"/>
                  <a:pt x="2404154" y="877623"/>
                  <a:pt x="2299625" y="923330"/>
                </a:cubicBezTo>
                <a:cubicBezTo>
                  <a:pt x="2195096" y="969037"/>
                  <a:pt x="2015987" y="887396"/>
                  <a:pt x="1789803" y="923330"/>
                </a:cubicBezTo>
                <a:cubicBezTo>
                  <a:pt x="1563619" y="959264"/>
                  <a:pt x="1383858" y="872538"/>
                  <a:pt x="1182355" y="923330"/>
                </a:cubicBezTo>
                <a:cubicBezTo>
                  <a:pt x="980852" y="974122"/>
                  <a:pt x="848742" y="882510"/>
                  <a:pt x="574906" y="923330"/>
                </a:cubicBezTo>
                <a:cubicBezTo>
                  <a:pt x="301070" y="964150"/>
                  <a:pt x="218698" y="911235"/>
                  <a:pt x="0" y="923330"/>
                </a:cubicBezTo>
                <a:cubicBezTo>
                  <a:pt x="-41433" y="772618"/>
                  <a:pt x="16640" y="576576"/>
                  <a:pt x="0" y="470898"/>
                </a:cubicBezTo>
                <a:cubicBezTo>
                  <a:pt x="-16640" y="365220"/>
                  <a:pt x="22509" y="202564"/>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165100"/>
            <a:r>
              <a:rPr lang="en-US" sz="1800" b="1" dirty="0">
                <a:solidFill>
                  <a:schemeClr val="tx2">
                    <a:lumMod val="10000"/>
                  </a:schemeClr>
                </a:solidFill>
                <a:effectLst>
                  <a:outerShdw blurRad="38100" dist="38100" dir="2700000" algn="tl">
                    <a:srgbClr val="000000">
                      <a:alpha val="43137"/>
                    </a:srgbClr>
                  </a:outerShdw>
                </a:effectLst>
                <a:latin typeface="+mj-lt"/>
              </a:rPr>
              <a:t>Study Name : Drosophila </a:t>
            </a:r>
            <a:r>
              <a:rPr lang="en-US" sz="1800" b="1" dirty="0" err="1">
                <a:solidFill>
                  <a:schemeClr val="tx2">
                    <a:lumMod val="10000"/>
                  </a:schemeClr>
                </a:solidFill>
                <a:effectLst>
                  <a:outerShdw blurRad="38100" dist="38100" dir="2700000" algn="tl">
                    <a:srgbClr val="000000">
                      <a:alpha val="43137"/>
                    </a:srgbClr>
                  </a:outerShdw>
                </a:effectLst>
                <a:latin typeface="+mj-lt"/>
              </a:rPr>
              <a:t>ananassae</a:t>
            </a:r>
            <a:r>
              <a:rPr lang="en-US" sz="1800" b="1" dirty="0">
                <a:solidFill>
                  <a:schemeClr val="tx2">
                    <a:lumMod val="10000"/>
                  </a:schemeClr>
                </a:solidFill>
                <a:effectLst>
                  <a:outerShdw blurRad="38100" dist="38100" dir="2700000" algn="tl">
                    <a:srgbClr val="000000">
                      <a:alpha val="43137"/>
                    </a:srgbClr>
                  </a:outerShdw>
                </a:effectLst>
                <a:latin typeface="+mj-lt"/>
              </a:rPr>
              <a:t> strain:14024-0371.13 </a:t>
            </a:r>
          </a:p>
          <a:p>
            <a:pPr marL="165100" indent="0">
              <a:buNone/>
            </a:pPr>
            <a:endParaRPr lang="en-US" sz="1800" b="1" dirty="0">
              <a:solidFill>
                <a:schemeClr val="tx2">
                  <a:lumMod val="10000"/>
                </a:schemeClr>
              </a:solidFill>
              <a:effectLst>
                <a:outerShdw blurRad="38100" dist="38100" dir="2700000" algn="tl">
                  <a:srgbClr val="000000">
                    <a:alpha val="43137"/>
                  </a:srgbClr>
                </a:outerShdw>
              </a:effectLst>
              <a:latin typeface="+mj-lt"/>
            </a:endParaRPr>
          </a:p>
        </p:txBody>
      </p:sp>
      <p:sp>
        <p:nvSpPr>
          <p:cNvPr id="17" name="TextBox 16">
            <a:extLst>
              <a:ext uri="{FF2B5EF4-FFF2-40B4-BE49-F238E27FC236}">
                <a16:creationId xmlns="" xmlns:a16="http://schemas.microsoft.com/office/drawing/2014/main" id="{2BF3A98F-DE9C-467F-968C-DD85A466833C}"/>
              </a:ext>
            </a:extLst>
          </p:cNvPr>
          <p:cNvSpPr txBox="1"/>
          <p:nvPr/>
        </p:nvSpPr>
        <p:spPr>
          <a:xfrm>
            <a:off x="197090" y="2602873"/>
            <a:ext cx="3095742" cy="1200329"/>
          </a:xfrm>
          <a:custGeom>
            <a:avLst/>
            <a:gdLst>
              <a:gd name="connsiteX0" fmla="*/ 0 w 3095742"/>
              <a:gd name="connsiteY0" fmla="*/ 0 h 1200329"/>
              <a:gd name="connsiteX1" fmla="*/ 546914 w 3095742"/>
              <a:gd name="connsiteY1" fmla="*/ 0 h 1200329"/>
              <a:gd name="connsiteX2" fmla="*/ 1031914 w 3095742"/>
              <a:gd name="connsiteY2" fmla="*/ 0 h 1200329"/>
              <a:gd name="connsiteX3" fmla="*/ 1516914 w 3095742"/>
              <a:gd name="connsiteY3" fmla="*/ 0 h 1200329"/>
              <a:gd name="connsiteX4" fmla="*/ 2094785 w 3095742"/>
              <a:gd name="connsiteY4" fmla="*/ 0 h 1200329"/>
              <a:gd name="connsiteX5" fmla="*/ 3095742 w 3095742"/>
              <a:gd name="connsiteY5" fmla="*/ 0 h 1200329"/>
              <a:gd name="connsiteX6" fmla="*/ 3095742 w 3095742"/>
              <a:gd name="connsiteY6" fmla="*/ 400110 h 1200329"/>
              <a:gd name="connsiteX7" fmla="*/ 3095742 w 3095742"/>
              <a:gd name="connsiteY7" fmla="*/ 824226 h 1200329"/>
              <a:gd name="connsiteX8" fmla="*/ 3095742 w 3095742"/>
              <a:gd name="connsiteY8" fmla="*/ 1200329 h 1200329"/>
              <a:gd name="connsiteX9" fmla="*/ 2610742 w 3095742"/>
              <a:gd name="connsiteY9" fmla="*/ 1200329 h 1200329"/>
              <a:gd name="connsiteX10" fmla="*/ 2125743 w 3095742"/>
              <a:gd name="connsiteY10" fmla="*/ 1200329 h 1200329"/>
              <a:gd name="connsiteX11" fmla="*/ 1547871 w 3095742"/>
              <a:gd name="connsiteY11" fmla="*/ 1200329 h 1200329"/>
              <a:gd name="connsiteX12" fmla="*/ 969999 w 3095742"/>
              <a:gd name="connsiteY12" fmla="*/ 1200329 h 1200329"/>
              <a:gd name="connsiteX13" fmla="*/ 0 w 3095742"/>
              <a:gd name="connsiteY13" fmla="*/ 1200329 h 1200329"/>
              <a:gd name="connsiteX14" fmla="*/ 0 w 3095742"/>
              <a:gd name="connsiteY14" fmla="*/ 812223 h 1200329"/>
              <a:gd name="connsiteX15" fmla="*/ 0 w 3095742"/>
              <a:gd name="connsiteY15" fmla="*/ 436120 h 1200329"/>
              <a:gd name="connsiteX16" fmla="*/ 0 w 3095742"/>
              <a:gd name="connsiteY1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5742" h="1200329" extrusionOk="0">
                <a:moveTo>
                  <a:pt x="0" y="0"/>
                </a:moveTo>
                <a:cubicBezTo>
                  <a:pt x="156095" y="-7326"/>
                  <a:pt x="413208" y="31434"/>
                  <a:pt x="546914" y="0"/>
                </a:cubicBezTo>
                <a:cubicBezTo>
                  <a:pt x="680620" y="-31434"/>
                  <a:pt x="889405" y="57397"/>
                  <a:pt x="1031914" y="0"/>
                </a:cubicBezTo>
                <a:cubicBezTo>
                  <a:pt x="1174423" y="-57397"/>
                  <a:pt x="1406159" y="39851"/>
                  <a:pt x="1516914" y="0"/>
                </a:cubicBezTo>
                <a:cubicBezTo>
                  <a:pt x="1627669" y="-39851"/>
                  <a:pt x="1813273" y="66819"/>
                  <a:pt x="2094785" y="0"/>
                </a:cubicBezTo>
                <a:cubicBezTo>
                  <a:pt x="2376297" y="-66819"/>
                  <a:pt x="2627175" y="84711"/>
                  <a:pt x="3095742" y="0"/>
                </a:cubicBezTo>
                <a:cubicBezTo>
                  <a:pt x="3098636" y="95260"/>
                  <a:pt x="3067037" y="233164"/>
                  <a:pt x="3095742" y="400110"/>
                </a:cubicBezTo>
                <a:cubicBezTo>
                  <a:pt x="3124447" y="567056"/>
                  <a:pt x="3048939" y="732663"/>
                  <a:pt x="3095742" y="824226"/>
                </a:cubicBezTo>
                <a:cubicBezTo>
                  <a:pt x="3142545" y="915789"/>
                  <a:pt x="3088253" y="1094910"/>
                  <a:pt x="3095742" y="1200329"/>
                </a:cubicBezTo>
                <a:cubicBezTo>
                  <a:pt x="2964643" y="1211986"/>
                  <a:pt x="2786569" y="1162294"/>
                  <a:pt x="2610742" y="1200329"/>
                </a:cubicBezTo>
                <a:cubicBezTo>
                  <a:pt x="2434915" y="1238364"/>
                  <a:pt x="2288237" y="1155025"/>
                  <a:pt x="2125743" y="1200329"/>
                </a:cubicBezTo>
                <a:cubicBezTo>
                  <a:pt x="1963249" y="1245633"/>
                  <a:pt x="1746232" y="1174915"/>
                  <a:pt x="1547871" y="1200329"/>
                </a:cubicBezTo>
                <a:cubicBezTo>
                  <a:pt x="1349510" y="1225743"/>
                  <a:pt x="1172485" y="1188350"/>
                  <a:pt x="969999" y="1200329"/>
                </a:cubicBezTo>
                <a:cubicBezTo>
                  <a:pt x="767513" y="1212308"/>
                  <a:pt x="320599" y="1096089"/>
                  <a:pt x="0" y="1200329"/>
                </a:cubicBezTo>
                <a:cubicBezTo>
                  <a:pt x="-42376" y="1106409"/>
                  <a:pt x="19047" y="950185"/>
                  <a:pt x="0" y="812223"/>
                </a:cubicBezTo>
                <a:cubicBezTo>
                  <a:pt x="-19047" y="674261"/>
                  <a:pt x="8137" y="548477"/>
                  <a:pt x="0" y="436120"/>
                </a:cubicBezTo>
                <a:cubicBezTo>
                  <a:pt x="-8137" y="323763"/>
                  <a:pt x="39355" y="211561"/>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0" lvl="0" indent="0">
              <a:buClr>
                <a:schemeClr val="dk1"/>
              </a:buClr>
              <a:buSzPts val="2100"/>
              <a:buNone/>
              <a:defRPr/>
            </a:pPr>
            <a:r>
              <a:rPr lang="en-US" sz="1800" b="1" dirty="0">
                <a:solidFill>
                  <a:schemeClr val="tx2">
                    <a:lumMod val="10000"/>
                  </a:schemeClr>
                </a:solidFill>
                <a:effectLst>
                  <a:outerShdw blurRad="38100" dist="38100" dir="2700000" algn="tl">
                    <a:srgbClr val="000000">
                      <a:alpha val="43137"/>
                    </a:srgbClr>
                  </a:outerShdw>
                </a:effectLst>
                <a:latin typeface="+mj-lt"/>
              </a:rPr>
              <a:t> </a:t>
            </a:r>
          </a:p>
          <a:p>
            <a:pPr marL="0" lvl="0" indent="0">
              <a:buClr>
                <a:schemeClr val="dk1"/>
              </a:buClr>
              <a:buSzPts val="2100"/>
              <a:buNone/>
              <a:defRPr/>
            </a:pPr>
            <a:r>
              <a:rPr lang="en-US" sz="1800" b="1" dirty="0">
                <a:solidFill>
                  <a:schemeClr val="tx2">
                    <a:lumMod val="10000"/>
                  </a:schemeClr>
                </a:solidFill>
                <a:effectLst>
                  <a:outerShdw blurRad="38100" dist="38100" dir="2700000" algn="tl">
                    <a:srgbClr val="000000">
                      <a:alpha val="43137"/>
                    </a:srgbClr>
                  </a:outerShdw>
                </a:effectLst>
                <a:latin typeface="+mj-lt"/>
                <a:ea typeface="Playfair Display"/>
                <a:cs typeface="Playfair Display"/>
                <a:sym typeface="Playfair Display"/>
              </a:rPr>
              <a:t>Study Name : Human </a:t>
            </a:r>
            <a:r>
              <a:rPr lang="en-US" sz="1800" b="1" dirty="0" err="1">
                <a:solidFill>
                  <a:schemeClr val="tx2">
                    <a:lumMod val="10000"/>
                  </a:schemeClr>
                </a:solidFill>
                <a:effectLst>
                  <a:outerShdw blurRad="38100" dist="38100" dir="2700000" algn="tl">
                    <a:srgbClr val="000000">
                      <a:alpha val="43137"/>
                    </a:srgbClr>
                  </a:outerShdw>
                </a:effectLst>
                <a:latin typeface="+mj-lt"/>
                <a:ea typeface="Playfair Display"/>
                <a:cs typeface="Playfair Display"/>
                <a:sym typeface="Playfair Display"/>
              </a:rPr>
              <a:t>gammaherpesvirus</a:t>
            </a:r>
            <a:r>
              <a:rPr lang="ar-EG" sz="1800" b="1" dirty="0">
                <a:solidFill>
                  <a:schemeClr val="tx2">
                    <a:lumMod val="10000"/>
                  </a:schemeClr>
                </a:solidFill>
                <a:effectLst>
                  <a:outerShdw blurRad="38100" dist="38100" dir="2700000" algn="tl">
                    <a:srgbClr val="000000">
                      <a:alpha val="43137"/>
                    </a:srgbClr>
                  </a:outerShdw>
                </a:effectLst>
                <a:latin typeface="+mj-lt"/>
              </a:rPr>
              <a:t> </a:t>
            </a:r>
            <a:r>
              <a:rPr lang="en-US" sz="1800" b="1" dirty="0">
                <a:solidFill>
                  <a:schemeClr val="tx2">
                    <a:lumMod val="10000"/>
                  </a:schemeClr>
                </a:solidFill>
                <a:effectLst>
                  <a:outerShdw blurRad="38100" dist="38100" dir="2700000" algn="tl">
                    <a:srgbClr val="000000">
                      <a:alpha val="43137"/>
                    </a:srgbClr>
                  </a:outerShdw>
                </a:effectLst>
                <a:latin typeface="+mj-lt"/>
              </a:rPr>
              <a:t> </a:t>
            </a:r>
          </a:p>
          <a:p>
            <a:pPr marL="165100" indent="0">
              <a:buNone/>
            </a:pPr>
            <a:endParaRPr lang="en-US" sz="1800" b="1" dirty="0">
              <a:solidFill>
                <a:schemeClr val="tx2">
                  <a:lumMod val="10000"/>
                </a:schemeClr>
              </a:solidFill>
              <a:effectLst>
                <a:outerShdw blurRad="38100" dist="38100" dir="2700000" algn="tl">
                  <a:srgbClr val="000000">
                    <a:alpha val="43137"/>
                  </a:srgbClr>
                </a:outerShdw>
              </a:effectLst>
              <a:latin typeface="+mj-lt"/>
            </a:endParaRPr>
          </a:p>
        </p:txBody>
      </p:sp>
      <p:sp>
        <p:nvSpPr>
          <p:cNvPr id="19" name="TextBox 18">
            <a:extLst>
              <a:ext uri="{FF2B5EF4-FFF2-40B4-BE49-F238E27FC236}">
                <a16:creationId xmlns="" xmlns:a16="http://schemas.microsoft.com/office/drawing/2014/main" id="{761E29F0-012B-4328-BE2D-E99F25431F90}"/>
              </a:ext>
            </a:extLst>
          </p:cNvPr>
          <p:cNvSpPr txBox="1"/>
          <p:nvPr/>
        </p:nvSpPr>
        <p:spPr>
          <a:xfrm>
            <a:off x="273956" y="5040964"/>
            <a:ext cx="3095742" cy="923330"/>
          </a:xfrm>
          <a:custGeom>
            <a:avLst/>
            <a:gdLst>
              <a:gd name="connsiteX0" fmla="*/ 0 w 3095742"/>
              <a:gd name="connsiteY0" fmla="*/ 0 h 923330"/>
              <a:gd name="connsiteX1" fmla="*/ 546914 w 3095742"/>
              <a:gd name="connsiteY1" fmla="*/ 0 h 923330"/>
              <a:gd name="connsiteX2" fmla="*/ 1031914 w 3095742"/>
              <a:gd name="connsiteY2" fmla="*/ 0 h 923330"/>
              <a:gd name="connsiteX3" fmla="*/ 1516914 w 3095742"/>
              <a:gd name="connsiteY3" fmla="*/ 0 h 923330"/>
              <a:gd name="connsiteX4" fmla="*/ 2094785 w 3095742"/>
              <a:gd name="connsiteY4" fmla="*/ 0 h 923330"/>
              <a:gd name="connsiteX5" fmla="*/ 3095742 w 3095742"/>
              <a:gd name="connsiteY5" fmla="*/ 0 h 923330"/>
              <a:gd name="connsiteX6" fmla="*/ 3095742 w 3095742"/>
              <a:gd name="connsiteY6" fmla="*/ 461665 h 923330"/>
              <a:gd name="connsiteX7" fmla="*/ 3095742 w 3095742"/>
              <a:gd name="connsiteY7" fmla="*/ 923330 h 923330"/>
              <a:gd name="connsiteX8" fmla="*/ 2641700 w 3095742"/>
              <a:gd name="connsiteY8" fmla="*/ 923330 h 923330"/>
              <a:gd name="connsiteX9" fmla="*/ 2187658 w 3095742"/>
              <a:gd name="connsiteY9" fmla="*/ 923330 h 923330"/>
              <a:gd name="connsiteX10" fmla="*/ 1702658 w 3095742"/>
              <a:gd name="connsiteY10" fmla="*/ 923330 h 923330"/>
              <a:gd name="connsiteX11" fmla="*/ 1124786 w 3095742"/>
              <a:gd name="connsiteY11" fmla="*/ 923330 h 923330"/>
              <a:gd name="connsiteX12" fmla="*/ 546914 w 3095742"/>
              <a:gd name="connsiteY12" fmla="*/ 923330 h 923330"/>
              <a:gd name="connsiteX13" fmla="*/ 0 w 3095742"/>
              <a:gd name="connsiteY13" fmla="*/ 923330 h 923330"/>
              <a:gd name="connsiteX14" fmla="*/ 0 w 3095742"/>
              <a:gd name="connsiteY14" fmla="*/ 470898 h 923330"/>
              <a:gd name="connsiteX15" fmla="*/ 0 w 3095742"/>
              <a:gd name="connsiteY15"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95742" h="923330" extrusionOk="0">
                <a:moveTo>
                  <a:pt x="0" y="0"/>
                </a:moveTo>
                <a:cubicBezTo>
                  <a:pt x="156095" y="-7326"/>
                  <a:pt x="413208" y="31434"/>
                  <a:pt x="546914" y="0"/>
                </a:cubicBezTo>
                <a:cubicBezTo>
                  <a:pt x="680620" y="-31434"/>
                  <a:pt x="889405" y="57397"/>
                  <a:pt x="1031914" y="0"/>
                </a:cubicBezTo>
                <a:cubicBezTo>
                  <a:pt x="1174423" y="-57397"/>
                  <a:pt x="1406159" y="39851"/>
                  <a:pt x="1516914" y="0"/>
                </a:cubicBezTo>
                <a:cubicBezTo>
                  <a:pt x="1627669" y="-39851"/>
                  <a:pt x="1813273" y="66819"/>
                  <a:pt x="2094785" y="0"/>
                </a:cubicBezTo>
                <a:cubicBezTo>
                  <a:pt x="2376297" y="-66819"/>
                  <a:pt x="2627175" y="84711"/>
                  <a:pt x="3095742" y="0"/>
                </a:cubicBezTo>
                <a:cubicBezTo>
                  <a:pt x="3113009" y="166352"/>
                  <a:pt x="3068223" y="307728"/>
                  <a:pt x="3095742" y="461665"/>
                </a:cubicBezTo>
                <a:cubicBezTo>
                  <a:pt x="3123261" y="615603"/>
                  <a:pt x="3089465" y="806733"/>
                  <a:pt x="3095742" y="923330"/>
                </a:cubicBezTo>
                <a:cubicBezTo>
                  <a:pt x="2920299" y="974662"/>
                  <a:pt x="2860703" y="878586"/>
                  <a:pt x="2641700" y="923330"/>
                </a:cubicBezTo>
                <a:cubicBezTo>
                  <a:pt x="2422697" y="968074"/>
                  <a:pt x="2330426" y="889875"/>
                  <a:pt x="2187658" y="923330"/>
                </a:cubicBezTo>
                <a:cubicBezTo>
                  <a:pt x="2044890" y="956785"/>
                  <a:pt x="1871908" y="886803"/>
                  <a:pt x="1702658" y="923330"/>
                </a:cubicBezTo>
                <a:cubicBezTo>
                  <a:pt x="1533408" y="959857"/>
                  <a:pt x="1323147" y="897916"/>
                  <a:pt x="1124786" y="923330"/>
                </a:cubicBezTo>
                <a:cubicBezTo>
                  <a:pt x="926425" y="948744"/>
                  <a:pt x="749400" y="911351"/>
                  <a:pt x="546914" y="923330"/>
                </a:cubicBezTo>
                <a:cubicBezTo>
                  <a:pt x="344428" y="935309"/>
                  <a:pt x="186209" y="910474"/>
                  <a:pt x="0" y="923330"/>
                </a:cubicBezTo>
                <a:cubicBezTo>
                  <a:pt x="-41433" y="772618"/>
                  <a:pt x="16640" y="576576"/>
                  <a:pt x="0" y="470898"/>
                </a:cubicBezTo>
                <a:cubicBezTo>
                  <a:pt x="-16640" y="365220"/>
                  <a:pt x="22509" y="202564"/>
                  <a:pt x="0" y="0"/>
                </a:cubicBezTo>
                <a:close/>
              </a:path>
            </a:pathLst>
          </a:custGeom>
          <a:noFill/>
          <a:ln w="28575">
            <a:solidFill>
              <a:srgbClr val="FFFFFF"/>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165100"/>
            <a:r>
              <a:rPr lang="en-US" sz="1800" b="1">
                <a:solidFill>
                  <a:schemeClr val="tx2">
                    <a:lumMod val="10000"/>
                  </a:schemeClr>
                </a:solidFill>
                <a:effectLst>
                  <a:outerShdw blurRad="38100" dist="38100" dir="2700000" algn="tl">
                    <a:srgbClr val="000000">
                      <a:alpha val="43137"/>
                    </a:srgbClr>
                  </a:outerShdw>
                </a:effectLst>
                <a:latin typeface="+mj-lt"/>
              </a:rPr>
              <a:t>Study Name : ChIP-seq analysis of adult human kidney cortex</a:t>
            </a:r>
            <a:endParaRPr lang="en-US" sz="1800" b="1" dirty="0">
              <a:solidFill>
                <a:schemeClr val="tx2">
                  <a:lumMod val="1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15808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 xmlns:a16="http://schemas.microsoft.com/office/drawing/2014/main" id="{84697CDA-BDB7-4883-B48B-1D4EDB2F0E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A7262CBC-AFAB-4769-AA26-8AB43219AAEA}"/>
              </a:ext>
            </a:extLst>
          </p:cNvPr>
          <p:cNvSpPr txBox="1"/>
          <p:nvPr/>
        </p:nvSpPr>
        <p:spPr>
          <a:xfrm>
            <a:off x="6455314" y="410908"/>
            <a:ext cx="6163604" cy="723042"/>
          </a:xfrm>
          <a:custGeom>
            <a:avLst/>
            <a:gdLst>
              <a:gd name="connsiteX0" fmla="*/ 0 w 4446493"/>
              <a:gd name="connsiteY0" fmla="*/ 0 h 461665"/>
              <a:gd name="connsiteX1" fmla="*/ 600277 w 4446493"/>
              <a:gd name="connsiteY1" fmla="*/ 0 h 461665"/>
              <a:gd name="connsiteX2" fmla="*/ 1111623 w 4446493"/>
              <a:gd name="connsiteY2" fmla="*/ 0 h 461665"/>
              <a:gd name="connsiteX3" fmla="*/ 1622970 w 4446493"/>
              <a:gd name="connsiteY3" fmla="*/ 0 h 461665"/>
              <a:gd name="connsiteX4" fmla="*/ 2267711 w 4446493"/>
              <a:gd name="connsiteY4" fmla="*/ 0 h 461665"/>
              <a:gd name="connsiteX5" fmla="*/ 2912453 w 4446493"/>
              <a:gd name="connsiteY5" fmla="*/ 0 h 461665"/>
              <a:gd name="connsiteX6" fmla="*/ 3468265 w 4446493"/>
              <a:gd name="connsiteY6" fmla="*/ 0 h 461665"/>
              <a:gd name="connsiteX7" fmla="*/ 4446493 w 4446493"/>
              <a:gd name="connsiteY7" fmla="*/ 0 h 461665"/>
              <a:gd name="connsiteX8" fmla="*/ 4446493 w 4446493"/>
              <a:gd name="connsiteY8" fmla="*/ 461665 h 461665"/>
              <a:gd name="connsiteX9" fmla="*/ 3935146 w 4446493"/>
              <a:gd name="connsiteY9" fmla="*/ 461665 h 461665"/>
              <a:gd name="connsiteX10" fmla="*/ 3423800 w 4446493"/>
              <a:gd name="connsiteY10" fmla="*/ 461665 h 461665"/>
              <a:gd name="connsiteX11" fmla="*/ 2779058 w 4446493"/>
              <a:gd name="connsiteY11" fmla="*/ 461665 h 461665"/>
              <a:gd name="connsiteX12" fmla="*/ 2134317 w 4446493"/>
              <a:gd name="connsiteY12" fmla="*/ 461665 h 461665"/>
              <a:gd name="connsiteX13" fmla="*/ 1534040 w 4446493"/>
              <a:gd name="connsiteY13" fmla="*/ 461665 h 461665"/>
              <a:gd name="connsiteX14" fmla="*/ 1022693 w 4446493"/>
              <a:gd name="connsiteY14" fmla="*/ 461665 h 461665"/>
              <a:gd name="connsiteX15" fmla="*/ 0 w 4446493"/>
              <a:gd name="connsiteY15" fmla="*/ 461665 h 461665"/>
              <a:gd name="connsiteX16" fmla="*/ 0 w 4446493"/>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46493" h="461665" extrusionOk="0">
                <a:moveTo>
                  <a:pt x="0" y="0"/>
                </a:moveTo>
                <a:cubicBezTo>
                  <a:pt x="161688" y="-69051"/>
                  <a:pt x="428247" y="47926"/>
                  <a:pt x="600277" y="0"/>
                </a:cubicBezTo>
                <a:cubicBezTo>
                  <a:pt x="772307" y="-47926"/>
                  <a:pt x="972693" y="51027"/>
                  <a:pt x="1111623" y="0"/>
                </a:cubicBezTo>
                <a:cubicBezTo>
                  <a:pt x="1250553" y="-51027"/>
                  <a:pt x="1374192" y="2434"/>
                  <a:pt x="1622970" y="0"/>
                </a:cubicBezTo>
                <a:cubicBezTo>
                  <a:pt x="1871748" y="-2434"/>
                  <a:pt x="2011078" y="41067"/>
                  <a:pt x="2267711" y="0"/>
                </a:cubicBezTo>
                <a:cubicBezTo>
                  <a:pt x="2524344" y="-41067"/>
                  <a:pt x="2771674" y="73556"/>
                  <a:pt x="2912453" y="0"/>
                </a:cubicBezTo>
                <a:cubicBezTo>
                  <a:pt x="3053232" y="-73556"/>
                  <a:pt x="3325466" y="43538"/>
                  <a:pt x="3468265" y="0"/>
                </a:cubicBezTo>
                <a:cubicBezTo>
                  <a:pt x="3611064" y="-43538"/>
                  <a:pt x="4122206" y="67019"/>
                  <a:pt x="4446493" y="0"/>
                </a:cubicBezTo>
                <a:cubicBezTo>
                  <a:pt x="4456135" y="159117"/>
                  <a:pt x="4431621" y="322332"/>
                  <a:pt x="4446493" y="461665"/>
                </a:cubicBezTo>
                <a:cubicBezTo>
                  <a:pt x="4191050" y="495875"/>
                  <a:pt x="4171349" y="437499"/>
                  <a:pt x="3935146" y="461665"/>
                </a:cubicBezTo>
                <a:cubicBezTo>
                  <a:pt x="3698943" y="485831"/>
                  <a:pt x="3626520" y="448503"/>
                  <a:pt x="3423800" y="461665"/>
                </a:cubicBezTo>
                <a:cubicBezTo>
                  <a:pt x="3221080" y="474827"/>
                  <a:pt x="3069879" y="396202"/>
                  <a:pt x="2779058" y="461665"/>
                </a:cubicBezTo>
                <a:cubicBezTo>
                  <a:pt x="2488237" y="527128"/>
                  <a:pt x="2274200" y="451589"/>
                  <a:pt x="2134317" y="461665"/>
                </a:cubicBezTo>
                <a:cubicBezTo>
                  <a:pt x="1994434" y="471741"/>
                  <a:pt x="1823017" y="403015"/>
                  <a:pt x="1534040" y="461665"/>
                </a:cubicBezTo>
                <a:cubicBezTo>
                  <a:pt x="1245063" y="520315"/>
                  <a:pt x="1237992" y="411060"/>
                  <a:pt x="1022693" y="461665"/>
                </a:cubicBezTo>
                <a:cubicBezTo>
                  <a:pt x="807394" y="512270"/>
                  <a:pt x="373161" y="436407"/>
                  <a:pt x="0" y="461665"/>
                </a:cubicBezTo>
                <a:cubicBezTo>
                  <a:pt x="-5896" y="362411"/>
                  <a:pt x="3273" y="152198"/>
                  <a:pt x="0" y="0"/>
                </a:cubicBezTo>
                <a:close/>
              </a:path>
            </a:pathLst>
          </a:custGeom>
        </p:spPr>
        <p:txBody>
          <a:bodyPr vert="horz" lIns="91440" tIns="45720" rIns="91440" bIns="45720" rtlCol="0">
            <a:normAutofit/>
          </a:bodyPr>
          <a:lstStyle/>
          <a:p>
            <a:pPr marL="165100" indent="0">
              <a:spcBef>
                <a:spcPct val="0"/>
              </a:spcBef>
              <a:spcAft>
                <a:spcPts val="600"/>
              </a:spcAft>
            </a:pPr>
            <a:r>
              <a:rPr lang="en-US" sz="2000" b="1" cap="all" spc="50" dirty="0">
                <a:solidFill>
                  <a:schemeClr val="tx2">
                    <a:lumMod val="10000"/>
                  </a:schemeClr>
                </a:solidFill>
                <a:ea typeface="Batang" panose="02030600000101010101" pitchFamily="18" charset="-127"/>
              </a:rPr>
              <a:t> </a:t>
            </a:r>
            <a:r>
              <a:rPr lang="en-US" sz="2400" b="1" cap="all" spc="50" dirty="0">
                <a:solidFill>
                  <a:schemeClr val="tx2">
                    <a:lumMod val="10000"/>
                  </a:schemeClr>
                </a:solidFill>
                <a:ea typeface="Batang" panose="02030600000101010101" pitchFamily="18" charset="-127"/>
              </a:rPr>
              <a:t>Study Name : Mus musculus</a:t>
            </a:r>
          </a:p>
        </p:txBody>
      </p:sp>
      <p:sp>
        <p:nvSpPr>
          <p:cNvPr id="47" name="Freeform: Shape 46">
            <a:extLst>
              <a:ext uri="{FF2B5EF4-FFF2-40B4-BE49-F238E27FC236}">
                <a16:creationId xmlns="" xmlns:a16="http://schemas.microsoft.com/office/drawing/2014/main" id="{80FB4D7A-9B72-446C-9A0D-C0A2986BC0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EA530CF0-5EAD-46B6-B406-AF26F5345259}"/>
              </a:ext>
            </a:extLst>
          </p:cNvPr>
          <p:cNvSpPr txBox="1"/>
          <p:nvPr/>
        </p:nvSpPr>
        <p:spPr>
          <a:xfrm>
            <a:off x="278319" y="1133950"/>
            <a:ext cx="10916735" cy="5791200"/>
          </a:xfrm>
          <a:prstGeom prst="rect">
            <a:avLst/>
          </a:prstGeom>
        </p:spPr>
        <p:txBody>
          <a:bodyPr vert="horz" lIns="91440" tIns="45720" rIns="91440" bIns="45720" rtlCol="0">
            <a:noAutofit/>
          </a:bodyPr>
          <a:lstStyle/>
          <a:p>
            <a:pPr>
              <a:lnSpc>
                <a:spcPct val="90000"/>
              </a:lnSpc>
              <a:spcAft>
                <a:spcPts val="600"/>
              </a:spcAft>
            </a:pPr>
            <a:r>
              <a:rPr lang="en-US" sz="1700" b="1" u="sng"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Title :  </a:t>
            </a:r>
            <a:r>
              <a:rPr lang="en-US" sz="1700"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Analysis of the recruitment of JARID2 via Xist RNA during XCI by ChIP-seq</a:t>
            </a:r>
          </a:p>
          <a:p>
            <a:pPr>
              <a:lnSpc>
                <a:spcPct val="90000"/>
              </a:lnSpc>
              <a:spcAft>
                <a:spcPts val="600"/>
              </a:spcAft>
            </a:pPr>
            <a:r>
              <a:rPr lang="en-US" sz="1700" b="1" u="sng"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Organism : </a:t>
            </a:r>
            <a:r>
              <a:rPr lang="en-US" sz="1700"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Mus musculusExperiment </a:t>
            </a:r>
          </a:p>
          <a:p>
            <a:pPr>
              <a:lnSpc>
                <a:spcPct val="90000"/>
              </a:lnSpc>
              <a:spcAft>
                <a:spcPts val="600"/>
              </a:spcAft>
            </a:pPr>
            <a:r>
              <a:rPr lang="en-US" sz="1700" b="1" u="sng"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Type : </a:t>
            </a:r>
            <a:r>
              <a:rPr lang="en-US" sz="1700"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Genome binding/occupancy profiling by high throughput sequencing</a:t>
            </a:r>
          </a:p>
          <a:p>
            <a:pPr>
              <a:lnSpc>
                <a:spcPct val="90000"/>
              </a:lnSpc>
              <a:spcAft>
                <a:spcPts val="600"/>
              </a:spcAft>
            </a:pPr>
            <a:r>
              <a:rPr lang="en-US" sz="1700" b="1" u="sng"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Summary </a:t>
            </a:r>
            <a:r>
              <a:rPr lang="en-US" sz="1700" spc="50" dirty="0">
                <a:solidFill>
                  <a:schemeClr val="tx2">
                    <a:lumMod val="10000"/>
                  </a:schemeClr>
                </a:solidFill>
                <a:latin typeface="Abadi" panose="020B0604020104020204" pitchFamily="34" charset="0"/>
                <a:ea typeface="Batang" panose="02030600000101010101" pitchFamily="18" charset="-127"/>
                <a:cs typeface="Times New Roman" panose="02020603050405020304" pitchFamily="18" charset="0"/>
              </a:rPr>
              <a:t>: JARID2 ChIP-seq profile mediated by Xist was investigated using two separate approaches: In the first approach, we use the TX1072 female embryonic stem cell (ESC) line; This is a genetically polymorphic ESC line derived from a mouse with one X-chromosome (X-chr) from the Mus musculus , strain origin, containing an inducible promoter on the BL6 Xist allele; differentiation and simultaneous induction of Xist for 4 days results in the inactivation of ONLY the BL6-derived X-chr and coating by JARID2 protein. We analysed this ESC line in the undifferentiated state, in which both X-chrs are active (and not coated by JARID2), and also after 4 days of differentiation under Xist inducible conditions, in which cells display one inactive X-chr from BL6 origin and one Xa of the Cast origin; the presence of SNPs allows for the comparison of the degree and localization of JARID2 enrichment on the inactive X-chr versus the active X-chr; our results suggest that JARID2 is enriched on the inactive X-chr chromosome-wide and not in confined peaks as elsewhere in the genome; This pattern resembles patterns of Xist enrichment published . In the second approach, we use a male ESC line that carries an inducible Xist transgene (TG) on chromosome 11 Induction of Xist TG results in Xist coating and enrichment of JARID2 across the chr11, regardless of the presence of Ed when assessed by IF/Xist RNA FISH experiments. We compare inducible and uninducible .this way, we could assess the Xist-mediated JARID2 recruitment and the effect of the absence of Eed-/-; Our results shows that Xist induction result in a chromosome-wide enrichment of JARID2 on chr11, in a manner that resembles enrichment on the inactive X-chr; This pattern seems to be independent of EED, showing that in contrast to other regions in the genome where JARID2 occupancy is abrogated in the absence of EED, Xist-mediated JARID2 recruitment</a:t>
            </a:r>
          </a:p>
        </p:txBody>
      </p:sp>
      <p:sp>
        <p:nvSpPr>
          <p:cNvPr id="24" name="TextBox 23">
            <a:extLst>
              <a:ext uri="{FF2B5EF4-FFF2-40B4-BE49-F238E27FC236}">
                <a16:creationId xmlns="" xmlns:a16="http://schemas.microsoft.com/office/drawing/2014/main" id="{A1FB980B-065A-4D12-A812-055DEA6BCD7C}"/>
              </a:ext>
            </a:extLst>
          </p:cNvPr>
          <p:cNvSpPr txBox="1"/>
          <p:nvPr/>
        </p:nvSpPr>
        <p:spPr>
          <a:xfrm>
            <a:off x="370081" y="435804"/>
            <a:ext cx="3547746" cy="400110"/>
          </a:xfrm>
          <a:custGeom>
            <a:avLst/>
            <a:gdLst>
              <a:gd name="connsiteX0" fmla="*/ 0 w 3547746"/>
              <a:gd name="connsiteY0" fmla="*/ 0 h 400110"/>
              <a:gd name="connsiteX1" fmla="*/ 626768 w 3547746"/>
              <a:gd name="connsiteY1" fmla="*/ 0 h 400110"/>
              <a:gd name="connsiteX2" fmla="*/ 1182582 w 3547746"/>
              <a:gd name="connsiteY2" fmla="*/ 0 h 400110"/>
              <a:gd name="connsiteX3" fmla="*/ 1738396 w 3547746"/>
              <a:gd name="connsiteY3" fmla="*/ 0 h 400110"/>
              <a:gd name="connsiteX4" fmla="*/ 2400641 w 3547746"/>
              <a:gd name="connsiteY4" fmla="*/ 0 h 400110"/>
              <a:gd name="connsiteX5" fmla="*/ 3547746 w 3547746"/>
              <a:gd name="connsiteY5" fmla="*/ 0 h 400110"/>
              <a:gd name="connsiteX6" fmla="*/ 3547746 w 3547746"/>
              <a:gd name="connsiteY6" fmla="*/ 400110 h 400110"/>
              <a:gd name="connsiteX7" fmla="*/ 2885500 w 3547746"/>
              <a:gd name="connsiteY7" fmla="*/ 400110 h 400110"/>
              <a:gd name="connsiteX8" fmla="*/ 2365164 w 3547746"/>
              <a:gd name="connsiteY8" fmla="*/ 400110 h 400110"/>
              <a:gd name="connsiteX9" fmla="*/ 1844828 w 3547746"/>
              <a:gd name="connsiteY9" fmla="*/ 400110 h 400110"/>
              <a:gd name="connsiteX10" fmla="*/ 1289014 w 3547746"/>
              <a:gd name="connsiteY10" fmla="*/ 400110 h 400110"/>
              <a:gd name="connsiteX11" fmla="*/ 626768 w 3547746"/>
              <a:gd name="connsiteY11" fmla="*/ 400110 h 400110"/>
              <a:gd name="connsiteX12" fmla="*/ 0 w 3547746"/>
              <a:gd name="connsiteY12" fmla="*/ 400110 h 400110"/>
              <a:gd name="connsiteX13" fmla="*/ 0 w 3547746"/>
              <a:gd name="connsiteY13"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7746" h="400110" extrusionOk="0">
                <a:moveTo>
                  <a:pt x="0" y="0"/>
                </a:moveTo>
                <a:cubicBezTo>
                  <a:pt x="151701" y="-35488"/>
                  <a:pt x="420394" y="37285"/>
                  <a:pt x="626768" y="0"/>
                </a:cubicBezTo>
                <a:cubicBezTo>
                  <a:pt x="833142" y="-37285"/>
                  <a:pt x="965481" y="26595"/>
                  <a:pt x="1182582" y="0"/>
                </a:cubicBezTo>
                <a:cubicBezTo>
                  <a:pt x="1399683" y="-26595"/>
                  <a:pt x="1517938" y="22063"/>
                  <a:pt x="1738396" y="0"/>
                </a:cubicBezTo>
                <a:cubicBezTo>
                  <a:pt x="1958854" y="-22063"/>
                  <a:pt x="2156743" y="18633"/>
                  <a:pt x="2400641" y="0"/>
                </a:cubicBezTo>
                <a:cubicBezTo>
                  <a:pt x="2644540" y="-18633"/>
                  <a:pt x="3296619" y="127722"/>
                  <a:pt x="3547746" y="0"/>
                </a:cubicBezTo>
                <a:cubicBezTo>
                  <a:pt x="3550640" y="95260"/>
                  <a:pt x="3519041" y="233164"/>
                  <a:pt x="3547746" y="400110"/>
                </a:cubicBezTo>
                <a:cubicBezTo>
                  <a:pt x="3239783" y="462819"/>
                  <a:pt x="3090624" y="342557"/>
                  <a:pt x="2885500" y="400110"/>
                </a:cubicBezTo>
                <a:cubicBezTo>
                  <a:pt x="2680376" y="457663"/>
                  <a:pt x="2482386" y="344581"/>
                  <a:pt x="2365164" y="400110"/>
                </a:cubicBezTo>
                <a:cubicBezTo>
                  <a:pt x="2247942" y="455639"/>
                  <a:pt x="2017976" y="391925"/>
                  <a:pt x="1844828" y="400110"/>
                </a:cubicBezTo>
                <a:cubicBezTo>
                  <a:pt x="1671680" y="408295"/>
                  <a:pt x="1457344" y="394916"/>
                  <a:pt x="1289014" y="400110"/>
                </a:cubicBezTo>
                <a:cubicBezTo>
                  <a:pt x="1120684" y="405304"/>
                  <a:pt x="943862" y="336603"/>
                  <a:pt x="626768" y="400110"/>
                </a:cubicBezTo>
                <a:cubicBezTo>
                  <a:pt x="309674" y="463617"/>
                  <a:pt x="205693" y="335596"/>
                  <a:pt x="0" y="400110"/>
                </a:cubicBezTo>
                <a:cubicBezTo>
                  <a:pt x="-31942" y="293727"/>
                  <a:pt x="6598" y="139181"/>
                  <a:pt x="0" y="0"/>
                </a:cubicBezTo>
                <a:close/>
              </a:path>
            </a:pathLst>
          </a:custGeom>
          <a:noFill/>
          <a:ln w="28575">
            <a:solidFill>
              <a:schemeClr val="bg1">
                <a:lumMod val="75000"/>
              </a:schemeClr>
            </a:solidFill>
            <a:extLst>
              <a:ext uri="{C807C97D-BFC1-408E-A445-0C87EB9F89A2}">
                <ask:lineSketchStyleProps xmlns="" xmlns:ask="http://schemas.microsoft.com/office/drawing/2018/sketchyshapes" sd="3677208262">
                  <a:prstGeom prst="rect">
                    <a:avLst/>
                  </a:prstGeom>
                  <ask:type>
                    <ask:lineSketchScribble/>
                  </ask:type>
                </ask:lineSketchStyleProps>
              </a:ext>
            </a:extLst>
          </a:ln>
        </p:spPr>
        <p:txBody>
          <a:bodyPr wrap="square">
            <a:spAutoFit/>
          </a:bodyPr>
          <a:lstStyle/>
          <a:p>
            <a:pPr marL="165100" indent="0">
              <a:buNone/>
            </a:pPr>
            <a:r>
              <a:rPr lang="en-US" sz="2000" b="1" dirty="0">
                <a:solidFill>
                  <a:schemeClr val="tx2">
                    <a:lumMod val="10000"/>
                  </a:schemeClr>
                </a:solidFill>
                <a:latin typeface="+mj-lt"/>
              </a:rPr>
              <a:t>General</a:t>
            </a:r>
            <a:r>
              <a:rPr lang="en-US" sz="2000" b="1" dirty="0">
                <a:solidFill>
                  <a:schemeClr val="tx2">
                    <a:lumMod val="10000"/>
                  </a:schemeClr>
                </a:solidFill>
                <a:effectLst>
                  <a:outerShdw blurRad="38100" dist="38100" dir="2700000" algn="tl">
                    <a:srgbClr val="000000">
                      <a:alpha val="43137"/>
                    </a:srgbClr>
                  </a:outerShdw>
                </a:effectLst>
                <a:latin typeface="+mj-lt"/>
              </a:rPr>
              <a:t> </a:t>
            </a:r>
            <a:r>
              <a:rPr lang="en-US" sz="2000" b="1" dirty="0">
                <a:solidFill>
                  <a:schemeClr val="tx2">
                    <a:lumMod val="10000"/>
                  </a:schemeClr>
                </a:solidFill>
                <a:latin typeface="+mj-lt"/>
              </a:rPr>
              <a:t>information</a:t>
            </a:r>
            <a:r>
              <a:rPr lang="en-US" sz="2000" b="1" dirty="0">
                <a:solidFill>
                  <a:schemeClr val="tx2">
                    <a:lumMod val="10000"/>
                  </a:schemeClr>
                </a:solidFill>
                <a:effectLst>
                  <a:outerShdw blurRad="38100" dist="38100" dir="2700000" algn="tl">
                    <a:srgbClr val="000000">
                      <a:alpha val="43137"/>
                    </a:srgbClr>
                  </a:outerShdw>
                </a:effectLst>
                <a:latin typeface="+mj-lt"/>
              </a:rPr>
              <a:t> </a:t>
            </a:r>
          </a:p>
        </p:txBody>
      </p:sp>
      <p:sp>
        <p:nvSpPr>
          <p:cNvPr id="26" name="TextBox 25">
            <a:extLst>
              <a:ext uri="{FF2B5EF4-FFF2-40B4-BE49-F238E27FC236}">
                <a16:creationId xmlns="" xmlns:a16="http://schemas.microsoft.com/office/drawing/2014/main" id="{A2E0687F-E69D-4702-BA9C-5076FF69BD83}"/>
              </a:ext>
            </a:extLst>
          </p:cNvPr>
          <p:cNvSpPr txBox="1"/>
          <p:nvPr/>
        </p:nvSpPr>
        <p:spPr>
          <a:xfrm>
            <a:off x="6699684" y="-28189"/>
            <a:ext cx="6266328" cy="523220"/>
          </a:xfrm>
          <a:prstGeom prst="rect">
            <a:avLst/>
          </a:prstGeom>
          <a:noFill/>
        </p:spPr>
        <p:txBody>
          <a:bodyPr wrap="square">
            <a:spAutoFit/>
          </a:bodyPr>
          <a:lstStyle/>
          <a:p>
            <a:r>
              <a:rPr lang="en-US" sz="2800" dirty="0">
                <a:solidFill>
                  <a:schemeClr val="tx2">
                    <a:lumMod val="10000"/>
                  </a:schemeClr>
                </a:solidFill>
              </a:rPr>
              <a:t>Studies of chip seq</a:t>
            </a:r>
          </a:p>
        </p:txBody>
      </p:sp>
    </p:spTree>
    <p:extLst>
      <p:ext uri="{BB962C8B-B14F-4D97-AF65-F5344CB8AC3E}">
        <p14:creationId xmlns:p14="http://schemas.microsoft.com/office/powerpoint/2010/main" val="416602355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 xmlns:a16="http://schemas.microsoft.com/office/drawing/2014/main" id="{0262E669-7774-4EAE-BBCE-F9FFE664D5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D0838CA9-6736-4868-BAC7-C020254B5B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 xmlns:a16="http://schemas.microsoft.com/office/drawing/2014/main" id="{011DBF8C-0EBE-4A88-9A38-399114491A52}"/>
              </a:ext>
            </a:extLst>
          </p:cNvPr>
          <p:cNvSpPr txBox="1"/>
          <p:nvPr/>
        </p:nvSpPr>
        <p:spPr>
          <a:xfrm>
            <a:off x="3606802" y="5598140"/>
            <a:ext cx="5725457" cy="717724"/>
          </a:xfrm>
          <a:custGeom>
            <a:avLst/>
            <a:gdLst>
              <a:gd name="connsiteX0" fmla="*/ 0 w 5725457"/>
              <a:gd name="connsiteY0" fmla="*/ 0 h 717724"/>
              <a:gd name="connsiteX1" fmla="*/ 400782 w 5725457"/>
              <a:gd name="connsiteY1" fmla="*/ 0 h 717724"/>
              <a:gd name="connsiteX2" fmla="*/ 1030582 w 5725457"/>
              <a:gd name="connsiteY2" fmla="*/ 0 h 717724"/>
              <a:gd name="connsiteX3" fmla="*/ 1717637 w 5725457"/>
              <a:gd name="connsiteY3" fmla="*/ 0 h 717724"/>
              <a:gd name="connsiteX4" fmla="*/ 2404692 w 5725457"/>
              <a:gd name="connsiteY4" fmla="*/ 0 h 717724"/>
              <a:gd name="connsiteX5" fmla="*/ 2977238 w 5725457"/>
              <a:gd name="connsiteY5" fmla="*/ 0 h 717724"/>
              <a:gd name="connsiteX6" fmla="*/ 3664292 w 5725457"/>
              <a:gd name="connsiteY6" fmla="*/ 0 h 717724"/>
              <a:gd name="connsiteX7" fmla="*/ 4122329 w 5725457"/>
              <a:gd name="connsiteY7" fmla="*/ 0 h 717724"/>
              <a:gd name="connsiteX8" fmla="*/ 4694875 w 5725457"/>
              <a:gd name="connsiteY8" fmla="*/ 0 h 717724"/>
              <a:gd name="connsiteX9" fmla="*/ 5725457 w 5725457"/>
              <a:gd name="connsiteY9" fmla="*/ 0 h 717724"/>
              <a:gd name="connsiteX10" fmla="*/ 5725457 w 5725457"/>
              <a:gd name="connsiteY10" fmla="*/ 351685 h 717724"/>
              <a:gd name="connsiteX11" fmla="*/ 5725457 w 5725457"/>
              <a:gd name="connsiteY11" fmla="*/ 717724 h 717724"/>
              <a:gd name="connsiteX12" fmla="*/ 5152911 w 5725457"/>
              <a:gd name="connsiteY12" fmla="*/ 717724 h 717724"/>
              <a:gd name="connsiteX13" fmla="*/ 4752129 w 5725457"/>
              <a:gd name="connsiteY13" fmla="*/ 717724 h 717724"/>
              <a:gd name="connsiteX14" fmla="*/ 4179584 w 5725457"/>
              <a:gd name="connsiteY14" fmla="*/ 717724 h 717724"/>
              <a:gd name="connsiteX15" fmla="*/ 3721547 w 5725457"/>
              <a:gd name="connsiteY15" fmla="*/ 717724 h 717724"/>
              <a:gd name="connsiteX16" fmla="*/ 3320765 w 5725457"/>
              <a:gd name="connsiteY16" fmla="*/ 717724 h 717724"/>
              <a:gd name="connsiteX17" fmla="*/ 2633710 w 5725457"/>
              <a:gd name="connsiteY17" fmla="*/ 717724 h 717724"/>
              <a:gd name="connsiteX18" fmla="*/ 2175674 w 5725457"/>
              <a:gd name="connsiteY18" fmla="*/ 717724 h 717724"/>
              <a:gd name="connsiteX19" fmla="*/ 1660383 w 5725457"/>
              <a:gd name="connsiteY19" fmla="*/ 717724 h 717724"/>
              <a:gd name="connsiteX20" fmla="*/ 1030582 w 5725457"/>
              <a:gd name="connsiteY20" fmla="*/ 717724 h 717724"/>
              <a:gd name="connsiteX21" fmla="*/ 0 w 5725457"/>
              <a:gd name="connsiteY21" fmla="*/ 717724 h 717724"/>
              <a:gd name="connsiteX22" fmla="*/ 0 w 5725457"/>
              <a:gd name="connsiteY22" fmla="*/ 380394 h 717724"/>
              <a:gd name="connsiteX23" fmla="*/ 0 w 5725457"/>
              <a:gd name="connsiteY23" fmla="*/ 0 h 71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5457" h="717724" fill="none" extrusionOk="0">
                <a:moveTo>
                  <a:pt x="0" y="0"/>
                </a:moveTo>
                <a:cubicBezTo>
                  <a:pt x="194249" y="-44396"/>
                  <a:pt x="259069" y="31034"/>
                  <a:pt x="400782" y="0"/>
                </a:cubicBezTo>
                <a:cubicBezTo>
                  <a:pt x="542495" y="-31034"/>
                  <a:pt x="739743" y="42410"/>
                  <a:pt x="1030582" y="0"/>
                </a:cubicBezTo>
                <a:cubicBezTo>
                  <a:pt x="1321421" y="-42410"/>
                  <a:pt x="1569591" y="80223"/>
                  <a:pt x="1717637" y="0"/>
                </a:cubicBezTo>
                <a:cubicBezTo>
                  <a:pt x="1865683" y="-80223"/>
                  <a:pt x="2226590" y="40913"/>
                  <a:pt x="2404692" y="0"/>
                </a:cubicBezTo>
                <a:cubicBezTo>
                  <a:pt x="2582794" y="-40913"/>
                  <a:pt x="2747109" y="30233"/>
                  <a:pt x="2977238" y="0"/>
                </a:cubicBezTo>
                <a:cubicBezTo>
                  <a:pt x="3207367" y="-30233"/>
                  <a:pt x="3367480" y="2530"/>
                  <a:pt x="3664292" y="0"/>
                </a:cubicBezTo>
                <a:cubicBezTo>
                  <a:pt x="3961104" y="-2530"/>
                  <a:pt x="3976298" y="37670"/>
                  <a:pt x="4122329" y="0"/>
                </a:cubicBezTo>
                <a:cubicBezTo>
                  <a:pt x="4268360" y="-37670"/>
                  <a:pt x="4533157" y="65787"/>
                  <a:pt x="4694875" y="0"/>
                </a:cubicBezTo>
                <a:cubicBezTo>
                  <a:pt x="4856593" y="-65787"/>
                  <a:pt x="5414098" y="112168"/>
                  <a:pt x="5725457" y="0"/>
                </a:cubicBezTo>
                <a:cubicBezTo>
                  <a:pt x="5728528" y="105767"/>
                  <a:pt x="5706778" y="248834"/>
                  <a:pt x="5725457" y="351685"/>
                </a:cubicBezTo>
                <a:cubicBezTo>
                  <a:pt x="5744136" y="454536"/>
                  <a:pt x="5706324" y="643717"/>
                  <a:pt x="5725457" y="717724"/>
                </a:cubicBezTo>
                <a:cubicBezTo>
                  <a:pt x="5598321" y="754984"/>
                  <a:pt x="5338162" y="708187"/>
                  <a:pt x="5152911" y="717724"/>
                </a:cubicBezTo>
                <a:cubicBezTo>
                  <a:pt x="4967660" y="727261"/>
                  <a:pt x="4885108" y="673249"/>
                  <a:pt x="4752129" y="717724"/>
                </a:cubicBezTo>
                <a:cubicBezTo>
                  <a:pt x="4619150" y="762199"/>
                  <a:pt x="4334741" y="713660"/>
                  <a:pt x="4179584" y="717724"/>
                </a:cubicBezTo>
                <a:cubicBezTo>
                  <a:pt x="4024427" y="721788"/>
                  <a:pt x="3918068" y="691284"/>
                  <a:pt x="3721547" y="717724"/>
                </a:cubicBezTo>
                <a:cubicBezTo>
                  <a:pt x="3525026" y="744164"/>
                  <a:pt x="3479917" y="675385"/>
                  <a:pt x="3320765" y="717724"/>
                </a:cubicBezTo>
                <a:cubicBezTo>
                  <a:pt x="3161613" y="760063"/>
                  <a:pt x="2908932" y="672811"/>
                  <a:pt x="2633710" y="717724"/>
                </a:cubicBezTo>
                <a:cubicBezTo>
                  <a:pt x="2358489" y="762637"/>
                  <a:pt x="2270984" y="696940"/>
                  <a:pt x="2175674" y="717724"/>
                </a:cubicBezTo>
                <a:cubicBezTo>
                  <a:pt x="2080364" y="738508"/>
                  <a:pt x="1885315" y="682834"/>
                  <a:pt x="1660383" y="717724"/>
                </a:cubicBezTo>
                <a:cubicBezTo>
                  <a:pt x="1435451" y="752614"/>
                  <a:pt x="1157675" y="690105"/>
                  <a:pt x="1030582" y="717724"/>
                </a:cubicBezTo>
                <a:cubicBezTo>
                  <a:pt x="903489" y="745343"/>
                  <a:pt x="499448" y="606038"/>
                  <a:pt x="0" y="717724"/>
                </a:cubicBezTo>
                <a:cubicBezTo>
                  <a:pt x="-36697" y="599256"/>
                  <a:pt x="4281" y="477392"/>
                  <a:pt x="0" y="380394"/>
                </a:cubicBezTo>
                <a:cubicBezTo>
                  <a:pt x="-4281" y="283396"/>
                  <a:pt x="5224" y="104628"/>
                  <a:pt x="0" y="0"/>
                </a:cubicBezTo>
                <a:close/>
              </a:path>
              <a:path w="5725457" h="717724" stroke="0" extrusionOk="0">
                <a:moveTo>
                  <a:pt x="0" y="0"/>
                </a:moveTo>
                <a:cubicBezTo>
                  <a:pt x="115144" y="-32060"/>
                  <a:pt x="271921" y="50158"/>
                  <a:pt x="458037" y="0"/>
                </a:cubicBezTo>
                <a:cubicBezTo>
                  <a:pt x="644153" y="-50158"/>
                  <a:pt x="681785" y="38699"/>
                  <a:pt x="858819" y="0"/>
                </a:cubicBezTo>
                <a:cubicBezTo>
                  <a:pt x="1035853" y="-38699"/>
                  <a:pt x="1099275" y="13565"/>
                  <a:pt x="1316855" y="0"/>
                </a:cubicBezTo>
                <a:cubicBezTo>
                  <a:pt x="1534435" y="-13565"/>
                  <a:pt x="1788278" y="38775"/>
                  <a:pt x="1946655" y="0"/>
                </a:cubicBezTo>
                <a:cubicBezTo>
                  <a:pt x="2105032" y="-38775"/>
                  <a:pt x="2293800" y="47649"/>
                  <a:pt x="2404692" y="0"/>
                </a:cubicBezTo>
                <a:cubicBezTo>
                  <a:pt x="2515584" y="-47649"/>
                  <a:pt x="2853926" y="26365"/>
                  <a:pt x="2977238" y="0"/>
                </a:cubicBezTo>
                <a:cubicBezTo>
                  <a:pt x="3100550" y="-26365"/>
                  <a:pt x="3462479" y="743"/>
                  <a:pt x="3607038" y="0"/>
                </a:cubicBezTo>
                <a:cubicBezTo>
                  <a:pt x="3751597" y="-743"/>
                  <a:pt x="3950719" y="34058"/>
                  <a:pt x="4065074" y="0"/>
                </a:cubicBezTo>
                <a:cubicBezTo>
                  <a:pt x="4179429" y="-34058"/>
                  <a:pt x="4370992" y="36935"/>
                  <a:pt x="4580366" y="0"/>
                </a:cubicBezTo>
                <a:cubicBezTo>
                  <a:pt x="4789740" y="-36935"/>
                  <a:pt x="5028021" y="6792"/>
                  <a:pt x="5152911" y="0"/>
                </a:cubicBezTo>
                <a:cubicBezTo>
                  <a:pt x="5277801" y="-6792"/>
                  <a:pt x="5555387" y="58547"/>
                  <a:pt x="5725457" y="0"/>
                </a:cubicBezTo>
                <a:cubicBezTo>
                  <a:pt x="5759125" y="137739"/>
                  <a:pt x="5699746" y="230354"/>
                  <a:pt x="5725457" y="358862"/>
                </a:cubicBezTo>
                <a:cubicBezTo>
                  <a:pt x="5751168" y="487370"/>
                  <a:pt x="5692053" y="606751"/>
                  <a:pt x="5725457" y="717724"/>
                </a:cubicBezTo>
                <a:cubicBezTo>
                  <a:pt x="5552776" y="756712"/>
                  <a:pt x="5514018" y="694950"/>
                  <a:pt x="5324675" y="717724"/>
                </a:cubicBezTo>
                <a:cubicBezTo>
                  <a:pt x="5135332" y="740498"/>
                  <a:pt x="4895057" y="674178"/>
                  <a:pt x="4637620" y="717724"/>
                </a:cubicBezTo>
                <a:cubicBezTo>
                  <a:pt x="4380183" y="761270"/>
                  <a:pt x="4309233" y="669800"/>
                  <a:pt x="4065074" y="717724"/>
                </a:cubicBezTo>
                <a:cubicBezTo>
                  <a:pt x="3820915" y="765648"/>
                  <a:pt x="3658598" y="671307"/>
                  <a:pt x="3549783" y="717724"/>
                </a:cubicBezTo>
                <a:cubicBezTo>
                  <a:pt x="3440968" y="764141"/>
                  <a:pt x="3216322" y="659993"/>
                  <a:pt x="3034492" y="717724"/>
                </a:cubicBezTo>
                <a:cubicBezTo>
                  <a:pt x="2852662" y="775455"/>
                  <a:pt x="2799021" y="670468"/>
                  <a:pt x="2633710" y="717724"/>
                </a:cubicBezTo>
                <a:cubicBezTo>
                  <a:pt x="2468399" y="764980"/>
                  <a:pt x="2286476" y="654760"/>
                  <a:pt x="2061165" y="717724"/>
                </a:cubicBezTo>
                <a:cubicBezTo>
                  <a:pt x="1835855" y="780688"/>
                  <a:pt x="1769283" y="678362"/>
                  <a:pt x="1603128" y="717724"/>
                </a:cubicBezTo>
                <a:cubicBezTo>
                  <a:pt x="1436973" y="757086"/>
                  <a:pt x="1280796" y="717372"/>
                  <a:pt x="1145091" y="717724"/>
                </a:cubicBezTo>
                <a:cubicBezTo>
                  <a:pt x="1009386" y="718076"/>
                  <a:pt x="781966" y="684028"/>
                  <a:pt x="687055" y="717724"/>
                </a:cubicBezTo>
                <a:cubicBezTo>
                  <a:pt x="592144" y="751420"/>
                  <a:pt x="196220" y="682550"/>
                  <a:pt x="0" y="717724"/>
                </a:cubicBezTo>
                <a:cubicBezTo>
                  <a:pt x="-42032" y="582928"/>
                  <a:pt x="25471" y="491569"/>
                  <a:pt x="0" y="358862"/>
                </a:cubicBezTo>
                <a:cubicBezTo>
                  <a:pt x="-25471" y="226155"/>
                  <a:pt x="7003" y="108320"/>
                  <a:pt x="0" y="0"/>
                </a:cubicBezTo>
                <a:close/>
              </a:path>
            </a:pathLst>
          </a:custGeom>
          <a:ln w="38100">
            <a:solidFill>
              <a:schemeClr val="bg1">
                <a:lumMod val="75000"/>
              </a:schemeClr>
            </a:solidFill>
            <a:extLst>
              <a:ext uri="{C807C97D-BFC1-408E-A445-0C87EB9F89A2}">
                <ask:lineSketchStyleProps xmlns="" xmlns:ask="http://schemas.microsoft.com/office/drawing/2018/sketchyshapes" sd="2848426702">
                  <a:prstGeom prst="rect">
                    <a:avLst/>
                  </a:prstGeom>
                  <ask:type>
                    <ask:lineSketchScribble/>
                  </ask:type>
                </ask:lineSketchStyleProps>
              </a:ext>
            </a:extLst>
          </a:ln>
        </p:spPr>
        <p:txBody>
          <a:bodyPr vert="horz" lIns="91440" tIns="45720" rIns="91440" bIns="45720" rtlCol="0">
            <a:normAutofit/>
          </a:bodyPr>
          <a:lstStyle/>
          <a:p>
            <a:pPr algn="ctr">
              <a:spcBef>
                <a:spcPts val="1000"/>
              </a:spcBef>
              <a:buSzPct val="80000"/>
            </a:pPr>
            <a:r>
              <a:rPr lang="en-US" sz="2800" b="1" spc="160" dirty="0">
                <a:solidFill>
                  <a:schemeClr val="tx2">
                    <a:lumMod val="10000"/>
                  </a:schemeClr>
                </a:solidFill>
                <a:ea typeface="Batang" panose="02030600000101010101" pitchFamily="18" charset="-127"/>
              </a:rPr>
              <a:t>1- Imaging data analysis</a:t>
            </a:r>
          </a:p>
        </p:txBody>
      </p:sp>
      <p:sp>
        <p:nvSpPr>
          <p:cNvPr id="20" name="Rectangle 6">
            <a:extLst>
              <a:ext uri="{FF2B5EF4-FFF2-40B4-BE49-F238E27FC236}">
                <a16:creationId xmlns="" xmlns:a16="http://schemas.microsoft.com/office/drawing/2014/main" id="{6AA9F379-605C-48FC-AA29-73D667134A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 xmlns:a16="http://schemas.microsoft.com/office/drawing/2014/main" id="{83B308C7-1FFF-4E34-AA15-D496496D8D57}"/>
              </a:ext>
            </a:extLst>
          </p:cNvPr>
          <p:cNvSpPr txBox="1"/>
          <p:nvPr/>
        </p:nvSpPr>
        <p:spPr>
          <a:xfrm>
            <a:off x="1671711" y="1422400"/>
            <a:ext cx="8848578" cy="3170099"/>
          </a:xfrm>
          <a:prstGeom prst="rect">
            <a:avLst/>
          </a:prstGeom>
          <a:noFill/>
        </p:spPr>
        <p:txBody>
          <a:bodyPr wrap="square">
            <a:spAutoFit/>
          </a:bodyPr>
          <a:lstStyle/>
          <a:p>
            <a:pPr>
              <a:spcAft>
                <a:spcPts val="600"/>
              </a:spcAft>
            </a:pPr>
            <a:r>
              <a:rPr lang="en-US" sz="2000" dirty="0">
                <a:solidFill>
                  <a:schemeClr val="tx2">
                    <a:lumMod val="10000"/>
                  </a:schemeClr>
                </a:solidFill>
                <a:latin typeface="Abadi" panose="020B0604020104020204" pitchFamily="34" charset="0"/>
              </a:rPr>
              <a:t>Analysis and visualization of your imaging data allows better understanding of your materials structure, properties and performances. No matter what scale and data modality you use, your organization profile (large industrial company, core imaging facility, national or local service laboratory, academic institution), Thermo Scientific Avizo Software provides optimized workflows for advanced materials characterization and quality control from a single environment . Avizo Software is universal, reliable, fully automatable and customizable digital analytical labs. Materials scientists and engineers can innovate faster, produce more reliable and better performing materials and processes while reducing cost and time to discoveries.</a:t>
            </a:r>
          </a:p>
        </p:txBody>
      </p:sp>
      <p:sp>
        <p:nvSpPr>
          <p:cNvPr id="9" name="TextBox 8">
            <a:extLst>
              <a:ext uri="{FF2B5EF4-FFF2-40B4-BE49-F238E27FC236}">
                <a16:creationId xmlns="" xmlns:a16="http://schemas.microsoft.com/office/drawing/2014/main" id="{74811F27-B965-4857-A909-1837DC2C337A}"/>
              </a:ext>
            </a:extLst>
          </p:cNvPr>
          <p:cNvSpPr txBox="1"/>
          <p:nvPr/>
        </p:nvSpPr>
        <p:spPr>
          <a:xfrm>
            <a:off x="1359966" y="517816"/>
            <a:ext cx="3069159" cy="523220"/>
          </a:xfrm>
          <a:custGeom>
            <a:avLst/>
            <a:gdLst>
              <a:gd name="connsiteX0" fmla="*/ 0 w 3069159"/>
              <a:gd name="connsiteY0" fmla="*/ 0 h 523220"/>
              <a:gd name="connsiteX1" fmla="*/ 419452 w 3069159"/>
              <a:gd name="connsiteY1" fmla="*/ 0 h 523220"/>
              <a:gd name="connsiteX2" fmla="*/ 900287 w 3069159"/>
              <a:gd name="connsiteY2" fmla="*/ 0 h 523220"/>
              <a:gd name="connsiteX3" fmla="*/ 1473196 w 3069159"/>
              <a:gd name="connsiteY3" fmla="*/ 0 h 523220"/>
              <a:gd name="connsiteX4" fmla="*/ 1923340 w 3069159"/>
              <a:gd name="connsiteY4" fmla="*/ 0 h 523220"/>
              <a:gd name="connsiteX5" fmla="*/ 2404175 w 3069159"/>
              <a:gd name="connsiteY5" fmla="*/ 0 h 523220"/>
              <a:gd name="connsiteX6" fmla="*/ 3069159 w 3069159"/>
              <a:gd name="connsiteY6" fmla="*/ 0 h 523220"/>
              <a:gd name="connsiteX7" fmla="*/ 3069159 w 3069159"/>
              <a:gd name="connsiteY7" fmla="*/ 523220 h 523220"/>
              <a:gd name="connsiteX8" fmla="*/ 2588324 w 3069159"/>
              <a:gd name="connsiteY8" fmla="*/ 523220 h 523220"/>
              <a:gd name="connsiteX9" fmla="*/ 2107489 w 3069159"/>
              <a:gd name="connsiteY9" fmla="*/ 523220 h 523220"/>
              <a:gd name="connsiteX10" fmla="*/ 1657346 w 3069159"/>
              <a:gd name="connsiteY10" fmla="*/ 523220 h 523220"/>
              <a:gd name="connsiteX11" fmla="*/ 1145819 w 3069159"/>
              <a:gd name="connsiteY11" fmla="*/ 523220 h 523220"/>
              <a:gd name="connsiteX12" fmla="*/ 695676 w 3069159"/>
              <a:gd name="connsiteY12" fmla="*/ 523220 h 523220"/>
              <a:gd name="connsiteX13" fmla="*/ 0 w 3069159"/>
              <a:gd name="connsiteY13" fmla="*/ 523220 h 523220"/>
              <a:gd name="connsiteX14" fmla="*/ 0 w 3069159"/>
              <a:gd name="connsiteY14"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159" h="523220" extrusionOk="0">
                <a:moveTo>
                  <a:pt x="0" y="0"/>
                </a:moveTo>
                <a:cubicBezTo>
                  <a:pt x="119315" y="-16277"/>
                  <a:pt x="291366" y="945"/>
                  <a:pt x="419452" y="0"/>
                </a:cubicBezTo>
                <a:cubicBezTo>
                  <a:pt x="547538" y="-945"/>
                  <a:pt x="662252" y="13486"/>
                  <a:pt x="900287" y="0"/>
                </a:cubicBezTo>
                <a:cubicBezTo>
                  <a:pt x="1138323" y="-13486"/>
                  <a:pt x="1287663" y="30457"/>
                  <a:pt x="1473196" y="0"/>
                </a:cubicBezTo>
                <a:cubicBezTo>
                  <a:pt x="1658729" y="-30457"/>
                  <a:pt x="1698753" y="18397"/>
                  <a:pt x="1923340" y="0"/>
                </a:cubicBezTo>
                <a:cubicBezTo>
                  <a:pt x="2147927" y="-18397"/>
                  <a:pt x="2286718" y="55662"/>
                  <a:pt x="2404175" y="0"/>
                </a:cubicBezTo>
                <a:cubicBezTo>
                  <a:pt x="2521633" y="-55662"/>
                  <a:pt x="2825767" y="19547"/>
                  <a:pt x="3069159" y="0"/>
                </a:cubicBezTo>
                <a:cubicBezTo>
                  <a:pt x="3101656" y="251390"/>
                  <a:pt x="3023436" y="263983"/>
                  <a:pt x="3069159" y="523220"/>
                </a:cubicBezTo>
                <a:cubicBezTo>
                  <a:pt x="2942304" y="579326"/>
                  <a:pt x="2707328" y="519542"/>
                  <a:pt x="2588324" y="523220"/>
                </a:cubicBezTo>
                <a:cubicBezTo>
                  <a:pt x="2469320" y="526898"/>
                  <a:pt x="2254940" y="471147"/>
                  <a:pt x="2107489" y="523220"/>
                </a:cubicBezTo>
                <a:cubicBezTo>
                  <a:pt x="1960039" y="575293"/>
                  <a:pt x="1834183" y="470750"/>
                  <a:pt x="1657346" y="523220"/>
                </a:cubicBezTo>
                <a:cubicBezTo>
                  <a:pt x="1480509" y="575690"/>
                  <a:pt x="1388817" y="516990"/>
                  <a:pt x="1145819" y="523220"/>
                </a:cubicBezTo>
                <a:cubicBezTo>
                  <a:pt x="902821" y="529450"/>
                  <a:pt x="807890" y="487567"/>
                  <a:pt x="695676" y="523220"/>
                </a:cubicBezTo>
                <a:cubicBezTo>
                  <a:pt x="583462" y="558873"/>
                  <a:pt x="236183" y="469603"/>
                  <a:pt x="0" y="523220"/>
                </a:cubicBezTo>
                <a:cubicBezTo>
                  <a:pt x="-1357" y="405311"/>
                  <a:pt x="28012" y="144545"/>
                  <a:pt x="0" y="0"/>
                </a:cubicBezTo>
                <a:close/>
              </a:path>
            </a:pathLst>
          </a:custGeom>
          <a:noFill/>
          <a:ln>
            <a:solidFill>
              <a:schemeClr val="bg2">
                <a:lumMod val="20000"/>
                <a:lumOff val="80000"/>
              </a:schemeClr>
            </a:solidFill>
            <a:extLst>
              <a:ext uri="{C807C97D-BFC1-408E-A445-0C87EB9F89A2}">
                <ask:lineSketchStyleProps xmlns="" xmlns:ask="http://schemas.microsoft.com/office/drawing/2018/sketchyshapes" sd="328078809">
                  <a:prstGeom prst="rect">
                    <a:avLst/>
                  </a:prstGeom>
                  <ask:type>
                    <ask:lineSketchScribble/>
                  </ask:type>
                </ask:lineSketchStyleProps>
              </a:ext>
            </a:extLst>
          </a:ln>
          <a:effectLst>
            <a:outerShdw blurRad="50800" dist="38100" algn="l" rotWithShape="0">
              <a:prstClr val="black">
                <a:alpha val="40000"/>
              </a:prstClr>
            </a:outerShdw>
          </a:effectLst>
        </p:spPr>
        <p:txBody>
          <a:bodyPr wrap="square" rtlCol="0">
            <a:spAutoFit/>
          </a:bodyPr>
          <a:lstStyle/>
          <a:p>
            <a:r>
              <a:rPr lang="en-US" sz="2800" b="1" dirty="0">
                <a:solidFill>
                  <a:schemeClr val="tx2">
                    <a:lumMod val="10000"/>
                  </a:schemeClr>
                </a:solidFill>
              </a:rPr>
              <a:t>Software for study </a:t>
            </a:r>
          </a:p>
        </p:txBody>
      </p:sp>
    </p:spTree>
    <p:extLst>
      <p:ext uri="{BB962C8B-B14F-4D97-AF65-F5344CB8AC3E}">
        <p14:creationId xmlns:p14="http://schemas.microsoft.com/office/powerpoint/2010/main" val="3384401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 xmlns:a16="http://schemas.microsoft.com/office/drawing/2014/main" id="{0262E669-7774-4EAE-BBCE-F9FFE664D5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D0838CA9-6736-4868-BAC7-C020254B5B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 xmlns:a16="http://schemas.microsoft.com/office/drawing/2014/main" id="{011DBF8C-0EBE-4A88-9A38-399114491A52}"/>
              </a:ext>
            </a:extLst>
          </p:cNvPr>
          <p:cNvSpPr txBox="1"/>
          <p:nvPr/>
        </p:nvSpPr>
        <p:spPr>
          <a:xfrm>
            <a:off x="3606802" y="5598140"/>
            <a:ext cx="5725457" cy="717724"/>
          </a:xfrm>
          <a:custGeom>
            <a:avLst/>
            <a:gdLst>
              <a:gd name="connsiteX0" fmla="*/ 0 w 5725457"/>
              <a:gd name="connsiteY0" fmla="*/ 0 h 717724"/>
              <a:gd name="connsiteX1" fmla="*/ 400782 w 5725457"/>
              <a:gd name="connsiteY1" fmla="*/ 0 h 717724"/>
              <a:gd name="connsiteX2" fmla="*/ 1030582 w 5725457"/>
              <a:gd name="connsiteY2" fmla="*/ 0 h 717724"/>
              <a:gd name="connsiteX3" fmla="*/ 1717637 w 5725457"/>
              <a:gd name="connsiteY3" fmla="*/ 0 h 717724"/>
              <a:gd name="connsiteX4" fmla="*/ 2404692 w 5725457"/>
              <a:gd name="connsiteY4" fmla="*/ 0 h 717724"/>
              <a:gd name="connsiteX5" fmla="*/ 2977238 w 5725457"/>
              <a:gd name="connsiteY5" fmla="*/ 0 h 717724"/>
              <a:gd name="connsiteX6" fmla="*/ 3664292 w 5725457"/>
              <a:gd name="connsiteY6" fmla="*/ 0 h 717724"/>
              <a:gd name="connsiteX7" fmla="*/ 4122329 w 5725457"/>
              <a:gd name="connsiteY7" fmla="*/ 0 h 717724"/>
              <a:gd name="connsiteX8" fmla="*/ 4694875 w 5725457"/>
              <a:gd name="connsiteY8" fmla="*/ 0 h 717724"/>
              <a:gd name="connsiteX9" fmla="*/ 5725457 w 5725457"/>
              <a:gd name="connsiteY9" fmla="*/ 0 h 717724"/>
              <a:gd name="connsiteX10" fmla="*/ 5725457 w 5725457"/>
              <a:gd name="connsiteY10" fmla="*/ 351685 h 717724"/>
              <a:gd name="connsiteX11" fmla="*/ 5725457 w 5725457"/>
              <a:gd name="connsiteY11" fmla="*/ 717724 h 717724"/>
              <a:gd name="connsiteX12" fmla="*/ 5152911 w 5725457"/>
              <a:gd name="connsiteY12" fmla="*/ 717724 h 717724"/>
              <a:gd name="connsiteX13" fmla="*/ 4752129 w 5725457"/>
              <a:gd name="connsiteY13" fmla="*/ 717724 h 717724"/>
              <a:gd name="connsiteX14" fmla="*/ 4179584 w 5725457"/>
              <a:gd name="connsiteY14" fmla="*/ 717724 h 717724"/>
              <a:gd name="connsiteX15" fmla="*/ 3721547 w 5725457"/>
              <a:gd name="connsiteY15" fmla="*/ 717724 h 717724"/>
              <a:gd name="connsiteX16" fmla="*/ 3320765 w 5725457"/>
              <a:gd name="connsiteY16" fmla="*/ 717724 h 717724"/>
              <a:gd name="connsiteX17" fmla="*/ 2633710 w 5725457"/>
              <a:gd name="connsiteY17" fmla="*/ 717724 h 717724"/>
              <a:gd name="connsiteX18" fmla="*/ 2175674 w 5725457"/>
              <a:gd name="connsiteY18" fmla="*/ 717724 h 717724"/>
              <a:gd name="connsiteX19" fmla="*/ 1660383 w 5725457"/>
              <a:gd name="connsiteY19" fmla="*/ 717724 h 717724"/>
              <a:gd name="connsiteX20" fmla="*/ 1030582 w 5725457"/>
              <a:gd name="connsiteY20" fmla="*/ 717724 h 717724"/>
              <a:gd name="connsiteX21" fmla="*/ 0 w 5725457"/>
              <a:gd name="connsiteY21" fmla="*/ 717724 h 717724"/>
              <a:gd name="connsiteX22" fmla="*/ 0 w 5725457"/>
              <a:gd name="connsiteY22" fmla="*/ 380394 h 717724"/>
              <a:gd name="connsiteX23" fmla="*/ 0 w 5725457"/>
              <a:gd name="connsiteY23" fmla="*/ 0 h 71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5457" h="717724" fill="none" extrusionOk="0">
                <a:moveTo>
                  <a:pt x="0" y="0"/>
                </a:moveTo>
                <a:cubicBezTo>
                  <a:pt x="194249" y="-44396"/>
                  <a:pt x="259069" y="31034"/>
                  <a:pt x="400782" y="0"/>
                </a:cubicBezTo>
                <a:cubicBezTo>
                  <a:pt x="542495" y="-31034"/>
                  <a:pt x="739743" y="42410"/>
                  <a:pt x="1030582" y="0"/>
                </a:cubicBezTo>
                <a:cubicBezTo>
                  <a:pt x="1321421" y="-42410"/>
                  <a:pt x="1569591" y="80223"/>
                  <a:pt x="1717637" y="0"/>
                </a:cubicBezTo>
                <a:cubicBezTo>
                  <a:pt x="1865683" y="-80223"/>
                  <a:pt x="2226590" y="40913"/>
                  <a:pt x="2404692" y="0"/>
                </a:cubicBezTo>
                <a:cubicBezTo>
                  <a:pt x="2582794" y="-40913"/>
                  <a:pt x="2747109" y="30233"/>
                  <a:pt x="2977238" y="0"/>
                </a:cubicBezTo>
                <a:cubicBezTo>
                  <a:pt x="3207367" y="-30233"/>
                  <a:pt x="3367480" y="2530"/>
                  <a:pt x="3664292" y="0"/>
                </a:cubicBezTo>
                <a:cubicBezTo>
                  <a:pt x="3961104" y="-2530"/>
                  <a:pt x="3976298" y="37670"/>
                  <a:pt x="4122329" y="0"/>
                </a:cubicBezTo>
                <a:cubicBezTo>
                  <a:pt x="4268360" y="-37670"/>
                  <a:pt x="4533157" y="65787"/>
                  <a:pt x="4694875" y="0"/>
                </a:cubicBezTo>
                <a:cubicBezTo>
                  <a:pt x="4856593" y="-65787"/>
                  <a:pt x="5414098" y="112168"/>
                  <a:pt x="5725457" y="0"/>
                </a:cubicBezTo>
                <a:cubicBezTo>
                  <a:pt x="5728528" y="105767"/>
                  <a:pt x="5706778" y="248834"/>
                  <a:pt x="5725457" y="351685"/>
                </a:cubicBezTo>
                <a:cubicBezTo>
                  <a:pt x="5744136" y="454536"/>
                  <a:pt x="5706324" y="643717"/>
                  <a:pt x="5725457" y="717724"/>
                </a:cubicBezTo>
                <a:cubicBezTo>
                  <a:pt x="5598321" y="754984"/>
                  <a:pt x="5338162" y="708187"/>
                  <a:pt x="5152911" y="717724"/>
                </a:cubicBezTo>
                <a:cubicBezTo>
                  <a:pt x="4967660" y="727261"/>
                  <a:pt x="4885108" y="673249"/>
                  <a:pt x="4752129" y="717724"/>
                </a:cubicBezTo>
                <a:cubicBezTo>
                  <a:pt x="4619150" y="762199"/>
                  <a:pt x="4334741" y="713660"/>
                  <a:pt x="4179584" y="717724"/>
                </a:cubicBezTo>
                <a:cubicBezTo>
                  <a:pt x="4024427" y="721788"/>
                  <a:pt x="3918068" y="691284"/>
                  <a:pt x="3721547" y="717724"/>
                </a:cubicBezTo>
                <a:cubicBezTo>
                  <a:pt x="3525026" y="744164"/>
                  <a:pt x="3479917" y="675385"/>
                  <a:pt x="3320765" y="717724"/>
                </a:cubicBezTo>
                <a:cubicBezTo>
                  <a:pt x="3161613" y="760063"/>
                  <a:pt x="2908932" y="672811"/>
                  <a:pt x="2633710" y="717724"/>
                </a:cubicBezTo>
                <a:cubicBezTo>
                  <a:pt x="2358489" y="762637"/>
                  <a:pt x="2270984" y="696940"/>
                  <a:pt x="2175674" y="717724"/>
                </a:cubicBezTo>
                <a:cubicBezTo>
                  <a:pt x="2080364" y="738508"/>
                  <a:pt x="1885315" y="682834"/>
                  <a:pt x="1660383" y="717724"/>
                </a:cubicBezTo>
                <a:cubicBezTo>
                  <a:pt x="1435451" y="752614"/>
                  <a:pt x="1157675" y="690105"/>
                  <a:pt x="1030582" y="717724"/>
                </a:cubicBezTo>
                <a:cubicBezTo>
                  <a:pt x="903489" y="745343"/>
                  <a:pt x="499448" y="606038"/>
                  <a:pt x="0" y="717724"/>
                </a:cubicBezTo>
                <a:cubicBezTo>
                  <a:pt x="-36697" y="599256"/>
                  <a:pt x="4281" y="477392"/>
                  <a:pt x="0" y="380394"/>
                </a:cubicBezTo>
                <a:cubicBezTo>
                  <a:pt x="-4281" y="283396"/>
                  <a:pt x="5224" y="104628"/>
                  <a:pt x="0" y="0"/>
                </a:cubicBezTo>
                <a:close/>
              </a:path>
              <a:path w="5725457" h="717724" stroke="0" extrusionOk="0">
                <a:moveTo>
                  <a:pt x="0" y="0"/>
                </a:moveTo>
                <a:cubicBezTo>
                  <a:pt x="115144" y="-32060"/>
                  <a:pt x="271921" y="50158"/>
                  <a:pt x="458037" y="0"/>
                </a:cubicBezTo>
                <a:cubicBezTo>
                  <a:pt x="644153" y="-50158"/>
                  <a:pt x="681785" y="38699"/>
                  <a:pt x="858819" y="0"/>
                </a:cubicBezTo>
                <a:cubicBezTo>
                  <a:pt x="1035853" y="-38699"/>
                  <a:pt x="1099275" y="13565"/>
                  <a:pt x="1316855" y="0"/>
                </a:cubicBezTo>
                <a:cubicBezTo>
                  <a:pt x="1534435" y="-13565"/>
                  <a:pt x="1788278" y="38775"/>
                  <a:pt x="1946655" y="0"/>
                </a:cubicBezTo>
                <a:cubicBezTo>
                  <a:pt x="2105032" y="-38775"/>
                  <a:pt x="2293800" y="47649"/>
                  <a:pt x="2404692" y="0"/>
                </a:cubicBezTo>
                <a:cubicBezTo>
                  <a:pt x="2515584" y="-47649"/>
                  <a:pt x="2853926" y="26365"/>
                  <a:pt x="2977238" y="0"/>
                </a:cubicBezTo>
                <a:cubicBezTo>
                  <a:pt x="3100550" y="-26365"/>
                  <a:pt x="3462479" y="743"/>
                  <a:pt x="3607038" y="0"/>
                </a:cubicBezTo>
                <a:cubicBezTo>
                  <a:pt x="3751597" y="-743"/>
                  <a:pt x="3950719" y="34058"/>
                  <a:pt x="4065074" y="0"/>
                </a:cubicBezTo>
                <a:cubicBezTo>
                  <a:pt x="4179429" y="-34058"/>
                  <a:pt x="4370992" y="36935"/>
                  <a:pt x="4580366" y="0"/>
                </a:cubicBezTo>
                <a:cubicBezTo>
                  <a:pt x="4789740" y="-36935"/>
                  <a:pt x="5028021" y="6792"/>
                  <a:pt x="5152911" y="0"/>
                </a:cubicBezTo>
                <a:cubicBezTo>
                  <a:pt x="5277801" y="-6792"/>
                  <a:pt x="5555387" y="58547"/>
                  <a:pt x="5725457" y="0"/>
                </a:cubicBezTo>
                <a:cubicBezTo>
                  <a:pt x="5759125" y="137739"/>
                  <a:pt x="5699746" y="230354"/>
                  <a:pt x="5725457" y="358862"/>
                </a:cubicBezTo>
                <a:cubicBezTo>
                  <a:pt x="5751168" y="487370"/>
                  <a:pt x="5692053" y="606751"/>
                  <a:pt x="5725457" y="717724"/>
                </a:cubicBezTo>
                <a:cubicBezTo>
                  <a:pt x="5552776" y="756712"/>
                  <a:pt x="5514018" y="694950"/>
                  <a:pt x="5324675" y="717724"/>
                </a:cubicBezTo>
                <a:cubicBezTo>
                  <a:pt x="5135332" y="740498"/>
                  <a:pt x="4895057" y="674178"/>
                  <a:pt x="4637620" y="717724"/>
                </a:cubicBezTo>
                <a:cubicBezTo>
                  <a:pt x="4380183" y="761270"/>
                  <a:pt x="4309233" y="669800"/>
                  <a:pt x="4065074" y="717724"/>
                </a:cubicBezTo>
                <a:cubicBezTo>
                  <a:pt x="3820915" y="765648"/>
                  <a:pt x="3658598" y="671307"/>
                  <a:pt x="3549783" y="717724"/>
                </a:cubicBezTo>
                <a:cubicBezTo>
                  <a:pt x="3440968" y="764141"/>
                  <a:pt x="3216322" y="659993"/>
                  <a:pt x="3034492" y="717724"/>
                </a:cubicBezTo>
                <a:cubicBezTo>
                  <a:pt x="2852662" y="775455"/>
                  <a:pt x="2799021" y="670468"/>
                  <a:pt x="2633710" y="717724"/>
                </a:cubicBezTo>
                <a:cubicBezTo>
                  <a:pt x="2468399" y="764980"/>
                  <a:pt x="2286476" y="654760"/>
                  <a:pt x="2061165" y="717724"/>
                </a:cubicBezTo>
                <a:cubicBezTo>
                  <a:pt x="1835855" y="780688"/>
                  <a:pt x="1769283" y="678362"/>
                  <a:pt x="1603128" y="717724"/>
                </a:cubicBezTo>
                <a:cubicBezTo>
                  <a:pt x="1436973" y="757086"/>
                  <a:pt x="1280796" y="717372"/>
                  <a:pt x="1145091" y="717724"/>
                </a:cubicBezTo>
                <a:cubicBezTo>
                  <a:pt x="1009386" y="718076"/>
                  <a:pt x="781966" y="684028"/>
                  <a:pt x="687055" y="717724"/>
                </a:cubicBezTo>
                <a:cubicBezTo>
                  <a:pt x="592144" y="751420"/>
                  <a:pt x="196220" y="682550"/>
                  <a:pt x="0" y="717724"/>
                </a:cubicBezTo>
                <a:cubicBezTo>
                  <a:pt x="-42032" y="582928"/>
                  <a:pt x="25471" y="491569"/>
                  <a:pt x="0" y="358862"/>
                </a:cubicBezTo>
                <a:cubicBezTo>
                  <a:pt x="-25471" y="226155"/>
                  <a:pt x="7003" y="108320"/>
                  <a:pt x="0" y="0"/>
                </a:cubicBezTo>
                <a:close/>
              </a:path>
            </a:pathLst>
          </a:custGeom>
          <a:ln w="38100">
            <a:solidFill>
              <a:schemeClr val="bg1">
                <a:lumMod val="75000"/>
              </a:schemeClr>
            </a:solidFill>
            <a:extLst>
              <a:ext uri="{C807C97D-BFC1-408E-A445-0C87EB9F89A2}">
                <ask:lineSketchStyleProps xmlns="" xmlns:ask="http://schemas.microsoft.com/office/drawing/2018/sketchyshapes" sd="2848426702">
                  <a:prstGeom prst="rect">
                    <a:avLst/>
                  </a:prstGeom>
                  <ask:type>
                    <ask:lineSketchScribble/>
                  </ask:type>
                </ask:lineSketchStyleProps>
              </a:ext>
            </a:extLst>
          </a:ln>
        </p:spPr>
        <p:txBody>
          <a:bodyPr vert="horz" lIns="91440" tIns="45720" rIns="91440" bIns="45720" rtlCol="0">
            <a:normAutofit/>
          </a:bodyPr>
          <a:lstStyle/>
          <a:p>
            <a:pPr algn="ctr">
              <a:spcBef>
                <a:spcPts val="1000"/>
              </a:spcBef>
              <a:buSzPct val="80000"/>
            </a:pPr>
            <a:r>
              <a:rPr lang="en-US" sz="2800" b="1" spc="160" dirty="0">
                <a:solidFill>
                  <a:schemeClr val="tx2">
                    <a:lumMod val="10000"/>
                  </a:schemeClr>
                </a:solidFill>
                <a:ea typeface="Batang" panose="02030600000101010101" pitchFamily="18" charset="-127"/>
              </a:rPr>
              <a:t>2-Customization</a:t>
            </a:r>
          </a:p>
        </p:txBody>
      </p:sp>
      <p:sp>
        <p:nvSpPr>
          <p:cNvPr id="20" name="Rectangle 6">
            <a:extLst>
              <a:ext uri="{FF2B5EF4-FFF2-40B4-BE49-F238E27FC236}">
                <a16:creationId xmlns="" xmlns:a16="http://schemas.microsoft.com/office/drawing/2014/main" id="{6AA9F379-605C-48FC-AA29-73D667134A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 xmlns:a16="http://schemas.microsoft.com/office/drawing/2014/main" id="{83B308C7-1FFF-4E34-AA15-D496496D8D57}"/>
              </a:ext>
            </a:extLst>
          </p:cNvPr>
          <p:cNvSpPr txBox="1"/>
          <p:nvPr/>
        </p:nvSpPr>
        <p:spPr>
          <a:xfrm>
            <a:off x="1671710" y="1713388"/>
            <a:ext cx="8935323" cy="1938992"/>
          </a:xfrm>
          <a:prstGeom prst="rect">
            <a:avLst/>
          </a:prstGeom>
          <a:noFill/>
        </p:spPr>
        <p:txBody>
          <a:bodyPr wrap="square">
            <a:spAutoFit/>
          </a:bodyPr>
          <a:lstStyle/>
          <a:p>
            <a:pPr>
              <a:spcAft>
                <a:spcPts val="600"/>
              </a:spcAft>
            </a:pPr>
            <a:r>
              <a:rPr lang="en-US" sz="2000" dirty="0">
                <a:solidFill>
                  <a:schemeClr val="tx2">
                    <a:lumMod val="10000"/>
                  </a:schemeClr>
                </a:solidFill>
                <a:latin typeface="Abadi" panose="020B0604020104020204" pitchFamily="34" charset="0"/>
              </a:rPr>
              <a:t>Because your needs are unique and keep evolving, our software solutions are fully flexible and open to customization. Thanks to our scripting interface (Python, TCL), bridge with MATLAB, and our programming API, you can expand our software solution and integrate your own IP (Intellectual Property). And, if needed, our professional service team can help you design unique solutions tailored to your needs.</a:t>
            </a:r>
          </a:p>
        </p:txBody>
      </p:sp>
    </p:spTree>
    <p:extLst>
      <p:ext uri="{BB962C8B-B14F-4D97-AF65-F5344CB8AC3E}">
        <p14:creationId xmlns:p14="http://schemas.microsoft.com/office/powerpoint/2010/main" val="13269365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 xmlns:a16="http://schemas.microsoft.com/office/drawing/2014/main" id="{0262E669-7774-4EAE-BBCE-F9FFE664D5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D0838CA9-6736-4868-BAC7-C020254B5B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6">
            <a:extLst>
              <a:ext uri="{FF2B5EF4-FFF2-40B4-BE49-F238E27FC236}">
                <a16:creationId xmlns="" xmlns:a16="http://schemas.microsoft.com/office/drawing/2014/main" id="{6AA9F379-605C-48FC-AA29-73D667134A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 xmlns:a16="http://schemas.microsoft.com/office/drawing/2014/main" id="{83B308C7-1FFF-4E34-AA15-D496496D8D57}"/>
              </a:ext>
            </a:extLst>
          </p:cNvPr>
          <p:cNvSpPr txBox="1"/>
          <p:nvPr/>
        </p:nvSpPr>
        <p:spPr>
          <a:xfrm>
            <a:off x="1671710" y="1713388"/>
            <a:ext cx="8935323" cy="1938992"/>
          </a:xfrm>
          <a:prstGeom prst="rect">
            <a:avLst/>
          </a:prstGeom>
          <a:noFill/>
        </p:spPr>
        <p:txBody>
          <a:bodyPr wrap="square">
            <a:spAutoFit/>
          </a:bodyPr>
          <a:lstStyle/>
          <a:p>
            <a:pPr>
              <a:spcAft>
                <a:spcPts val="600"/>
              </a:spcAft>
            </a:pPr>
            <a:r>
              <a:rPr lang="en-US" sz="2000" dirty="0">
                <a:solidFill>
                  <a:schemeClr val="tx2">
                    <a:lumMod val="10000"/>
                  </a:schemeClr>
                </a:solidFill>
                <a:latin typeface="Abadi" panose="020B0604020104020204" pitchFamily="34" charset="0"/>
              </a:rPr>
              <a:t>Thanks to our automation capabilities, and with the addition of our always expanding online repository of add-ons (Xtra Gallery), you can encapsulate repeatable workflows into easy-to-reproduce recipes. With the addition of artificial intelligence, analysis can be performed by non-image processing experts, allowing them to save time on complex analysis while ensuring results consistency.</a:t>
            </a:r>
          </a:p>
        </p:txBody>
      </p:sp>
      <p:sp>
        <p:nvSpPr>
          <p:cNvPr id="11" name="TextBox 10">
            <a:extLst>
              <a:ext uri="{FF2B5EF4-FFF2-40B4-BE49-F238E27FC236}">
                <a16:creationId xmlns="" xmlns:a16="http://schemas.microsoft.com/office/drawing/2014/main" id="{BFF347FF-D1E5-4A83-A58D-342D31ECE932}"/>
              </a:ext>
            </a:extLst>
          </p:cNvPr>
          <p:cNvSpPr txBox="1"/>
          <p:nvPr/>
        </p:nvSpPr>
        <p:spPr>
          <a:xfrm>
            <a:off x="3606802" y="5598140"/>
            <a:ext cx="5725457" cy="717724"/>
          </a:xfrm>
          <a:custGeom>
            <a:avLst/>
            <a:gdLst>
              <a:gd name="connsiteX0" fmla="*/ 0 w 5725457"/>
              <a:gd name="connsiteY0" fmla="*/ 0 h 717724"/>
              <a:gd name="connsiteX1" fmla="*/ 400782 w 5725457"/>
              <a:gd name="connsiteY1" fmla="*/ 0 h 717724"/>
              <a:gd name="connsiteX2" fmla="*/ 1030582 w 5725457"/>
              <a:gd name="connsiteY2" fmla="*/ 0 h 717724"/>
              <a:gd name="connsiteX3" fmla="*/ 1717637 w 5725457"/>
              <a:gd name="connsiteY3" fmla="*/ 0 h 717724"/>
              <a:gd name="connsiteX4" fmla="*/ 2404692 w 5725457"/>
              <a:gd name="connsiteY4" fmla="*/ 0 h 717724"/>
              <a:gd name="connsiteX5" fmla="*/ 2977238 w 5725457"/>
              <a:gd name="connsiteY5" fmla="*/ 0 h 717724"/>
              <a:gd name="connsiteX6" fmla="*/ 3664292 w 5725457"/>
              <a:gd name="connsiteY6" fmla="*/ 0 h 717724"/>
              <a:gd name="connsiteX7" fmla="*/ 4122329 w 5725457"/>
              <a:gd name="connsiteY7" fmla="*/ 0 h 717724"/>
              <a:gd name="connsiteX8" fmla="*/ 4694875 w 5725457"/>
              <a:gd name="connsiteY8" fmla="*/ 0 h 717724"/>
              <a:gd name="connsiteX9" fmla="*/ 5725457 w 5725457"/>
              <a:gd name="connsiteY9" fmla="*/ 0 h 717724"/>
              <a:gd name="connsiteX10" fmla="*/ 5725457 w 5725457"/>
              <a:gd name="connsiteY10" fmla="*/ 351685 h 717724"/>
              <a:gd name="connsiteX11" fmla="*/ 5725457 w 5725457"/>
              <a:gd name="connsiteY11" fmla="*/ 717724 h 717724"/>
              <a:gd name="connsiteX12" fmla="*/ 5152911 w 5725457"/>
              <a:gd name="connsiteY12" fmla="*/ 717724 h 717724"/>
              <a:gd name="connsiteX13" fmla="*/ 4752129 w 5725457"/>
              <a:gd name="connsiteY13" fmla="*/ 717724 h 717724"/>
              <a:gd name="connsiteX14" fmla="*/ 4179584 w 5725457"/>
              <a:gd name="connsiteY14" fmla="*/ 717724 h 717724"/>
              <a:gd name="connsiteX15" fmla="*/ 3721547 w 5725457"/>
              <a:gd name="connsiteY15" fmla="*/ 717724 h 717724"/>
              <a:gd name="connsiteX16" fmla="*/ 3320765 w 5725457"/>
              <a:gd name="connsiteY16" fmla="*/ 717724 h 717724"/>
              <a:gd name="connsiteX17" fmla="*/ 2633710 w 5725457"/>
              <a:gd name="connsiteY17" fmla="*/ 717724 h 717724"/>
              <a:gd name="connsiteX18" fmla="*/ 2175674 w 5725457"/>
              <a:gd name="connsiteY18" fmla="*/ 717724 h 717724"/>
              <a:gd name="connsiteX19" fmla="*/ 1660383 w 5725457"/>
              <a:gd name="connsiteY19" fmla="*/ 717724 h 717724"/>
              <a:gd name="connsiteX20" fmla="*/ 1030582 w 5725457"/>
              <a:gd name="connsiteY20" fmla="*/ 717724 h 717724"/>
              <a:gd name="connsiteX21" fmla="*/ 0 w 5725457"/>
              <a:gd name="connsiteY21" fmla="*/ 717724 h 717724"/>
              <a:gd name="connsiteX22" fmla="*/ 0 w 5725457"/>
              <a:gd name="connsiteY22" fmla="*/ 380394 h 717724"/>
              <a:gd name="connsiteX23" fmla="*/ 0 w 5725457"/>
              <a:gd name="connsiteY23" fmla="*/ 0 h 71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5457" h="717724" fill="none" extrusionOk="0">
                <a:moveTo>
                  <a:pt x="0" y="0"/>
                </a:moveTo>
                <a:cubicBezTo>
                  <a:pt x="194249" y="-44396"/>
                  <a:pt x="259069" y="31034"/>
                  <a:pt x="400782" y="0"/>
                </a:cubicBezTo>
                <a:cubicBezTo>
                  <a:pt x="542495" y="-31034"/>
                  <a:pt x="739743" y="42410"/>
                  <a:pt x="1030582" y="0"/>
                </a:cubicBezTo>
                <a:cubicBezTo>
                  <a:pt x="1321421" y="-42410"/>
                  <a:pt x="1569591" y="80223"/>
                  <a:pt x="1717637" y="0"/>
                </a:cubicBezTo>
                <a:cubicBezTo>
                  <a:pt x="1865683" y="-80223"/>
                  <a:pt x="2226590" y="40913"/>
                  <a:pt x="2404692" y="0"/>
                </a:cubicBezTo>
                <a:cubicBezTo>
                  <a:pt x="2582794" y="-40913"/>
                  <a:pt x="2747109" y="30233"/>
                  <a:pt x="2977238" y="0"/>
                </a:cubicBezTo>
                <a:cubicBezTo>
                  <a:pt x="3207367" y="-30233"/>
                  <a:pt x="3367480" y="2530"/>
                  <a:pt x="3664292" y="0"/>
                </a:cubicBezTo>
                <a:cubicBezTo>
                  <a:pt x="3961104" y="-2530"/>
                  <a:pt x="3976298" y="37670"/>
                  <a:pt x="4122329" y="0"/>
                </a:cubicBezTo>
                <a:cubicBezTo>
                  <a:pt x="4268360" y="-37670"/>
                  <a:pt x="4533157" y="65787"/>
                  <a:pt x="4694875" y="0"/>
                </a:cubicBezTo>
                <a:cubicBezTo>
                  <a:pt x="4856593" y="-65787"/>
                  <a:pt x="5414098" y="112168"/>
                  <a:pt x="5725457" y="0"/>
                </a:cubicBezTo>
                <a:cubicBezTo>
                  <a:pt x="5728528" y="105767"/>
                  <a:pt x="5706778" y="248834"/>
                  <a:pt x="5725457" y="351685"/>
                </a:cubicBezTo>
                <a:cubicBezTo>
                  <a:pt x="5744136" y="454536"/>
                  <a:pt x="5706324" y="643717"/>
                  <a:pt x="5725457" y="717724"/>
                </a:cubicBezTo>
                <a:cubicBezTo>
                  <a:pt x="5598321" y="754984"/>
                  <a:pt x="5338162" y="708187"/>
                  <a:pt x="5152911" y="717724"/>
                </a:cubicBezTo>
                <a:cubicBezTo>
                  <a:pt x="4967660" y="727261"/>
                  <a:pt x="4885108" y="673249"/>
                  <a:pt x="4752129" y="717724"/>
                </a:cubicBezTo>
                <a:cubicBezTo>
                  <a:pt x="4619150" y="762199"/>
                  <a:pt x="4334741" y="713660"/>
                  <a:pt x="4179584" y="717724"/>
                </a:cubicBezTo>
                <a:cubicBezTo>
                  <a:pt x="4024427" y="721788"/>
                  <a:pt x="3918068" y="691284"/>
                  <a:pt x="3721547" y="717724"/>
                </a:cubicBezTo>
                <a:cubicBezTo>
                  <a:pt x="3525026" y="744164"/>
                  <a:pt x="3479917" y="675385"/>
                  <a:pt x="3320765" y="717724"/>
                </a:cubicBezTo>
                <a:cubicBezTo>
                  <a:pt x="3161613" y="760063"/>
                  <a:pt x="2908932" y="672811"/>
                  <a:pt x="2633710" y="717724"/>
                </a:cubicBezTo>
                <a:cubicBezTo>
                  <a:pt x="2358489" y="762637"/>
                  <a:pt x="2270984" y="696940"/>
                  <a:pt x="2175674" y="717724"/>
                </a:cubicBezTo>
                <a:cubicBezTo>
                  <a:pt x="2080364" y="738508"/>
                  <a:pt x="1885315" y="682834"/>
                  <a:pt x="1660383" y="717724"/>
                </a:cubicBezTo>
                <a:cubicBezTo>
                  <a:pt x="1435451" y="752614"/>
                  <a:pt x="1157675" y="690105"/>
                  <a:pt x="1030582" y="717724"/>
                </a:cubicBezTo>
                <a:cubicBezTo>
                  <a:pt x="903489" y="745343"/>
                  <a:pt x="499448" y="606038"/>
                  <a:pt x="0" y="717724"/>
                </a:cubicBezTo>
                <a:cubicBezTo>
                  <a:pt x="-36697" y="599256"/>
                  <a:pt x="4281" y="477392"/>
                  <a:pt x="0" y="380394"/>
                </a:cubicBezTo>
                <a:cubicBezTo>
                  <a:pt x="-4281" y="283396"/>
                  <a:pt x="5224" y="104628"/>
                  <a:pt x="0" y="0"/>
                </a:cubicBezTo>
                <a:close/>
              </a:path>
              <a:path w="5725457" h="717724" stroke="0" extrusionOk="0">
                <a:moveTo>
                  <a:pt x="0" y="0"/>
                </a:moveTo>
                <a:cubicBezTo>
                  <a:pt x="115144" y="-32060"/>
                  <a:pt x="271921" y="50158"/>
                  <a:pt x="458037" y="0"/>
                </a:cubicBezTo>
                <a:cubicBezTo>
                  <a:pt x="644153" y="-50158"/>
                  <a:pt x="681785" y="38699"/>
                  <a:pt x="858819" y="0"/>
                </a:cubicBezTo>
                <a:cubicBezTo>
                  <a:pt x="1035853" y="-38699"/>
                  <a:pt x="1099275" y="13565"/>
                  <a:pt x="1316855" y="0"/>
                </a:cubicBezTo>
                <a:cubicBezTo>
                  <a:pt x="1534435" y="-13565"/>
                  <a:pt x="1788278" y="38775"/>
                  <a:pt x="1946655" y="0"/>
                </a:cubicBezTo>
                <a:cubicBezTo>
                  <a:pt x="2105032" y="-38775"/>
                  <a:pt x="2293800" y="47649"/>
                  <a:pt x="2404692" y="0"/>
                </a:cubicBezTo>
                <a:cubicBezTo>
                  <a:pt x="2515584" y="-47649"/>
                  <a:pt x="2853926" y="26365"/>
                  <a:pt x="2977238" y="0"/>
                </a:cubicBezTo>
                <a:cubicBezTo>
                  <a:pt x="3100550" y="-26365"/>
                  <a:pt x="3462479" y="743"/>
                  <a:pt x="3607038" y="0"/>
                </a:cubicBezTo>
                <a:cubicBezTo>
                  <a:pt x="3751597" y="-743"/>
                  <a:pt x="3950719" y="34058"/>
                  <a:pt x="4065074" y="0"/>
                </a:cubicBezTo>
                <a:cubicBezTo>
                  <a:pt x="4179429" y="-34058"/>
                  <a:pt x="4370992" y="36935"/>
                  <a:pt x="4580366" y="0"/>
                </a:cubicBezTo>
                <a:cubicBezTo>
                  <a:pt x="4789740" y="-36935"/>
                  <a:pt x="5028021" y="6792"/>
                  <a:pt x="5152911" y="0"/>
                </a:cubicBezTo>
                <a:cubicBezTo>
                  <a:pt x="5277801" y="-6792"/>
                  <a:pt x="5555387" y="58547"/>
                  <a:pt x="5725457" y="0"/>
                </a:cubicBezTo>
                <a:cubicBezTo>
                  <a:pt x="5759125" y="137739"/>
                  <a:pt x="5699746" y="230354"/>
                  <a:pt x="5725457" y="358862"/>
                </a:cubicBezTo>
                <a:cubicBezTo>
                  <a:pt x="5751168" y="487370"/>
                  <a:pt x="5692053" y="606751"/>
                  <a:pt x="5725457" y="717724"/>
                </a:cubicBezTo>
                <a:cubicBezTo>
                  <a:pt x="5552776" y="756712"/>
                  <a:pt x="5514018" y="694950"/>
                  <a:pt x="5324675" y="717724"/>
                </a:cubicBezTo>
                <a:cubicBezTo>
                  <a:pt x="5135332" y="740498"/>
                  <a:pt x="4895057" y="674178"/>
                  <a:pt x="4637620" y="717724"/>
                </a:cubicBezTo>
                <a:cubicBezTo>
                  <a:pt x="4380183" y="761270"/>
                  <a:pt x="4309233" y="669800"/>
                  <a:pt x="4065074" y="717724"/>
                </a:cubicBezTo>
                <a:cubicBezTo>
                  <a:pt x="3820915" y="765648"/>
                  <a:pt x="3658598" y="671307"/>
                  <a:pt x="3549783" y="717724"/>
                </a:cubicBezTo>
                <a:cubicBezTo>
                  <a:pt x="3440968" y="764141"/>
                  <a:pt x="3216322" y="659993"/>
                  <a:pt x="3034492" y="717724"/>
                </a:cubicBezTo>
                <a:cubicBezTo>
                  <a:pt x="2852662" y="775455"/>
                  <a:pt x="2799021" y="670468"/>
                  <a:pt x="2633710" y="717724"/>
                </a:cubicBezTo>
                <a:cubicBezTo>
                  <a:pt x="2468399" y="764980"/>
                  <a:pt x="2286476" y="654760"/>
                  <a:pt x="2061165" y="717724"/>
                </a:cubicBezTo>
                <a:cubicBezTo>
                  <a:pt x="1835855" y="780688"/>
                  <a:pt x="1769283" y="678362"/>
                  <a:pt x="1603128" y="717724"/>
                </a:cubicBezTo>
                <a:cubicBezTo>
                  <a:pt x="1436973" y="757086"/>
                  <a:pt x="1280796" y="717372"/>
                  <a:pt x="1145091" y="717724"/>
                </a:cubicBezTo>
                <a:cubicBezTo>
                  <a:pt x="1009386" y="718076"/>
                  <a:pt x="781966" y="684028"/>
                  <a:pt x="687055" y="717724"/>
                </a:cubicBezTo>
                <a:cubicBezTo>
                  <a:pt x="592144" y="751420"/>
                  <a:pt x="196220" y="682550"/>
                  <a:pt x="0" y="717724"/>
                </a:cubicBezTo>
                <a:cubicBezTo>
                  <a:pt x="-42032" y="582928"/>
                  <a:pt x="25471" y="491569"/>
                  <a:pt x="0" y="358862"/>
                </a:cubicBezTo>
                <a:cubicBezTo>
                  <a:pt x="-25471" y="226155"/>
                  <a:pt x="7003" y="108320"/>
                  <a:pt x="0" y="0"/>
                </a:cubicBezTo>
                <a:close/>
              </a:path>
            </a:pathLst>
          </a:custGeom>
          <a:ln w="38100">
            <a:solidFill>
              <a:schemeClr val="bg1">
                <a:lumMod val="75000"/>
              </a:schemeClr>
            </a:solidFill>
            <a:extLst>
              <a:ext uri="{C807C97D-BFC1-408E-A445-0C87EB9F89A2}">
                <ask:lineSketchStyleProps xmlns="" xmlns:ask="http://schemas.microsoft.com/office/drawing/2018/sketchyshapes" sd="2848426702">
                  <a:prstGeom prst="rect">
                    <a:avLst/>
                  </a:prstGeom>
                  <ask:type>
                    <ask:lineSketchScribble/>
                  </ask:type>
                </ask:lineSketchStyleProps>
              </a:ext>
            </a:extLst>
          </a:ln>
        </p:spPr>
        <p:txBody>
          <a:bodyPr vert="horz" lIns="91440" tIns="45720" rIns="91440" bIns="45720" rtlCol="0">
            <a:normAutofit/>
          </a:bodyPr>
          <a:lstStyle/>
          <a:p>
            <a:pPr algn="ctr">
              <a:spcBef>
                <a:spcPts val="1000"/>
              </a:spcBef>
              <a:buSzPct val="80000"/>
            </a:pPr>
            <a:r>
              <a:rPr lang="en-US" sz="2800" b="1" spc="160" dirty="0">
                <a:solidFill>
                  <a:schemeClr val="tx2">
                    <a:lumMod val="10000"/>
                  </a:schemeClr>
                </a:solidFill>
                <a:ea typeface="Batang" panose="02030600000101010101" pitchFamily="18" charset="-127"/>
              </a:rPr>
              <a:t>3- Automation</a:t>
            </a:r>
          </a:p>
        </p:txBody>
      </p:sp>
    </p:spTree>
    <p:extLst>
      <p:ext uri="{BB962C8B-B14F-4D97-AF65-F5344CB8AC3E}">
        <p14:creationId xmlns:p14="http://schemas.microsoft.com/office/powerpoint/2010/main" val="29450898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2" name="Ink 51">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52" name="Ink 5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54" name="Rectangle 53">
            <a:extLst>
              <a:ext uri="{FF2B5EF4-FFF2-40B4-BE49-F238E27FC236}">
                <a16:creationId xmlns="" xmlns:a16="http://schemas.microsoft.com/office/drawing/2014/main" id="{A8123D8B-286B-4390-AAF3-92ED7DE91F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 xmlns:a16="http://schemas.microsoft.com/office/drawing/2014/main" id="{99E990D0-49FE-4377-90B4-55732B2331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19291" y="0"/>
            <a:ext cx="6572708" cy="6858000"/>
          </a:xfrm>
          <a:custGeom>
            <a:avLst/>
            <a:gdLst>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638919 w 6572708"/>
              <a:gd name="connsiteY142" fmla="*/ 2837255 h 6858000"/>
              <a:gd name="connsiteX143" fmla="*/ 724973 w 6572708"/>
              <a:gd name="connsiteY143" fmla="*/ 2755713 h 6858000"/>
              <a:gd name="connsiteX144" fmla="*/ 765538 w 6572708"/>
              <a:gd name="connsiteY144" fmla="*/ 2648081 h 6858000"/>
              <a:gd name="connsiteX145" fmla="*/ 780267 w 6572708"/>
              <a:gd name="connsiteY145" fmla="*/ 2641879 h 6858000"/>
              <a:gd name="connsiteX146" fmla="*/ 790836 w 6572708"/>
              <a:gd name="connsiteY146" fmla="*/ 2632919 h 6858000"/>
              <a:gd name="connsiteX147" fmla="*/ 790328 w 6572708"/>
              <a:gd name="connsiteY147" fmla="*/ 2631229 h 6858000"/>
              <a:gd name="connsiteX148" fmla="*/ 797257 w 6572708"/>
              <a:gd name="connsiteY148" fmla="*/ 2619054 h 6858000"/>
              <a:gd name="connsiteX149" fmla="*/ 802383 w 6572708"/>
              <a:gd name="connsiteY149" fmla="*/ 2617568 h 6858000"/>
              <a:gd name="connsiteX150" fmla="*/ 808267 w 6572708"/>
              <a:gd name="connsiteY150" fmla="*/ 2609586 h 6858000"/>
              <a:gd name="connsiteX151" fmla="*/ 822908 w 6572708"/>
              <a:gd name="connsiteY151" fmla="*/ 2594856 h 6858000"/>
              <a:gd name="connsiteX152" fmla="*/ 822791 w 6572708"/>
              <a:gd name="connsiteY152" fmla="*/ 2591164 h 6858000"/>
              <a:gd name="connsiteX153" fmla="*/ 840423 w 6572708"/>
              <a:gd name="connsiteY153" fmla="*/ 2567492 h 6858000"/>
              <a:gd name="connsiteX154" fmla="*/ 839313 w 6572708"/>
              <a:gd name="connsiteY154" fmla="*/ 2566722 h 6858000"/>
              <a:gd name="connsiteX155" fmla="*/ 838361 w 6572708"/>
              <a:gd name="connsiteY155" fmla="*/ 2558109 h 6858000"/>
              <a:gd name="connsiteX156" fmla="*/ 839637 w 6572708"/>
              <a:gd name="connsiteY156" fmla="*/ 2542662 h 6858000"/>
              <a:gd name="connsiteX157" fmla="*/ 825800 w 6572708"/>
              <a:gd name="connsiteY157" fmla="*/ 2501548 h 6858000"/>
              <a:gd name="connsiteX158" fmla="*/ 844035 w 6572708"/>
              <a:gd name="connsiteY158" fmla="*/ 2476819 h 6858000"/>
              <a:gd name="connsiteX159" fmla="*/ 846972 w 6572708"/>
              <a:gd name="connsiteY159" fmla="*/ 2471590 h 6858000"/>
              <a:gd name="connsiteX160" fmla="*/ 846730 w 6572708"/>
              <a:gd name="connsiteY160" fmla="*/ 2471378 h 6858000"/>
              <a:gd name="connsiteX161" fmla="*/ 849228 w 6572708"/>
              <a:gd name="connsiteY161" fmla="*/ 2465654 h 6858000"/>
              <a:gd name="connsiteX162" fmla="*/ 852330 w 6572708"/>
              <a:gd name="connsiteY162" fmla="*/ 2462052 h 6858000"/>
              <a:gd name="connsiteX163" fmla="*/ 858029 w 6572708"/>
              <a:gd name="connsiteY163" fmla="*/ 2451906 h 6858000"/>
              <a:gd name="connsiteX164" fmla="*/ 857986 w 6572708"/>
              <a:gd name="connsiteY164" fmla="*/ 2447716 h 6858000"/>
              <a:gd name="connsiteX165" fmla="*/ 855075 w 6572708"/>
              <a:gd name="connsiteY165" fmla="*/ 2445047 h 6858000"/>
              <a:gd name="connsiteX166" fmla="*/ 856006 w 6572708"/>
              <a:gd name="connsiteY166" fmla="*/ 2444265 h 6858000"/>
              <a:gd name="connsiteX167" fmla="*/ 856444 w 6572708"/>
              <a:gd name="connsiteY167" fmla="*/ 2421759 h 6858000"/>
              <a:gd name="connsiteX168" fmla="*/ 868981 w 6572708"/>
              <a:gd name="connsiteY168" fmla="*/ 2375200 h 6858000"/>
              <a:gd name="connsiteX169" fmla="*/ 880811 w 6572708"/>
              <a:gd name="connsiteY169" fmla="*/ 2350147 h 6858000"/>
              <a:gd name="connsiteX170" fmla="*/ 908124 w 6572708"/>
              <a:gd name="connsiteY170" fmla="*/ 2279761 h 6858000"/>
              <a:gd name="connsiteX171" fmla="*/ 931678 w 6572708"/>
              <a:gd name="connsiteY171" fmla="*/ 2207772 h 6858000"/>
              <a:gd name="connsiteX172" fmla="*/ 921761 w 6572708"/>
              <a:gd name="connsiteY172" fmla="*/ 2164302 h 6858000"/>
              <a:gd name="connsiteX173" fmla="*/ 923058 w 6572708"/>
              <a:gd name="connsiteY173" fmla="*/ 2160162 h 6858000"/>
              <a:gd name="connsiteX174" fmla="*/ 931663 w 6572708"/>
              <a:gd name="connsiteY174" fmla="*/ 2151458 h 6858000"/>
              <a:gd name="connsiteX175" fmla="*/ 935730 w 6572708"/>
              <a:gd name="connsiteY175" fmla="*/ 2148616 h 6858000"/>
              <a:gd name="connsiteX176" fmla="*/ 939910 w 6572708"/>
              <a:gd name="connsiteY176" fmla="*/ 2143540 h 6858000"/>
              <a:gd name="connsiteX177" fmla="*/ 939746 w 6572708"/>
              <a:gd name="connsiteY177" fmla="*/ 2143278 h 6858000"/>
              <a:gd name="connsiteX178" fmla="*/ 944182 w 6572708"/>
              <a:gd name="connsiteY178" fmla="*/ 2138791 h 6858000"/>
              <a:gd name="connsiteX179" fmla="*/ 969240 w 6572708"/>
              <a:gd name="connsiteY179" fmla="*/ 2118565 h 6858000"/>
              <a:gd name="connsiteX180" fmla="*/ 969333 w 6572708"/>
              <a:gd name="connsiteY180" fmla="*/ 2074914 h 6858000"/>
              <a:gd name="connsiteX181" fmla="*/ 975462 w 6572708"/>
              <a:gd name="connsiteY181" fmla="*/ 2059981 h 6858000"/>
              <a:gd name="connsiteX182" fmla="*/ 977313 w 6572708"/>
              <a:gd name="connsiteY182" fmla="*/ 2051279 h 6858000"/>
              <a:gd name="connsiteX183" fmla="*/ 976512 w 6572708"/>
              <a:gd name="connsiteY183" fmla="*/ 2050269 h 6858000"/>
              <a:gd name="connsiteX184" fmla="*/ 1000665 w 6572708"/>
              <a:gd name="connsiteY184" fmla="*/ 2030946 h 6858000"/>
              <a:gd name="connsiteX185" fmla="*/ 1001735 w 6572708"/>
              <a:gd name="connsiteY185" fmla="*/ 2027284 h 6858000"/>
              <a:gd name="connsiteX186" fmla="*/ 1020214 w 6572708"/>
              <a:gd name="connsiteY186" fmla="*/ 2016095 h 6858000"/>
              <a:gd name="connsiteX187" fmla="*/ 1028302 w 6572708"/>
              <a:gd name="connsiteY187" fmla="*/ 2009567 h 6858000"/>
              <a:gd name="connsiteX188" fmla="*/ 1033598 w 6572708"/>
              <a:gd name="connsiteY188" fmla="*/ 2009267 h 6858000"/>
              <a:gd name="connsiteX189" fmla="*/ 1044008 w 6572708"/>
              <a:gd name="connsiteY189" fmla="*/ 1998844 h 6858000"/>
              <a:gd name="connsiteX190" fmla="*/ 1044069 w 6572708"/>
              <a:gd name="connsiteY190" fmla="*/ 1997063 h 6858000"/>
              <a:gd name="connsiteX191" fmla="*/ 1056878 w 6572708"/>
              <a:gd name="connsiteY191" fmla="*/ 1990634 h 6858000"/>
              <a:gd name="connsiteX192" fmla="*/ 1072722 w 6572708"/>
              <a:gd name="connsiteY192" fmla="*/ 1987868 h 6858000"/>
              <a:gd name="connsiteX193" fmla="*/ 1145252 w 6572708"/>
              <a:gd name="connsiteY193" fmla="*/ 1891028 h 6858000"/>
              <a:gd name="connsiteX194" fmla="*/ 1252278 w 6572708"/>
              <a:gd name="connsiteY194" fmla="*/ 1830226 h 6858000"/>
              <a:gd name="connsiteX195" fmla="*/ 1290501 w 6572708"/>
              <a:gd name="connsiteY195" fmla="*/ 1777081 h 6858000"/>
              <a:gd name="connsiteX196" fmla="*/ 1281278 w 6572708"/>
              <a:gd name="connsiteY196" fmla="*/ 1748115 h 6858000"/>
              <a:gd name="connsiteX197" fmla="*/ 1398273 w 6572708"/>
              <a:gd name="connsiteY197" fmla="*/ 1627389 h 6858000"/>
              <a:gd name="connsiteX198" fmla="*/ 1417786 w 6572708"/>
              <a:gd name="connsiteY198" fmla="*/ 1591233 h 6858000"/>
              <a:gd name="connsiteX199" fmla="*/ 1456144 w 6572708"/>
              <a:gd name="connsiteY199" fmla="*/ 1570271 h 6858000"/>
              <a:gd name="connsiteX200" fmla="*/ 1458351 w 6572708"/>
              <a:gd name="connsiteY200" fmla="*/ 1554550 h 6858000"/>
              <a:gd name="connsiteX201" fmla="*/ 1458500 w 6572708"/>
              <a:gd name="connsiteY201" fmla="*/ 1551719 h 6858000"/>
              <a:gd name="connsiteX202" fmla="*/ 1464150 w 6572708"/>
              <a:gd name="connsiteY202" fmla="*/ 1542986 h 6858000"/>
              <a:gd name="connsiteX203" fmla="*/ 1459426 w 6572708"/>
              <a:gd name="connsiteY203" fmla="*/ 1537283 h 6858000"/>
              <a:gd name="connsiteX204" fmla="*/ 1463401 w 6572708"/>
              <a:gd name="connsiteY204" fmla="*/ 1521818 h 6858000"/>
              <a:gd name="connsiteX205" fmla="*/ 1475565 w 6572708"/>
              <a:gd name="connsiteY205" fmla="*/ 1506648 h 6858000"/>
              <a:gd name="connsiteX206" fmla="*/ 1540362 w 6572708"/>
              <a:gd name="connsiteY206" fmla="*/ 1438265 h 6858000"/>
              <a:gd name="connsiteX207" fmla="*/ 1575141 w 6572708"/>
              <a:gd name="connsiteY207" fmla="*/ 1395238 h 6858000"/>
              <a:gd name="connsiteX208" fmla="*/ 1582090 w 6572708"/>
              <a:gd name="connsiteY208" fmla="*/ 1375575 h 6858000"/>
              <a:gd name="connsiteX209" fmla="*/ 1596005 w 6572708"/>
              <a:gd name="connsiteY209" fmla="*/ 1350347 h 6858000"/>
              <a:gd name="connsiteX210" fmla="*/ 1615711 w 6572708"/>
              <a:gd name="connsiteY210" fmla="*/ 1303251 h 6858000"/>
              <a:gd name="connsiteX211" fmla="*/ 1650622 w 6572708"/>
              <a:gd name="connsiteY211" fmla="*/ 1244447 h 6858000"/>
              <a:gd name="connsiteX212" fmla="*/ 1702792 w 6572708"/>
              <a:gd name="connsiteY212" fmla="*/ 1215797 h 6858000"/>
              <a:gd name="connsiteX213" fmla="*/ 1700885 w 6572708"/>
              <a:gd name="connsiteY213" fmla="*/ 1209814 h 6858000"/>
              <a:gd name="connsiteX214" fmla="*/ 1723848 w 6572708"/>
              <a:gd name="connsiteY214" fmla="*/ 1183123 h 6858000"/>
              <a:gd name="connsiteX215" fmla="*/ 1759968 w 6572708"/>
              <a:gd name="connsiteY215" fmla="*/ 1166871 h 6858000"/>
              <a:gd name="connsiteX216" fmla="*/ 1767742 w 6572708"/>
              <a:gd name="connsiteY216" fmla="*/ 1158484 h 6858000"/>
              <a:gd name="connsiteX217" fmla="*/ 1774888 w 6572708"/>
              <a:gd name="connsiteY217" fmla="*/ 1141442 h 6858000"/>
              <a:gd name="connsiteX218" fmla="*/ 1773870 w 6572708"/>
              <a:gd name="connsiteY218" fmla="*/ 1125979 h 6858000"/>
              <a:gd name="connsiteX219" fmla="*/ 1767392 w 6572708"/>
              <a:gd name="connsiteY219" fmla="*/ 1121685 h 6858000"/>
              <a:gd name="connsiteX220" fmla="*/ 1770175 w 6572708"/>
              <a:gd name="connsiteY220" fmla="*/ 1112182 h 6858000"/>
              <a:gd name="connsiteX221" fmla="*/ 1769418 w 6572708"/>
              <a:gd name="connsiteY221" fmla="*/ 1109483 h 6858000"/>
              <a:gd name="connsiteX222" fmla="*/ 1766580 w 6572708"/>
              <a:gd name="connsiteY222" fmla="*/ 1094184 h 6858000"/>
              <a:gd name="connsiteX223" fmla="*/ 1797677 w 6572708"/>
              <a:gd name="connsiteY223" fmla="*/ 1065740 h 6858000"/>
              <a:gd name="connsiteX224" fmla="*/ 1805371 w 6572708"/>
              <a:gd name="connsiteY224" fmla="*/ 1027273 h 6858000"/>
              <a:gd name="connsiteX225" fmla="*/ 1882128 w 6572708"/>
              <a:gd name="connsiteY225" fmla="*/ 887059 h 6858000"/>
              <a:gd name="connsiteX226" fmla="*/ 1863801 w 6572708"/>
              <a:gd name="connsiteY226" fmla="*/ 861887 h 6858000"/>
              <a:gd name="connsiteX227" fmla="*/ 1884505 w 6572708"/>
              <a:gd name="connsiteY227" fmla="*/ 803177 h 6858000"/>
              <a:gd name="connsiteX228" fmla="*/ 1970558 w 6572708"/>
              <a:gd name="connsiteY228" fmla="*/ 721635 h 6858000"/>
              <a:gd name="connsiteX229" fmla="*/ 1974257 w 6572708"/>
              <a:gd name="connsiteY229" fmla="*/ 713733 h 6858000"/>
              <a:gd name="connsiteX230" fmla="*/ 1971701 w 6572708"/>
              <a:gd name="connsiteY230" fmla="*/ 704563 h 6858000"/>
              <a:gd name="connsiteX231" fmla="*/ 1966819 w 6572708"/>
              <a:gd name="connsiteY231" fmla="*/ 628924 h 6858000"/>
              <a:gd name="connsiteX232" fmla="*/ 1956004 w 6572708"/>
              <a:gd name="connsiteY232" fmla="*/ 621102 h 6858000"/>
              <a:gd name="connsiteX233" fmla="*/ 1948613 w 6572708"/>
              <a:gd name="connsiteY233" fmla="*/ 609156 h 6858000"/>
              <a:gd name="connsiteX234" fmla="*/ 1949145 w 6572708"/>
              <a:gd name="connsiteY234" fmla="*/ 606753 h 6858000"/>
              <a:gd name="connsiteX235" fmla="*/ 1944819 w 6572708"/>
              <a:gd name="connsiteY235" fmla="*/ 590072 h 6858000"/>
              <a:gd name="connsiteX236" fmla="*/ 1941001 w 6572708"/>
              <a:gd name="connsiteY236" fmla="*/ 588296 h 6858000"/>
              <a:gd name="connsiteX237" fmla="*/ 1937134 w 6572708"/>
              <a:gd name="connsiteY237" fmla="*/ 577443 h 6858000"/>
              <a:gd name="connsiteX238" fmla="*/ 1927092 w 6572708"/>
              <a:gd name="connsiteY238" fmla="*/ 557642 h 6858000"/>
              <a:gd name="connsiteX239" fmla="*/ 1927484 w 6572708"/>
              <a:gd name="connsiteY239" fmla="*/ 552451 h 6858000"/>
              <a:gd name="connsiteX240" fmla="*/ 1915874 w 6572708"/>
              <a:gd name="connsiteY240" fmla="*/ 520271 h 6858000"/>
              <a:gd name="connsiteX241" fmla="*/ 1916793 w 6572708"/>
              <a:gd name="connsiteY241" fmla="*/ 519123 h 6858000"/>
              <a:gd name="connsiteX242" fmla="*/ 1918236 w 6572708"/>
              <a:gd name="connsiteY242" fmla="*/ 506970 h 6858000"/>
              <a:gd name="connsiteX243" fmla="*/ 1918529 w 6572708"/>
              <a:gd name="connsiteY243" fmla="*/ 485354 h 6858000"/>
              <a:gd name="connsiteX244" fmla="*/ 1932556 w 6572708"/>
              <a:gd name="connsiteY244" fmla="*/ 426779 h 6858000"/>
              <a:gd name="connsiteX245" fmla="*/ 1920572 w 6572708"/>
              <a:gd name="connsiteY245" fmla="*/ 393150 h 6858000"/>
              <a:gd name="connsiteX246" fmla="*/ 1918744 w 6572708"/>
              <a:gd name="connsiteY246" fmla="*/ 385981 h 6858000"/>
              <a:gd name="connsiteX247" fmla="*/ 1918949 w 6572708"/>
              <a:gd name="connsiteY247" fmla="*/ 385674 h 6858000"/>
              <a:gd name="connsiteX248" fmla="*/ 1917499 w 6572708"/>
              <a:gd name="connsiteY248" fmla="*/ 377782 h 6858000"/>
              <a:gd name="connsiteX249" fmla="*/ 1915412 w 6572708"/>
              <a:gd name="connsiteY249" fmla="*/ 372914 h 6858000"/>
              <a:gd name="connsiteX250" fmla="*/ 1911865 w 6572708"/>
              <a:gd name="connsiteY250" fmla="*/ 359009 h 6858000"/>
              <a:gd name="connsiteX251" fmla="*/ 1912244 w 6572708"/>
              <a:gd name="connsiteY251" fmla="*/ 353121 h 6858000"/>
              <a:gd name="connsiteX252" fmla="*/ 1933610 w 6572708"/>
              <a:gd name="connsiteY252" fmla="*/ 297387 h 6858000"/>
              <a:gd name="connsiteX253" fmla="*/ 1939454 w 6572708"/>
              <a:gd name="connsiteY253" fmla="*/ 194719 h 6858000"/>
              <a:gd name="connsiteX254" fmla="*/ 1942001 w 6572708"/>
              <a:gd name="connsiteY254" fmla="*/ 93227 h 6858000"/>
              <a:gd name="connsiteX255" fmla="*/ 1941351 w 6572708"/>
              <a:gd name="connsiteY255" fmla="*/ 56555 h 6858000"/>
              <a:gd name="connsiteX256" fmla="*/ 1950955 w 6572708"/>
              <a:gd name="connsiteY256" fmla="*/ 5312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52278 w 6572708"/>
              <a:gd name="connsiteY193" fmla="*/ 1830226 h 6858000"/>
              <a:gd name="connsiteX194" fmla="*/ 1290501 w 6572708"/>
              <a:gd name="connsiteY194" fmla="*/ 1777081 h 6858000"/>
              <a:gd name="connsiteX195" fmla="*/ 1281278 w 6572708"/>
              <a:gd name="connsiteY195" fmla="*/ 1748115 h 6858000"/>
              <a:gd name="connsiteX196" fmla="*/ 1398273 w 6572708"/>
              <a:gd name="connsiteY196" fmla="*/ 1627389 h 6858000"/>
              <a:gd name="connsiteX197" fmla="*/ 1417786 w 6572708"/>
              <a:gd name="connsiteY197" fmla="*/ 1591233 h 6858000"/>
              <a:gd name="connsiteX198" fmla="*/ 1456144 w 6572708"/>
              <a:gd name="connsiteY198" fmla="*/ 1570271 h 6858000"/>
              <a:gd name="connsiteX199" fmla="*/ 1458351 w 6572708"/>
              <a:gd name="connsiteY199" fmla="*/ 1554550 h 6858000"/>
              <a:gd name="connsiteX200" fmla="*/ 1458500 w 6572708"/>
              <a:gd name="connsiteY200" fmla="*/ 1551719 h 6858000"/>
              <a:gd name="connsiteX201" fmla="*/ 1464150 w 6572708"/>
              <a:gd name="connsiteY201" fmla="*/ 1542986 h 6858000"/>
              <a:gd name="connsiteX202" fmla="*/ 1459426 w 6572708"/>
              <a:gd name="connsiteY202" fmla="*/ 1537283 h 6858000"/>
              <a:gd name="connsiteX203" fmla="*/ 1463401 w 6572708"/>
              <a:gd name="connsiteY203" fmla="*/ 1521818 h 6858000"/>
              <a:gd name="connsiteX204" fmla="*/ 1475565 w 6572708"/>
              <a:gd name="connsiteY204" fmla="*/ 1506648 h 6858000"/>
              <a:gd name="connsiteX205" fmla="*/ 1540362 w 6572708"/>
              <a:gd name="connsiteY205" fmla="*/ 1438265 h 6858000"/>
              <a:gd name="connsiteX206" fmla="*/ 1575141 w 6572708"/>
              <a:gd name="connsiteY206" fmla="*/ 1395238 h 6858000"/>
              <a:gd name="connsiteX207" fmla="*/ 1582090 w 6572708"/>
              <a:gd name="connsiteY207" fmla="*/ 1375575 h 6858000"/>
              <a:gd name="connsiteX208" fmla="*/ 1596005 w 6572708"/>
              <a:gd name="connsiteY208" fmla="*/ 1350347 h 6858000"/>
              <a:gd name="connsiteX209" fmla="*/ 1615711 w 6572708"/>
              <a:gd name="connsiteY209" fmla="*/ 1303251 h 6858000"/>
              <a:gd name="connsiteX210" fmla="*/ 1650622 w 6572708"/>
              <a:gd name="connsiteY210" fmla="*/ 1244447 h 6858000"/>
              <a:gd name="connsiteX211" fmla="*/ 1702792 w 6572708"/>
              <a:gd name="connsiteY211" fmla="*/ 1215797 h 6858000"/>
              <a:gd name="connsiteX212" fmla="*/ 1700885 w 6572708"/>
              <a:gd name="connsiteY212" fmla="*/ 1209814 h 6858000"/>
              <a:gd name="connsiteX213" fmla="*/ 1723848 w 6572708"/>
              <a:gd name="connsiteY213" fmla="*/ 1183123 h 6858000"/>
              <a:gd name="connsiteX214" fmla="*/ 1759968 w 6572708"/>
              <a:gd name="connsiteY214" fmla="*/ 1166871 h 6858000"/>
              <a:gd name="connsiteX215" fmla="*/ 1767742 w 6572708"/>
              <a:gd name="connsiteY215" fmla="*/ 1158484 h 6858000"/>
              <a:gd name="connsiteX216" fmla="*/ 1774888 w 6572708"/>
              <a:gd name="connsiteY216" fmla="*/ 1141442 h 6858000"/>
              <a:gd name="connsiteX217" fmla="*/ 1773870 w 6572708"/>
              <a:gd name="connsiteY217" fmla="*/ 1125979 h 6858000"/>
              <a:gd name="connsiteX218" fmla="*/ 1767392 w 6572708"/>
              <a:gd name="connsiteY218" fmla="*/ 1121685 h 6858000"/>
              <a:gd name="connsiteX219" fmla="*/ 1770175 w 6572708"/>
              <a:gd name="connsiteY219" fmla="*/ 1112182 h 6858000"/>
              <a:gd name="connsiteX220" fmla="*/ 1769418 w 6572708"/>
              <a:gd name="connsiteY220" fmla="*/ 1109483 h 6858000"/>
              <a:gd name="connsiteX221" fmla="*/ 1766580 w 6572708"/>
              <a:gd name="connsiteY221" fmla="*/ 1094184 h 6858000"/>
              <a:gd name="connsiteX222" fmla="*/ 1797677 w 6572708"/>
              <a:gd name="connsiteY222" fmla="*/ 1065740 h 6858000"/>
              <a:gd name="connsiteX223" fmla="*/ 1805371 w 6572708"/>
              <a:gd name="connsiteY223" fmla="*/ 1027273 h 6858000"/>
              <a:gd name="connsiteX224" fmla="*/ 1882128 w 6572708"/>
              <a:gd name="connsiteY224" fmla="*/ 887059 h 6858000"/>
              <a:gd name="connsiteX225" fmla="*/ 1863801 w 6572708"/>
              <a:gd name="connsiteY225" fmla="*/ 861887 h 6858000"/>
              <a:gd name="connsiteX226" fmla="*/ 1884505 w 6572708"/>
              <a:gd name="connsiteY226" fmla="*/ 803177 h 6858000"/>
              <a:gd name="connsiteX227" fmla="*/ 1970558 w 6572708"/>
              <a:gd name="connsiteY227" fmla="*/ 721635 h 6858000"/>
              <a:gd name="connsiteX228" fmla="*/ 1974257 w 6572708"/>
              <a:gd name="connsiteY228" fmla="*/ 713733 h 6858000"/>
              <a:gd name="connsiteX229" fmla="*/ 1971701 w 6572708"/>
              <a:gd name="connsiteY229" fmla="*/ 704563 h 6858000"/>
              <a:gd name="connsiteX230" fmla="*/ 1966819 w 6572708"/>
              <a:gd name="connsiteY230" fmla="*/ 628924 h 6858000"/>
              <a:gd name="connsiteX231" fmla="*/ 1956004 w 6572708"/>
              <a:gd name="connsiteY231" fmla="*/ 621102 h 6858000"/>
              <a:gd name="connsiteX232" fmla="*/ 1948613 w 6572708"/>
              <a:gd name="connsiteY232" fmla="*/ 609156 h 6858000"/>
              <a:gd name="connsiteX233" fmla="*/ 1949145 w 6572708"/>
              <a:gd name="connsiteY233" fmla="*/ 606753 h 6858000"/>
              <a:gd name="connsiteX234" fmla="*/ 1944819 w 6572708"/>
              <a:gd name="connsiteY234" fmla="*/ 590072 h 6858000"/>
              <a:gd name="connsiteX235" fmla="*/ 1941001 w 6572708"/>
              <a:gd name="connsiteY235" fmla="*/ 588296 h 6858000"/>
              <a:gd name="connsiteX236" fmla="*/ 1937134 w 6572708"/>
              <a:gd name="connsiteY236" fmla="*/ 577443 h 6858000"/>
              <a:gd name="connsiteX237" fmla="*/ 1927092 w 6572708"/>
              <a:gd name="connsiteY237" fmla="*/ 557642 h 6858000"/>
              <a:gd name="connsiteX238" fmla="*/ 1927484 w 6572708"/>
              <a:gd name="connsiteY238" fmla="*/ 552451 h 6858000"/>
              <a:gd name="connsiteX239" fmla="*/ 1915874 w 6572708"/>
              <a:gd name="connsiteY239" fmla="*/ 520271 h 6858000"/>
              <a:gd name="connsiteX240" fmla="*/ 1916793 w 6572708"/>
              <a:gd name="connsiteY240" fmla="*/ 519123 h 6858000"/>
              <a:gd name="connsiteX241" fmla="*/ 1918236 w 6572708"/>
              <a:gd name="connsiteY241" fmla="*/ 506970 h 6858000"/>
              <a:gd name="connsiteX242" fmla="*/ 1918529 w 6572708"/>
              <a:gd name="connsiteY242" fmla="*/ 485354 h 6858000"/>
              <a:gd name="connsiteX243" fmla="*/ 1932556 w 6572708"/>
              <a:gd name="connsiteY243" fmla="*/ 426779 h 6858000"/>
              <a:gd name="connsiteX244" fmla="*/ 1920572 w 6572708"/>
              <a:gd name="connsiteY244" fmla="*/ 393150 h 6858000"/>
              <a:gd name="connsiteX245" fmla="*/ 1918744 w 6572708"/>
              <a:gd name="connsiteY245" fmla="*/ 385981 h 6858000"/>
              <a:gd name="connsiteX246" fmla="*/ 1918949 w 6572708"/>
              <a:gd name="connsiteY246" fmla="*/ 385674 h 6858000"/>
              <a:gd name="connsiteX247" fmla="*/ 1917499 w 6572708"/>
              <a:gd name="connsiteY247" fmla="*/ 377782 h 6858000"/>
              <a:gd name="connsiteX248" fmla="*/ 1915412 w 6572708"/>
              <a:gd name="connsiteY248" fmla="*/ 372914 h 6858000"/>
              <a:gd name="connsiteX249" fmla="*/ 1911865 w 6572708"/>
              <a:gd name="connsiteY249" fmla="*/ 359009 h 6858000"/>
              <a:gd name="connsiteX250" fmla="*/ 1912244 w 6572708"/>
              <a:gd name="connsiteY250" fmla="*/ 353121 h 6858000"/>
              <a:gd name="connsiteX251" fmla="*/ 1933610 w 6572708"/>
              <a:gd name="connsiteY251" fmla="*/ 297387 h 6858000"/>
              <a:gd name="connsiteX252" fmla="*/ 1939454 w 6572708"/>
              <a:gd name="connsiteY252" fmla="*/ 194719 h 6858000"/>
              <a:gd name="connsiteX253" fmla="*/ 1942001 w 6572708"/>
              <a:gd name="connsiteY253" fmla="*/ 93227 h 6858000"/>
              <a:gd name="connsiteX254" fmla="*/ 1941351 w 6572708"/>
              <a:gd name="connsiteY254" fmla="*/ 56555 h 6858000"/>
              <a:gd name="connsiteX255" fmla="*/ 1950955 w 6572708"/>
              <a:gd name="connsiteY255" fmla="*/ 5312 h 6858000"/>
              <a:gd name="connsiteX256" fmla="*/ 1949546 w 6572708"/>
              <a:gd name="connsiteY256"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52278 w 6572708"/>
              <a:gd name="connsiteY193" fmla="*/ 1830226 h 6858000"/>
              <a:gd name="connsiteX194" fmla="*/ 1290501 w 6572708"/>
              <a:gd name="connsiteY194" fmla="*/ 1777081 h 6858000"/>
              <a:gd name="connsiteX195" fmla="*/ 1281278 w 6572708"/>
              <a:gd name="connsiteY195" fmla="*/ 1748115 h 6858000"/>
              <a:gd name="connsiteX196" fmla="*/ 1398273 w 6572708"/>
              <a:gd name="connsiteY196" fmla="*/ 1627389 h 6858000"/>
              <a:gd name="connsiteX197" fmla="*/ 1417786 w 6572708"/>
              <a:gd name="connsiteY197" fmla="*/ 1591233 h 6858000"/>
              <a:gd name="connsiteX198" fmla="*/ 1456144 w 6572708"/>
              <a:gd name="connsiteY198" fmla="*/ 1570271 h 6858000"/>
              <a:gd name="connsiteX199" fmla="*/ 1458351 w 6572708"/>
              <a:gd name="connsiteY199" fmla="*/ 1554550 h 6858000"/>
              <a:gd name="connsiteX200" fmla="*/ 1458500 w 6572708"/>
              <a:gd name="connsiteY200" fmla="*/ 1551719 h 6858000"/>
              <a:gd name="connsiteX201" fmla="*/ 1464150 w 6572708"/>
              <a:gd name="connsiteY201" fmla="*/ 1542986 h 6858000"/>
              <a:gd name="connsiteX202" fmla="*/ 1459426 w 6572708"/>
              <a:gd name="connsiteY202" fmla="*/ 1537283 h 6858000"/>
              <a:gd name="connsiteX203" fmla="*/ 1463401 w 6572708"/>
              <a:gd name="connsiteY203" fmla="*/ 1521818 h 6858000"/>
              <a:gd name="connsiteX204" fmla="*/ 1475565 w 6572708"/>
              <a:gd name="connsiteY204" fmla="*/ 1506648 h 6858000"/>
              <a:gd name="connsiteX205" fmla="*/ 1540362 w 6572708"/>
              <a:gd name="connsiteY205" fmla="*/ 1438265 h 6858000"/>
              <a:gd name="connsiteX206" fmla="*/ 1575141 w 6572708"/>
              <a:gd name="connsiteY206" fmla="*/ 1395238 h 6858000"/>
              <a:gd name="connsiteX207" fmla="*/ 1582090 w 6572708"/>
              <a:gd name="connsiteY207" fmla="*/ 1375575 h 6858000"/>
              <a:gd name="connsiteX208" fmla="*/ 1596005 w 6572708"/>
              <a:gd name="connsiteY208" fmla="*/ 1350347 h 6858000"/>
              <a:gd name="connsiteX209" fmla="*/ 1615711 w 6572708"/>
              <a:gd name="connsiteY209" fmla="*/ 1303251 h 6858000"/>
              <a:gd name="connsiteX210" fmla="*/ 1650622 w 6572708"/>
              <a:gd name="connsiteY210" fmla="*/ 1244447 h 6858000"/>
              <a:gd name="connsiteX211" fmla="*/ 1702792 w 6572708"/>
              <a:gd name="connsiteY211" fmla="*/ 1215797 h 6858000"/>
              <a:gd name="connsiteX212" fmla="*/ 1700885 w 6572708"/>
              <a:gd name="connsiteY212" fmla="*/ 1209814 h 6858000"/>
              <a:gd name="connsiteX213" fmla="*/ 1723848 w 6572708"/>
              <a:gd name="connsiteY213" fmla="*/ 1183123 h 6858000"/>
              <a:gd name="connsiteX214" fmla="*/ 1759968 w 6572708"/>
              <a:gd name="connsiteY214" fmla="*/ 1166871 h 6858000"/>
              <a:gd name="connsiteX215" fmla="*/ 1767742 w 6572708"/>
              <a:gd name="connsiteY215" fmla="*/ 1158484 h 6858000"/>
              <a:gd name="connsiteX216" fmla="*/ 1774888 w 6572708"/>
              <a:gd name="connsiteY216" fmla="*/ 1141442 h 6858000"/>
              <a:gd name="connsiteX217" fmla="*/ 1773870 w 6572708"/>
              <a:gd name="connsiteY217" fmla="*/ 1125979 h 6858000"/>
              <a:gd name="connsiteX218" fmla="*/ 1767392 w 6572708"/>
              <a:gd name="connsiteY218" fmla="*/ 1121685 h 6858000"/>
              <a:gd name="connsiteX219" fmla="*/ 1770175 w 6572708"/>
              <a:gd name="connsiteY219" fmla="*/ 1112182 h 6858000"/>
              <a:gd name="connsiteX220" fmla="*/ 1769418 w 6572708"/>
              <a:gd name="connsiteY220" fmla="*/ 1109483 h 6858000"/>
              <a:gd name="connsiteX221" fmla="*/ 1766580 w 6572708"/>
              <a:gd name="connsiteY221" fmla="*/ 1094184 h 6858000"/>
              <a:gd name="connsiteX222" fmla="*/ 1797677 w 6572708"/>
              <a:gd name="connsiteY222" fmla="*/ 1065740 h 6858000"/>
              <a:gd name="connsiteX223" fmla="*/ 1805371 w 6572708"/>
              <a:gd name="connsiteY223" fmla="*/ 1027273 h 6858000"/>
              <a:gd name="connsiteX224" fmla="*/ 1882128 w 6572708"/>
              <a:gd name="connsiteY224" fmla="*/ 887059 h 6858000"/>
              <a:gd name="connsiteX225" fmla="*/ 1863801 w 6572708"/>
              <a:gd name="connsiteY225" fmla="*/ 861887 h 6858000"/>
              <a:gd name="connsiteX226" fmla="*/ 1970558 w 6572708"/>
              <a:gd name="connsiteY226" fmla="*/ 721635 h 6858000"/>
              <a:gd name="connsiteX227" fmla="*/ 1974257 w 6572708"/>
              <a:gd name="connsiteY227" fmla="*/ 713733 h 6858000"/>
              <a:gd name="connsiteX228" fmla="*/ 1971701 w 6572708"/>
              <a:gd name="connsiteY228" fmla="*/ 704563 h 6858000"/>
              <a:gd name="connsiteX229" fmla="*/ 1966819 w 6572708"/>
              <a:gd name="connsiteY229" fmla="*/ 628924 h 6858000"/>
              <a:gd name="connsiteX230" fmla="*/ 1956004 w 6572708"/>
              <a:gd name="connsiteY230" fmla="*/ 621102 h 6858000"/>
              <a:gd name="connsiteX231" fmla="*/ 1948613 w 6572708"/>
              <a:gd name="connsiteY231" fmla="*/ 609156 h 6858000"/>
              <a:gd name="connsiteX232" fmla="*/ 1949145 w 6572708"/>
              <a:gd name="connsiteY232" fmla="*/ 606753 h 6858000"/>
              <a:gd name="connsiteX233" fmla="*/ 1944819 w 6572708"/>
              <a:gd name="connsiteY233" fmla="*/ 590072 h 6858000"/>
              <a:gd name="connsiteX234" fmla="*/ 1941001 w 6572708"/>
              <a:gd name="connsiteY234" fmla="*/ 588296 h 6858000"/>
              <a:gd name="connsiteX235" fmla="*/ 1937134 w 6572708"/>
              <a:gd name="connsiteY235" fmla="*/ 577443 h 6858000"/>
              <a:gd name="connsiteX236" fmla="*/ 1927092 w 6572708"/>
              <a:gd name="connsiteY236" fmla="*/ 557642 h 6858000"/>
              <a:gd name="connsiteX237" fmla="*/ 1927484 w 6572708"/>
              <a:gd name="connsiteY237" fmla="*/ 552451 h 6858000"/>
              <a:gd name="connsiteX238" fmla="*/ 1915874 w 6572708"/>
              <a:gd name="connsiteY238" fmla="*/ 520271 h 6858000"/>
              <a:gd name="connsiteX239" fmla="*/ 1916793 w 6572708"/>
              <a:gd name="connsiteY239" fmla="*/ 519123 h 6858000"/>
              <a:gd name="connsiteX240" fmla="*/ 1918236 w 6572708"/>
              <a:gd name="connsiteY240" fmla="*/ 506970 h 6858000"/>
              <a:gd name="connsiteX241" fmla="*/ 1918529 w 6572708"/>
              <a:gd name="connsiteY241" fmla="*/ 485354 h 6858000"/>
              <a:gd name="connsiteX242" fmla="*/ 1932556 w 6572708"/>
              <a:gd name="connsiteY242" fmla="*/ 426779 h 6858000"/>
              <a:gd name="connsiteX243" fmla="*/ 1920572 w 6572708"/>
              <a:gd name="connsiteY243" fmla="*/ 393150 h 6858000"/>
              <a:gd name="connsiteX244" fmla="*/ 1918744 w 6572708"/>
              <a:gd name="connsiteY244" fmla="*/ 385981 h 6858000"/>
              <a:gd name="connsiteX245" fmla="*/ 1918949 w 6572708"/>
              <a:gd name="connsiteY245" fmla="*/ 385674 h 6858000"/>
              <a:gd name="connsiteX246" fmla="*/ 1917499 w 6572708"/>
              <a:gd name="connsiteY246" fmla="*/ 377782 h 6858000"/>
              <a:gd name="connsiteX247" fmla="*/ 1915412 w 6572708"/>
              <a:gd name="connsiteY247" fmla="*/ 372914 h 6858000"/>
              <a:gd name="connsiteX248" fmla="*/ 1911865 w 6572708"/>
              <a:gd name="connsiteY248" fmla="*/ 359009 h 6858000"/>
              <a:gd name="connsiteX249" fmla="*/ 1912244 w 6572708"/>
              <a:gd name="connsiteY249" fmla="*/ 353121 h 6858000"/>
              <a:gd name="connsiteX250" fmla="*/ 1933610 w 6572708"/>
              <a:gd name="connsiteY250" fmla="*/ 297387 h 6858000"/>
              <a:gd name="connsiteX251" fmla="*/ 1939454 w 6572708"/>
              <a:gd name="connsiteY251" fmla="*/ 194719 h 6858000"/>
              <a:gd name="connsiteX252" fmla="*/ 1942001 w 6572708"/>
              <a:gd name="connsiteY252" fmla="*/ 93227 h 6858000"/>
              <a:gd name="connsiteX253" fmla="*/ 1941351 w 6572708"/>
              <a:gd name="connsiteY253" fmla="*/ 56555 h 6858000"/>
              <a:gd name="connsiteX254" fmla="*/ 1950955 w 6572708"/>
              <a:gd name="connsiteY254" fmla="*/ 5312 h 6858000"/>
              <a:gd name="connsiteX255" fmla="*/ 1949546 w 6572708"/>
              <a:gd name="connsiteY255"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90501 w 6572708"/>
              <a:gd name="connsiteY193" fmla="*/ 1777081 h 6858000"/>
              <a:gd name="connsiteX194" fmla="*/ 1281278 w 6572708"/>
              <a:gd name="connsiteY194" fmla="*/ 1748115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281278 w 6572708"/>
              <a:gd name="connsiteY194" fmla="*/ 1748115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323685 w 6572708"/>
              <a:gd name="connsiteY194" fmla="*/ 1758717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323685 w 6572708"/>
              <a:gd name="connsiteY194" fmla="*/ 1758717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863801 w 6572708"/>
              <a:gd name="connsiteY224" fmla="*/ 861887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36543 w 6572708"/>
              <a:gd name="connsiteY140" fmla="*/ 2921137 h 6858000"/>
              <a:gd name="connsiteX141" fmla="*/ 618216 w 6572708"/>
              <a:gd name="connsiteY141" fmla="*/ 2895965 h 6858000"/>
              <a:gd name="connsiteX142" fmla="*/ 724973 w 6572708"/>
              <a:gd name="connsiteY142" fmla="*/ 2755713 h 6858000"/>
              <a:gd name="connsiteX143" fmla="*/ 765538 w 6572708"/>
              <a:gd name="connsiteY143" fmla="*/ 2648081 h 6858000"/>
              <a:gd name="connsiteX144" fmla="*/ 780267 w 6572708"/>
              <a:gd name="connsiteY144" fmla="*/ 2641879 h 6858000"/>
              <a:gd name="connsiteX145" fmla="*/ 790836 w 6572708"/>
              <a:gd name="connsiteY145" fmla="*/ 2632919 h 6858000"/>
              <a:gd name="connsiteX146" fmla="*/ 790328 w 6572708"/>
              <a:gd name="connsiteY146" fmla="*/ 2631229 h 6858000"/>
              <a:gd name="connsiteX147" fmla="*/ 797257 w 6572708"/>
              <a:gd name="connsiteY147" fmla="*/ 2619054 h 6858000"/>
              <a:gd name="connsiteX148" fmla="*/ 802383 w 6572708"/>
              <a:gd name="connsiteY148" fmla="*/ 2617568 h 6858000"/>
              <a:gd name="connsiteX149" fmla="*/ 808267 w 6572708"/>
              <a:gd name="connsiteY149" fmla="*/ 2609586 h 6858000"/>
              <a:gd name="connsiteX150" fmla="*/ 822908 w 6572708"/>
              <a:gd name="connsiteY150" fmla="*/ 2594856 h 6858000"/>
              <a:gd name="connsiteX151" fmla="*/ 822791 w 6572708"/>
              <a:gd name="connsiteY151" fmla="*/ 2591164 h 6858000"/>
              <a:gd name="connsiteX152" fmla="*/ 840423 w 6572708"/>
              <a:gd name="connsiteY152" fmla="*/ 2567492 h 6858000"/>
              <a:gd name="connsiteX153" fmla="*/ 839313 w 6572708"/>
              <a:gd name="connsiteY153" fmla="*/ 2566722 h 6858000"/>
              <a:gd name="connsiteX154" fmla="*/ 838361 w 6572708"/>
              <a:gd name="connsiteY154" fmla="*/ 2558109 h 6858000"/>
              <a:gd name="connsiteX155" fmla="*/ 839637 w 6572708"/>
              <a:gd name="connsiteY155" fmla="*/ 2542662 h 6858000"/>
              <a:gd name="connsiteX156" fmla="*/ 825800 w 6572708"/>
              <a:gd name="connsiteY156" fmla="*/ 2501548 h 6858000"/>
              <a:gd name="connsiteX157" fmla="*/ 844035 w 6572708"/>
              <a:gd name="connsiteY157" fmla="*/ 2476819 h 6858000"/>
              <a:gd name="connsiteX158" fmla="*/ 846972 w 6572708"/>
              <a:gd name="connsiteY158" fmla="*/ 2471590 h 6858000"/>
              <a:gd name="connsiteX159" fmla="*/ 846730 w 6572708"/>
              <a:gd name="connsiteY159" fmla="*/ 2471378 h 6858000"/>
              <a:gd name="connsiteX160" fmla="*/ 849228 w 6572708"/>
              <a:gd name="connsiteY160" fmla="*/ 2465654 h 6858000"/>
              <a:gd name="connsiteX161" fmla="*/ 852330 w 6572708"/>
              <a:gd name="connsiteY161" fmla="*/ 2462052 h 6858000"/>
              <a:gd name="connsiteX162" fmla="*/ 858029 w 6572708"/>
              <a:gd name="connsiteY162" fmla="*/ 2451906 h 6858000"/>
              <a:gd name="connsiteX163" fmla="*/ 857986 w 6572708"/>
              <a:gd name="connsiteY163" fmla="*/ 2447716 h 6858000"/>
              <a:gd name="connsiteX164" fmla="*/ 855075 w 6572708"/>
              <a:gd name="connsiteY164" fmla="*/ 2445047 h 6858000"/>
              <a:gd name="connsiteX165" fmla="*/ 856006 w 6572708"/>
              <a:gd name="connsiteY165" fmla="*/ 2444265 h 6858000"/>
              <a:gd name="connsiteX166" fmla="*/ 856444 w 6572708"/>
              <a:gd name="connsiteY166" fmla="*/ 2421759 h 6858000"/>
              <a:gd name="connsiteX167" fmla="*/ 868981 w 6572708"/>
              <a:gd name="connsiteY167" fmla="*/ 2375200 h 6858000"/>
              <a:gd name="connsiteX168" fmla="*/ 880811 w 6572708"/>
              <a:gd name="connsiteY168" fmla="*/ 2350147 h 6858000"/>
              <a:gd name="connsiteX169" fmla="*/ 908124 w 6572708"/>
              <a:gd name="connsiteY169" fmla="*/ 2279761 h 6858000"/>
              <a:gd name="connsiteX170" fmla="*/ 931678 w 6572708"/>
              <a:gd name="connsiteY170" fmla="*/ 2207772 h 6858000"/>
              <a:gd name="connsiteX171" fmla="*/ 921761 w 6572708"/>
              <a:gd name="connsiteY171" fmla="*/ 2164302 h 6858000"/>
              <a:gd name="connsiteX172" fmla="*/ 923058 w 6572708"/>
              <a:gd name="connsiteY172" fmla="*/ 2160162 h 6858000"/>
              <a:gd name="connsiteX173" fmla="*/ 931663 w 6572708"/>
              <a:gd name="connsiteY173" fmla="*/ 2151458 h 6858000"/>
              <a:gd name="connsiteX174" fmla="*/ 935730 w 6572708"/>
              <a:gd name="connsiteY174" fmla="*/ 2148616 h 6858000"/>
              <a:gd name="connsiteX175" fmla="*/ 939910 w 6572708"/>
              <a:gd name="connsiteY175" fmla="*/ 2143540 h 6858000"/>
              <a:gd name="connsiteX176" fmla="*/ 939746 w 6572708"/>
              <a:gd name="connsiteY176" fmla="*/ 2143278 h 6858000"/>
              <a:gd name="connsiteX177" fmla="*/ 944182 w 6572708"/>
              <a:gd name="connsiteY177" fmla="*/ 2138791 h 6858000"/>
              <a:gd name="connsiteX178" fmla="*/ 969240 w 6572708"/>
              <a:gd name="connsiteY178" fmla="*/ 2118565 h 6858000"/>
              <a:gd name="connsiteX179" fmla="*/ 969333 w 6572708"/>
              <a:gd name="connsiteY179" fmla="*/ 2074914 h 6858000"/>
              <a:gd name="connsiteX180" fmla="*/ 975462 w 6572708"/>
              <a:gd name="connsiteY180" fmla="*/ 2059981 h 6858000"/>
              <a:gd name="connsiteX181" fmla="*/ 977313 w 6572708"/>
              <a:gd name="connsiteY181" fmla="*/ 2051279 h 6858000"/>
              <a:gd name="connsiteX182" fmla="*/ 976512 w 6572708"/>
              <a:gd name="connsiteY182" fmla="*/ 2050269 h 6858000"/>
              <a:gd name="connsiteX183" fmla="*/ 1000665 w 6572708"/>
              <a:gd name="connsiteY183" fmla="*/ 2030946 h 6858000"/>
              <a:gd name="connsiteX184" fmla="*/ 1001735 w 6572708"/>
              <a:gd name="connsiteY184" fmla="*/ 2027284 h 6858000"/>
              <a:gd name="connsiteX185" fmla="*/ 1020214 w 6572708"/>
              <a:gd name="connsiteY185" fmla="*/ 2016095 h 6858000"/>
              <a:gd name="connsiteX186" fmla="*/ 1028302 w 6572708"/>
              <a:gd name="connsiteY186" fmla="*/ 2009567 h 6858000"/>
              <a:gd name="connsiteX187" fmla="*/ 1033598 w 6572708"/>
              <a:gd name="connsiteY187" fmla="*/ 2009267 h 6858000"/>
              <a:gd name="connsiteX188" fmla="*/ 1044008 w 6572708"/>
              <a:gd name="connsiteY188" fmla="*/ 1998844 h 6858000"/>
              <a:gd name="connsiteX189" fmla="*/ 1044069 w 6572708"/>
              <a:gd name="connsiteY189" fmla="*/ 1997063 h 6858000"/>
              <a:gd name="connsiteX190" fmla="*/ 1056878 w 6572708"/>
              <a:gd name="connsiteY190" fmla="*/ 1990634 h 6858000"/>
              <a:gd name="connsiteX191" fmla="*/ 1072722 w 6572708"/>
              <a:gd name="connsiteY191" fmla="*/ 1987868 h 6858000"/>
              <a:gd name="connsiteX192" fmla="*/ 1145252 w 6572708"/>
              <a:gd name="connsiteY192" fmla="*/ 1891028 h 6858000"/>
              <a:gd name="connsiteX193" fmla="*/ 1226890 w 6572708"/>
              <a:gd name="connsiteY193" fmla="*/ 1845992 h 6858000"/>
              <a:gd name="connsiteX194" fmla="*/ 1323685 w 6572708"/>
              <a:gd name="connsiteY194" fmla="*/ 1758717 h 6858000"/>
              <a:gd name="connsiteX195" fmla="*/ 1398273 w 6572708"/>
              <a:gd name="connsiteY195" fmla="*/ 1627389 h 6858000"/>
              <a:gd name="connsiteX196" fmla="*/ 1417786 w 6572708"/>
              <a:gd name="connsiteY196" fmla="*/ 1591233 h 6858000"/>
              <a:gd name="connsiteX197" fmla="*/ 1456144 w 6572708"/>
              <a:gd name="connsiteY197" fmla="*/ 1570271 h 6858000"/>
              <a:gd name="connsiteX198" fmla="*/ 1458351 w 6572708"/>
              <a:gd name="connsiteY198" fmla="*/ 1554550 h 6858000"/>
              <a:gd name="connsiteX199" fmla="*/ 1458500 w 6572708"/>
              <a:gd name="connsiteY199" fmla="*/ 1551719 h 6858000"/>
              <a:gd name="connsiteX200" fmla="*/ 1464150 w 6572708"/>
              <a:gd name="connsiteY200" fmla="*/ 1542986 h 6858000"/>
              <a:gd name="connsiteX201" fmla="*/ 1459426 w 6572708"/>
              <a:gd name="connsiteY201" fmla="*/ 1537283 h 6858000"/>
              <a:gd name="connsiteX202" fmla="*/ 1463401 w 6572708"/>
              <a:gd name="connsiteY202" fmla="*/ 1521818 h 6858000"/>
              <a:gd name="connsiteX203" fmla="*/ 1475565 w 6572708"/>
              <a:gd name="connsiteY203" fmla="*/ 1506648 h 6858000"/>
              <a:gd name="connsiteX204" fmla="*/ 1540362 w 6572708"/>
              <a:gd name="connsiteY204" fmla="*/ 1438265 h 6858000"/>
              <a:gd name="connsiteX205" fmla="*/ 1575141 w 6572708"/>
              <a:gd name="connsiteY205" fmla="*/ 1395238 h 6858000"/>
              <a:gd name="connsiteX206" fmla="*/ 1582090 w 6572708"/>
              <a:gd name="connsiteY206" fmla="*/ 1375575 h 6858000"/>
              <a:gd name="connsiteX207" fmla="*/ 1596005 w 6572708"/>
              <a:gd name="connsiteY207" fmla="*/ 1350347 h 6858000"/>
              <a:gd name="connsiteX208" fmla="*/ 1615711 w 6572708"/>
              <a:gd name="connsiteY208" fmla="*/ 1303251 h 6858000"/>
              <a:gd name="connsiteX209" fmla="*/ 1650622 w 6572708"/>
              <a:gd name="connsiteY209" fmla="*/ 1244447 h 6858000"/>
              <a:gd name="connsiteX210" fmla="*/ 1702792 w 6572708"/>
              <a:gd name="connsiteY210" fmla="*/ 1215797 h 6858000"/>
              <a:gd name="connsiteX211" fmla="*/ 1700885 w 6572708"/>
              <a:gd name="connsiteY211" fmla="*/ 1209814 h 6858000"/>
              <a:gd name="connsiteX212" fmla="*/ 1723848 w 6572708"/>
              <a:gd name="connsiteY212" fmla="*/ 1183123 h 6858000"/>
              <a:gd name="connsiteX213" fmla="*/ 1759968 w 6572708"/>
              <a:gd name="connsiteY213" fmla="*/ 1166871 h 6858000"/>
              <a:gd name="connsiteX214" fmla="*/ 1767742 w 6572708"/>
              <a:gd name="connsiteY214" fmla="*/ 1158484 h 6858000"/>
              <a:gd name="connsiteX215" fmla="*/ 1774888 w 6572708"/>
              <a:gd name="connsiteY215" fmla="*/ 1141442 h 6858000"/>
              <a:gd name="connsiteX216" fmla="*/ 1773870 w 6572708"/>
              <a:gd name="connsiteY216" fmla="*/ 1125979 h 6858000"/>
              <a:gd name="connsiteX217" fmla="*/ 1767392 w 6572708"/>
              <a:gd name="connsiteY217" fmla="*/ 1121685 h 6858000"/>
              <a:gd name="connsiteX218" fmla="*/ 1770175 w 6572708"/>
              <a:gd name="connsiteY218" fmla="*/ 1112182 h 6858000"/>
              <a:gd name="connsiteX219" fmla="*/ 1769418 w 6572708"/>
              <a:gd name="connsiteY219" fmla="*/ 1109483 h 6858000"/>
              <a:gd name="connsiteX220" fmla="*/ 1766580 w 6572708"/>
              <a:gd name="connsiteY220" fmla="*/ 1094184 h 6858000"/>
              <a:gd name="connsiteX221" fmla="*/ 1797677 w 6572708"/>
              <a:gd name="connsiteY221" fmla="*/ 1065740 h 6858000"/>
              <a:gd name="connsiteX222" fmla="*/ 1805371 w 6572708"/>
              <a:gd name="connsiteY222" fmla="*/ 1027273 h 6858000"/>
              <a:gd name="connsiteX223" fmla="*/ 1882128 w 6572708"/>
              <a:gd name="connsiteY223" fmla="*/ 887059 h 6858000"/>
              <a:gd name="connsiteX224" fmla="*/ 1922110 w 6572708"/>
              <a:gd name="connsiteY224" fmla="*/ 824781 h 6858000"/>
              <a:gd name="connsiteX225" fmla="*/ 1970558 w 6572708"/>
              <a:gd name="connsiteY225" fmla="*/ 721635 h 6858000"/>
              <a:gd name="connsiteX226" fmla="*/ 1974257 w 6572708"/>
              <a:gd name="connsiteY226" fmla="*/ 713733 h 6858000"/>
              <a:gd name="connsiteX227" fmla="*/ 1971701 w 6572708"/>
              <a:gd name="connsiteY227" fmla="*/ 704563 h 6858000"/>
              <a:gd name="connsiteX228" fmla="*/ 1966819 w 6572708"/>
              <a:gd name="connsiteY228" fmla="*/ 628924 h 6858000"/>
              <a:gd name="connsiteX229" fmla="*/ 1956004 w 6572708"/>
              <a:gd name="connsiteY229" fmla="*/ 621102 h 6858000"/>
              <a:gd name="connsiteX230" fmla="*/ 1948613 w 6572708"/>
              <a:gd name="connsiteY230" fmla="*/ 609156 h 6858000"/>
              <a:gd name="connsiteX231" fmla="*/ 1949145 w 6572708"/>
              <a:gd name="connsiteY231" fmla="*/ 606753 h 6858000"/>
              <a:gd name="connsiteX232" fmla="*/ 1944819 w 6572708"/>
              <a:gd name="connsiteY232" fmla="*/ 590072 h 6858000"/>
              <a:gd name="connsiteX233" fmla="*/ 1941001 w 6572708"/>
              <a:gd name="connsiteY233" fmla="*/ 588296 h 6858000"/>
              <a:gd name="connsiteX234" fmla="*/ 1937134 w 6572708"/>
              <a:gd name="connsiteY234" fmla="*/ 577443 h 6858000"/>
              <a:gd name="connsiteX235" fmla="*/ 1927092 w 6572708"/>
              <a:gd name="connsiteY235" fmla="*/ 557642 h 6858000"/>
              <a:gd name="connsiteX236" fmla="*/ 1927484 w 6572708"/>
              <a:gd name="connsiteY236" fmla="*/ 552451 h 6858000"/>
              <a:gd name="connsiteX237" fmla="*/ 1915874 w 6572708"/>
              <a:gd name="connsiteY237" fmla="*/ 520271 h 6858000"/>
              <a:gd name="connsiteX238" fmla="*/ 1916793 w 6572708"/>
              <a:gd name="connsiteY238" fmla="*/ 519123 h 6858000"/>
              <a:gd name="connsiteX239" fmla="*/ 1918236 w 6572708"/>
              <a:gd name="connsiteY239" fmla="*/ 506970 h 6858000"/>
              <a:gd name="connsiteX240" fmla="*/ 1918529 w 6572708"/>
              <a:gd name="connsiteY240" fmla="*/ 485354 h 6858000"/>
              <a:gd name="connsiteX241" fmla="*/ 1932556 w 6572708"/>
              <a:gd name="connsiteY241" fmla="*/ 426779 h 6858000"/>
              <a:gd name="connsiteX242" fmla="*/ 1920572 w 6572708"/>
              <a:gd name="connsiteY242" fmla="*/ 393150 h 6858000"/>
              <a:gd name="connsiteX243" fmla="*/ 1918744 w 6572708"/>
              <a:gd name="connsiteY243" fmla="*/ 385981 h 6858000"/>
              <a:gd name="connsiteX244" fmla="*/ 1918949 w 6572708"/>
              <a:gd name="connsiteY244" fmla="*/ 385674 h 6858000"/>
              <a:gd name="connsiteX245" fmla="*/ 1917499 w 6572708"/>
              <a:gd name="connsiteY245" fmla="*/ 377782 h 6858000"/>
              <a:gd name="connsiteX246" fmla="*/ 1915412 w 6572708"/>
              <a:gd name="connsiteY246" fmla="*/ 372914 h 6858000"/>
              <a:gd name="connsiteX247" fmla="*/ 1911865 w 6572708"/>
              <a:gd name="connsiteY247" fmla="*/ 359009 h 6858000"/>
              <a:gd name="connsiteX248" fmla="*/ 1912244 w 6572708"/>
              <a:gd name="connsiteY248" fmla="*/ 353121 h 6858000"/>
              <a:gd name="connsiteX249" fmla="*/ 1933610 w 6572708"/>
              <a:gd name="connsiteY249" fmla="*/ 297387 h 6858000"/>
              <a:gd name="connsiteX250" fmla="*/ 1939454 w 6572708"/>
              <a:gd name="connsiteY250" fmla="*/ 194719 h 6858000"/>
              <a:gd name="connsiteX251" fmla="*/ 1942001 w 6572708"/>
              <a:gd name="connsiteY251" fmla="*/ 93227 h 6858000"/>
              <a:gd name="connsiteX252" fmla="*/ 1941351 w 6572708"/>
              <a:gd name="connsiteY252" fmla="*/ 56555 h 6858000"/>
              <a:gd name="connsiteX253" fmla="*/ 1950955 w 6572708"/>
              <a:gd name="connsiteY253" fmla="*/ 5312 h 6858000"/>
              <a:gd name="connsiteX254" fmla="*/ 1949546 w 6572708"/>
              <a:gd name="connsiteY25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559786 w 6572708"/>
              <a:gd name="connsiteY139" fmla="*/ 3061351 h 6858000"/>
              <a:gd name="connsiteX140" fmla="*/ 618216 w 6572708"/>
              <a:gd name="connsiteY140" fmla="*/ 2895965 h 6858000"/>
              <a:gd name="connsiteX141" fmla="*/ 724973 w 6572708"/>
              <a:gd name="connsiteY141" fmla="*/ 2755713 h 6858000"/>
              <a:gd name="connsiteX142" fmla="*/ 765538 w 6572708"/>
              <a:gd name="connsiteY142" fmla="*/ 2648081 h 6858000"/>
              <a:gd name="connsiteX143" fmla="*/ 780267 w 6572708"/>
              <a:gd name="connsiteY143" fmla="*/ 2641879 h 6858000"/>
              <a:gd name="connsiteX144" fmla="*/ 790836 w 6572708"/>
              <a:gd name="connsiteY144" fmla="*/ 2632919 h 6858000"/>
              <a:gd name="connsiteX145" fmla="*/ 790328 w 6572708"/>
              <a:gd name="connsiteY145" fmla="*/ 2631229 h 6858000"/>
              <a:gd name="connsiteX146" fmla="*/ 797257 w 6572708"/>
              <a:gd name="connsiteY146" fmla="*/ 2619054 h 6858000"/>
              <a:gd name="connsiteX147" fmla="*/ 802383 w 6572708"/>
              <a:gd name="connsiteY147" fmla="*/ 2617568 h 6858000"/>
              <a:gd name="connsiteX148" fmla="*/ 808267 w 6572708"/>
              <a:gd name="connsiteY148" fmla="*/ 2609586 h 6858000"/>
              <a:gd name="connsiteX149" fmla="*/ 822908 w 6572708"/>
              <a:gd name="connsiteY149" fmla="*/ 2594856 h 6858000"/>
              <a:gd name="connsiteX150" fmla="*/ 822791 w 6572708"/>
              <a:gd name="connsiteY150" fmla="*/ 2591164 h 6858000"/>
              <a:gd name="connsiteX151" fmla="*/ 840423 w 6572708"/>
              <a:gd name="connsiteY151" fmla="*/ 2567492 h 6858000"/>
              <a:gd name="connsiteX152" fmla="*/ 839313 w 6572708"/>
              <a:gd name="connsiteY152" fmla="*/ 2566722 h 6858000"/>
              <a:gd name="connsiteX153" fmla="*/ 838361 w 6572708"/>
              <a:gd name="connsiteY153" fmla="*/ 2558109 h 6858000"/>
              <a:gd name="connsiteX154" fmla="*/ 839637 w 6572708"/>
              <a:gd name="connsiteY154" fmla="*/ 2542662 h 6858000"/>
              <a:gd name="connsiteX155" fmla="*/ 825800 w 6572708"/>
              <a:gd name="connsiteY155" fmla="*/ 2501548 h 6858000"/>
              <a:gd name="connsiteX156" fmla="*/ 844035 w 6572708"/>
              <a:gd name="connsiteY156" fmla="*/ 2476819 h 6858000"/>
              <a:gd name="connsiteX157" fmla="*/ 846972 w 6572708"/>
              <a:gd name="connsiteY157" fmla="*/ 2471590 h 6858000"/>
              <a:gd name="connsiteX158" fmla="*/ 846730 w 6572708"/>
              <a:gd name="connsiteY158" fmla="*/ 2471378 h 6858000"/>
              <a:gd name="connsiteX159" fmla="*/ 849228 w 6572708"/>
              <a:gd name="connsiteY159" fmla="*/ 2465654 h 6858000"/>
              <a:gd name="connsiteX160" fmla="*/ 852330 w 6572708"/>
              <a:gd name="connsiteY160" fmla="*/ 2462052 h 6858000"/>
              <a:gd name="connsiteX161" fmla="*/ 858029 w 6572708"/>
              <a:gd name="connsiteY161" fmla="*/ 2451906 h 6858000"/>
              <a:gd name="connsiteX162" fmla="*/ 857986 w 6572708"/>
              <a:gd name="connsiteY162" fmla="*/ 2447716 h 6858000"/>
              <a:gd name="connsiteX163" fmla="*/ 855075 w 6572708"/>
              <a:gd name="connsiteY163" fmla="*/ 2445047 h 6858000"/>
              <a:gd name="connsiteX164" fmla="*/ 856006 w 6572708"/>
              <a:gd name="connsiteY164" fmla="*/ 2444265 h 6858000"/>
              <a:gd name="connsiteX165" fmla="*/ 856444 w 6572708"/>
              <a:gd name="connsiteY165" fmla="*/ 2421759 h 6858000"/>
              <a:gd name="connsiteX166" fmla="*/ 868981 w 6572708"/>
              <a:gd name="connsiteY166" fmla="*/ 2375200 h 6858000"/>
              <a:gd name="connsiteX167" fmla="*/ 880811 w 6572708"/>
              <a:gd name="connsiteY167" fmla="*/ 2350147 h 6858000"/>
              <a:gd name="connsiteX168" fmla="*/ 908124 w 6572708"/>
              <a:gd name="connsiteY168" fmla="*/ 2279761 h 6858000"/>
              <a:gd name="connsiteX169" fmla="*/ 931678 w 6572708"/>
              <a:gd name="connsiteY169" fmla="*/ 2207772 h 6858000"/>
              <a:gd name="connsiteX170" fmla="*/ 921761 w 6572708"/>
              <a:gd name="connsiteY170" fmla="*/ 2164302 h 6858000"/>
              <a:gd name="connsiteX171" fmla="*/ 923058 w 6572708"/>
              <a:gd name="connsiteY171" fmla="*/ 2160162 h 6858000"/>
              <a:gd name="connsiteX172" fmla="*/ 931663 w 6572708"/>
              <a:gd name="connsiteY172" fmla="*/ 2151458 h 6858000"/>
              <a:gd name="connsiteX173" fmla="*/ 935730 w 6572708"/>
              <a:gd name="connsiteY173" fmla="*/ 2148616 h 6858000"/>
              <a:gd name="connsiteX174" fmla="*/ 939910 w 6572708"/>
              <a:gd name="connsiteY174" fmla="*/ 2143540 h 6858000"/>
              <a:gd name="connsiteX175" fmla="*/ 939746 w 6572708"/>
              <a:gd name="connsiteY175" fmla="*/ 2143278 h 6858000"/>
              <a:gd name="connsiteX176" fmla="*/ 944182 w 6572708"/>
              <a:gd name="connsiteY176" fmla="*/ 2138791 h 6858000"/>
              <a:gd name="connsiteX177" fmla="*/ 969240 w 6572708"/>
              <a:gd name="connsiteY177" fmla="*/ 2118565 h 6858000"/>
              <a:gd name="connsiteX178" fmla="*/ 969333 w 6572708"/>
              <a:gd name="connsiteY178" fmla="*/ 2074914 h 6858000"/>
              <a:gd name="connsiteX179" fmla="*/ 975462 w 6572708"/>
              <a:gd name="connsiteY179" fmla="*/ 2059981 h 6858000"/>
              <a:gd name="connsiteX180" fmla="*/ 977313 w 6572708"/>
              <a:gd name="connsiteY180" fmla="*/ 2051279 h 6858000"/>
              <a:gd name="connsiteX181" fmla="*/ 976512 w 6572708"/>
              <a:gd name="connsiteY181" fmla="*/ 2050269 h 6858000"/>
              <a:gd name="connsiteX182" fmla="*/ 1000665 w 6572708"/>
              <a:gd name="connsiteY182" fmla="*/ 2030946 h 6858000"/>
              <a:gd name="connsiteX183" fmla="*/ 1001735 w 6572708"/>
              <a:gd name="connsiteY183" fmla="*/ 2027284 h 6858000"/>
              <a:gd name="connsiteX184" fmla="*/ 1020214 w 6572708"/>
              <a:gd name="connsiteY184" fmla="*/ 2016095 h 6858000"/>
              <a:gd name="connsiteX185" fmla="*/ 1028302 w 6572708"/>
              <a:gd name="connsiteY185" fmla="*/ 2009567 h 6858000"/>
              <a:gd name="connsiteX186" fmla="*/ 1033598 w 6572708"/>
              <a:gd name="connsiteY186" fmla="*/ 2009267 h 6858000"/>
              <a:gd name="connsiteX187" fmla="*/ 1044008 w 6572708"/>
              <a:gd name="connsiteY187" fmla="*/ 1998844 h 6858000"/>
              <a:gd name="connsiteX188" fmla="*/ 1044069 w 6572708"/>
              <a:gd name="connsiteY188" fmla="*/ 1997063 h 6858000"/>
              <a:gd name="connsiteX189" fmla="*/ 1056878 w 6572708"/>
              <a:gd name="connsiteY189" fmla="*/ 1990634 h 6858000"/>
              <a:gd name="connsiteX190" fmla="*/ 1072722 w 6572708"/>
              <a:gd name="connsiteY190" fmla="*/ 1987868 h 6858000"/>
              <a:gd name="connsiteX191" fmla="*/ 1145252 w 6572708"/>
              <a:gd name="connsiteY191" fmla="*/ 1891028 h 6858000"/>
              <a:gd name="connsiteX192" fmla="*/ 1226890 w 6572708"/>
              <a:gd name="connsiteY192" fmla="*/ 1845992 h 6858000"/>
              <a:gd name="connsiteX193" fmla="*/ 1323685 w 6572708"/>
              <a:gd name="connsiteY193" fmla="*/ 1758717 h 6858000"/>
              <a:gd name="connsiteX194" fmla="*/ 1398273 w 6572708"/>
              <a:gd name="connsiteY194" fmla="*/ 1627389 h 6858000"/>
              <a:gd name="connsiteX195" fmla="*/ 1417786 w 6572708"/>
              <a:gd name="connsiteY195" fmla="*/ 1591233 h 6858000"/>
              <a:gd name="connsiteX196" fmla="*/ 1456144 w 6572708"/>
              <a:gd name="connsiteY196" fmla="*/ 1570271 h 6858000"/>
              <a:gd name="connsiteX197" fmla="*/ 1458351 w 6572708"/>
              <a:gd name="connsiteY197" fmla="*/ 1554550 h 6858000"/>
              <a:gd name="connsiteX198" fmla="*/ 1458500 w 6572708"/>
              <a:gd name="connsiteY198" fmla="*/ 1551719 h 6858000"/>
              <a:gd name="connsiteX199" fmla="*/ 1464150 w 6572708"/>
              <a:gd name="connsiteY199" fmla="*/ 1542986 h 6858000"/>
              <a:gd name="connsiteX200" fmla="*/ 1459426 w 6572708"/>
              <a:gd name="connsiteY200" fmla="*/ 1537283 h 6858000"/>
              <a:gd name="connsiteX201" fmla="*/ 1463401 w 6572708"/>
              <a:gd name="connsiteY201" fmla="*/ 1521818 h 6858000"/>
              <a:gd name="connsiteX202" fmla="*/ 1475565 w 6572708"/>
              <a:gd name="connsiteY202" fmla="*/ 1506648 h 6858000"/>
              <a:gd name="connsiteX203" fmla="*/ 1540362 w 6572708"/>
              <a:gd name="connsiteY203" fmla="*/ 1438265 h 6858000"/>
              <a:gd name="connsiteX204" fmla="*/ 1575141 w 6572708"/>
              <a:gd name="connsiteY204" fmla="*/ 1395238 h 6858000"/>
              <a:gd name="connsiteX205" fmla="*/ 1582090 w 6572708"/>
              <a:gd name="connsiteY205" fmla="*/ 1375575 h 6858000"/>
              <a:gd name="connsiteX206" fmla="*/ 1596005 w 6572708"/>
              <a:gd name="connsiteY206" fmla="*/ 1350347 h 6858000"/>
              <a:gd name="connsiteX207" fmla="*/ 1615711 w 6572708"/>
              <a:gd name="connsiteY207" fmla="*/ 1303251 h 6858000"/>
              <a:gd name="connsiteX208" fmla="*/ 1650622 w 6572708"/>
              <a:gd name="connsiteY208" fmla="*/ 1244447 h 6858000"/>
              <a:gd name="connsiteX209" fmla="*/ 1702792 w 6572708"/>
              <a:gd name="connsiteY209" fmla="*/ 1215797 h 6858000"/>
              <a:gd name="connsiteX210" fmla="*/ 1700885 w 6572708"/>
              <a:gd name="connsiteY210" fmla="*/ 1209814 h 6858000"/>
              <a:gd name="connsiteX211" fmla="*/ 1723848 w 6572708"/>
              <a:gd name="connsiteY211" fmla="*/ 1183123 h 6858000"/>
              <a:gd name="connsiteX212" fmla="*/ 1759968 w 6572708"/>
              <a:gd name="connsiteY212" fmla="*/ 1166871 h 6858000"/>
              <a:gd name="connsiteX213" fmla="*/ 1767742 w 6572708"/>
              <a:gd name="connsiteY213" fmla="*/ 1158484 h 6858000"/>
              <a:gd name="connsiteX214" fmla="*/ 1774888 w 6572708"/>
              <a:gd name="connsiteY214" fmla="*/ 1141442 h 6858000"/>
              <a:gd name="connsiteX215" fmla="*/ 1773870 w 6572708"/>
              <a:gd name="connsiteY215" fmla="*/ 1125979 h 6858000"/>
              <a:gd name="connsiteX216" fmla="*/ 1767392 w 6572708"/>
              <a:gd name="connsiteY216" fmla="*/ 1121685 h 6858000"/>
              <a:gd name="connsiteX217" fmla="*/ 1770175 w 6572708"/>
              <a:gd name="connsiteY217" fmla="*/ 1112182 h 6858000"/>
              <a:gd name="connsiteX218" fmla="*/ 1769418 w 6572708"/>
              <a:gd name="connsiteY218" fmla="*/ 1109483 h 6858000"/>
              <a:gd name="connsiteX219" fmla="*/ 1766580 w 6572708"/>
              <a:gd name="connsiteY219" fmla="*/ 1094184 h 6858000"/>
              <a:gd name="connsiteX220" fmla="*/ 1797677 w 6572708"/>
              <a:gd name="connsiteY220" fmla="*/ 1065740 h 6858000"/>
              <a:gd name="connsiteX221" fmla="*/ 1805371 w 6572708"/>
              <a:gd name="connsiteY221" fmla="*/ 1027273 h 6858000"/>
              <a:gd name="connsiteX222" fmla="*/ 1882128 w 6572708"/>
              <a:gd name="connsiteY222" fmla="*/ 887059 h 6858000"/>
              <a:gd name="connsiteX223" fmla="*/ 1922110 w 6572708"/>
              <a:gd name="connsiteY223" fmla="*/ 824781 h 6858000"/>
              <a:gd name="connsiteX224" fmla="*/ 1970558 w 6572708"/>
              <a:gd name="connsiteY224" fmla="*/ 721635 h 6858000"/>
              <a:gd name="connsiteX225" fmla="*/ 1974257 w 6572708"/>
              <a:gd name="connsiteY225" fmla="*/ 713733 h 6858000"/>
              <a:gd name="connsiteX226" fmla="*/ 1971701 w 6572708"/>
              <a:gd name="connsiteY226" fmla="*/ 704563 h 6858000"/>
              <a:gd name="connsiteX227" fmla="*/ 1966819 w 6572708"/>
              <a:gd name="connsiteY227" fmla="*/ 628924 h 6858000"/>
              <a:gd name="connsiteX228" fmla="*/ 1956004 w 6572708"/>
              <a:gd name="connsiteY228" fmla="*/ 621102 h 6858000"/>
              <a:gd name="connsiteX229" fmla="*/ 1948613 w 6572708"/>
              <a:gd name="connsiteY229" fmla="*/ 609156 h 6858000"/>
              <a:gd name="connsiteX230" fmla="*/ 1949145 w 6572708"/>
              <a:gd name="connsiteY230" fmla="*/ 606753 h 6858000"/>
              <a:gd name="connsiteX231" fmla="*/ 1944819 w 6572708"/>
              <a:gd name="connsiteY231" fmla="*/ 590072 h 6858000"/>
              <a:gd name="connsiteX232" fmla="*/ 1941001 w 6572708"/>
              <a:gd name="connsiteY232" fmla="*/ 588296 h 6858000"/>
              <a:gd name="connsiteX233" fmla="*/ 1937134 w 6572708"/>
              <a:gd name="connsiteY233" fmla="*/ 577443 h 6858000"/>
              <a:gd name="connsiteX234" fmla="*/ 1927092 w 6572708"/>
              <a:gd name="connsiteY234" fmla="*/ 557642 h 6858000"/>
              <a:gd name="connsiteX235" fmla="*/ 1927484 w 6572708"/>
              <a:gd name="connsiteY235" fmla="*/ 552451 h 6858000"/>
              <a:gd name="connsiteX236" fmla="*/ 1915874 w 6572708"/>
              <a:gd name="connsiteY236" fmla="*/ 520271 h 6858000"/>
              <a:gd name="connsiteX237" fmla="*/ 1916793 w 6572708"/>
              <a:gd name="connsiteY237" fmla="*/ 519123 h 6858000"/>
              <a:gd name="connsiteX238" fmla="*/ 1918236 w 6572708"/>
              <a:gd name="connsiteY238" fmla="*/ 506970 h 6858000"/>
              <a:gd name="connsiteX239" fmla="*/ 1918529 w 6572708"/>
              <a:gd name="connsiteY239" fmla="*/ 485354 h 6858000"/>
              <a:gd name="connsiteX240" fmla="*/ 1932556 w 6572708"/>
              <a:gd name="connsiteY240" fmla="*/ 426779 h 6858000"/>
              <a:gd name="connsiteX241" fmla="*/ 1920572 w 6572708"/>
              <a:gd name="connsiteY241" fmla="*/ 393150 h 6858000"/>
              <a:gd name="connsiteX242" fmla="*/ 1918744 w 6572708"/>
              <a:gd name="connsiteY242" fmla="*/ 385981 h 6858000"/>
              <a:gd name="connsiteX243" fmla="*/ 1918949 w 6572708"/>
              <a:gd name="connsiteY243" fmla="*/ 385674 h 6858000"/>
              <a:gd name="connsiteX244" fmla="*/ 1917499 w 6572708"/>
              <a:gd name="connsiteY244" fmla="*/ 377782 h 6858000"/>
              <a:gd name="connsiteX245" fmla="*/ 1915412 w 6572708"/>
              <a:gd name="connsiteY245" fmla="*/ 372914 h 6858000"/>
              <a:gd name="connsiteX246" fmla="*/ 1911865 w 6572708"/>
              <a:gd name="connsiteY246" fmla="*/ 359009 h 6858000"/>
              <a:gd name="connsiteX247" fmla="*/ 1912244 w 6572708"/>
              <a:gd name="connsiteY247" fmla="*/ 353121 h 6858000"/>
              <a:gd name="connsiteX248" fmla="*/ 1933610 w 6572708"/>
              <a:gd name="connsiteY248" fmla="*/ 297387 h 6858000"/>
              <a:gd name="connsiteX249" fmla="*/ 1939454 w 6572708"/>
              <a:gd name="connsiteY249" fmla="*/ 194719 h 6858000"/>
              <a:gd name="connsiteX250" fmla="*/ 1942001 w 6572708"/>
              <a:gd name="connsiteY250" fmla="*/ 93227 h 6858000"/>
              <a:gd name="connsiteX251" fmla="*/ 1941351 w 6572708"/>
              <a:gd name="connsiteY251" fmla="*/ 56555 h 6858000"/>
              <a:gd name="connsiteX252" fmla="*/ 1950955 w 6572708"/>
              <a:gd name="connsiteY252" fmla="*/ 5312 h 6858000"/>
              <a:gd name="connsiteX253" fmla="*/ 1949546 w 6572708"/>
              <a:gd name="connsiteY253"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618216 w 6572708"/>
              <a:gd name="connsiteY139" fmla="*/ 2895965 h 6858000"/>
              <a:gd name="connsiteX140" fmla="*/ 724973 w 6572708"/>
              <a:gd name="connsiteY140" fmla="*/ 2755713 h 6858000"/>
              <a:gd name="connsiteX141" fmla="*/ 765538 w 6572708"/>
              <a:gd name="connsiteY141" fmla="*/ 2648081 h 6858000"/>
              <a:gd name="connsiteX142" fmla="*/ 780267 w 6572708"/>
              <a:gd name="connsiteY142" fmla="*/ 2641879 h 6858000"/>
              <a:gd name="connsiteX143" fmla="*/ 790836 w 6572708"/>
              <a:gd name="connsiteY143" fmla="*/ 2632919 h 6858000"/>
              <a:gd name="connsiteX144" fmla="*/ 790328 w 6572708"/>
              <a:gd name="connsiteY144" fmla="*/ 2631229 h 6858000"/>
              <a:gd name="connsiteX145" fmla="*/ 797257 w 6572708"/>
              <a:gd name="connsiteY145" fmla="*/ 2619054 h 6858000"/>
              <a:gd name="connsiteX146" fmla="*/ 802383 w 6572708"/>
              <a:gd name="connsiteY146" fmla="*/ 2617568 h 6858000"/>
              <a:gd name="connsiteX147" fmla="*/ 808267 w 6572708"/>
              <a:gd name="connsiteY147" fmla="*/ 2609586 h 6858000"/>
              <a:gd name="connsiteX148" fmla="*/ 822908 w 6572708"/>
              <a:gd name="connsiteY148" fmla="*/ 2594856 h 6858000"/>
              <a:gd name="connsiteX149" fmla="*/ 822791 w 6572708"/>
              <a:gd name="connsiteY149" fmla="*/ 2591164 h 6858000"/>
              <a:gd name="connsiteX150" fmla="*/ 840423 w 6572708"/>
              <a:gd name="connsiteY150" fmla="*/ 2567492 h 6858000"/>
              <a:gd name="connsiteX151" fmla="*/ 839313 w 6572708"/>
              <a:gd name="connsiteY151" fmla="*/ 2566722 h 6858000"/>
              <a:gd name="connsiteX152" fmla="*/ 838361 w 6572708"/>
              <a:gd name="connsiteY152" fmla="*/ 2558109 h 6858000"/>
              <a:gd name="connsiteX153" fmla="*/ 839637 w 6572708"/>
              <a:gd name="connsiteY153" fmla="*/ 2542662 h 6858000"/>
              <a:gd name="connsiteX154" fmla="*/ 825800 w 6572708"/>
              <a:gd name="connsiteY154" fmla="*/ 2501548 h 6858000"/>
              <a:gd name="connsiteX155" fmla="*/ 844035 w 6572708"/>
              <a:gd name="connsiteY155" fmla="*/ 2476819 h 6858000"/>
              <a:gd name="connsiteX156" fmla="*/ 846972 w 6572708"/>
              <a:gd name="connsiteY156" fmla="*/ 2471590 h 6858000"/>
              <a:gd name="connsiteX157" fmla="*/ 846730 w 6572708"/>
              <a:gd name="connsiteY157" fmla="*/ 2471378 h 6858000"/>
              <a:gd name="connsiteX158" fmla="*/ 849228 w 6572708"/>
              <a:gd name="connsiteY158" fmla="*/ 2465654 h 6858000"/>
              <a:gd name="connsiteX159" fmla="*/ 852330 w 6572708"/>
              <a:gd name="connsiteY159" fmla="*/ 2462052 h 6858000"/>
              <a:gd name="connsiteX160" fmla="*/ 858029 w 6572708"/>
              <a:gd name="connsiteY160" fmla="*/ 2451906 h 6858000"/>
              <a:gd name="connsiteX161" fmla="*/ 857986 w 6572708"/>
              <a:gd name="connsiteY161" fmla="*/ 2447716 h 6858000"/>
              <a:gd name="connsiteX162" fmla="*/ 855075 w 6572708"/>
              <a:gd name="connsiteY162" fmla="*/ 2445047 h 6858000"/>
              <a:gd name="connsiteX163" fmla="*/ 856006 w 6572708"/>
              <a:gd name="connsiteY163" fmla="*/ 2444265 h 6858000"/>
              <a:gd name="connsiteX164" fmla="*/ 856444 w 6572708"/>
              <a:gd name="connsiteY164" fmla="*/ 2421759 h 6858000"/>
              <a:gd name="connsiteX165" fmla="*/ 868981 w 6572708"/>
              <a:gd name="connsiteY165" fmla="*/ 2375200 h 6858000"/>
              <a:gd name="connsiteX166" fmla="*/ 880811 w 6572708"/>
              <a:gd name="connsiteY166" fmla="*/ 2350147 h 6858000"/>
              <a:gd name="connsiteX167" fmla="*/ 908124 w 6572708"/>
              <a:gd name="connsiteY167" fmla="*/ 2279761 h 6858000"/>
              <a:gd name="connsiteX168" fmla="*/ 931678 w 6572708"/>
              <a:gd name="connsiteY168" fmla="*/ 2207772 h 6858000"/>
              <a:gd name="connsiteX169" fmla="*/ 921761 w 6572708"/>
              <a:gd name="connsiteY169" fmla="*/ 2164302 h 6858000"/>
              <a:gd name="connsiteX170" fmla="*/ 923058 w 6572708"/>
              <a:gd name="connsiteY170" fmla="*/ 2160162 h 6858000"/>
              <a:gd name="connsiteX171" fmla="*/ 931663 w 6572708"/>
              <a:gd name="connsiteY171" fmla="*/ 2151458 h 6858000"/>
              <a:gd name="connsiteX172" fmla="*/ 935730 w 6572708"/>
              <a:gd name="connsiteY172" fmla="*/ 2148616 h 6858000"/>
              <a:gd name="connsiteX173" fmla="*/ 939910 w 6572708"/>
              <a:gd name="connsiteY173" fmla="*/ 2143540 h 6858000"/>
              <a:gd name="connsiteX174" fmla="*/ 939746 w 6572708"/>
              <a:gd name="connsiteY174" fmla="*/ 2143278 h 6858000"/>
              <a:gd name="connsiteX175" fmla="*/ 944182 w 6572708"/>
              <a:gd name="connsiteY175" fmla="*/ 2138791 h 6858000"/>
              <a:gd name="connsiteX176" fmla="*/ 969240 w 6572708"/>
              <a:gd name="connsiteY176" fmla="*/ 2118565 h 6858000"/>
              <a:gd name="connsiteX177" fmla="*/ 969333 w 6572708"/>
              <a:gd name="connsiteY177" fmla="*/ 2074914 h 6858000"/>
              <a:gd name="connsiteX178" fmla="*/ 975462 w 6572708"/>
              <a:gd name="connsiteY178" fmla="*/ 2059981 h 6858000"/>
              <a:gd name="connsiteX179" fmla="*/ 977313 w 6572708"/>
              <a:gd name="connsiteY179" fmla="*/ 2051279 h 6858000"/>
              <a:gd name="connsiteX180" fmla="*/ 976512 w 6572708"/>
              <a:gd name="connsiteY180" fmla="*/ 2050269 h 6858000"/>
              <a:gd name="connsiteX181" fmla="*/ 1000665 w 6572708"/>
              <a:gd name="connsiteY181" fmla="*/ 2030946 h 6858000"/>
              <a:gd name="connsiteX182" fmla="*/ 1001735 w 6572708"/>
              <a:gd name="connsiteY182" fmla="*/ 2027284 h 6858000"/>
              <a:gd name="connsiteX183" fmla="*/ 1020214 w 6572708"/>
              <a:gd name="connsiteY183" fmla="*/ 2016095 h 6858000"/>
              <a:gd name="connsiteX184" fmla="*/ 1028302 w 6572708"/>
              <a:gd name="connsiteY184" fmla="*/ 2009567 h 6858000"/>
              <a:gd name="connsiteX185" fmla="*/ 1033598 w 6572708"/>
              <a:gd name="connsiteY185" fmla="*/ 2009267 h 6858000"/>
              <a:gd name="connsiteX186" fmla="*/ 1044008 w 6572708"/>
              <a:gd name="connsiteY186" fmla="*/ 1998844 h 6858000"/>
              <a:gd name="connsiteX187" fmla="*/ 1044069 w 6572708"/>
              <a:gd name="connsiteY187" fmla="*/ 1997063 h 6858000"/>
              <a:gd name="connsiteX188" fmla="*/ 1056878 w 6572708"/>
              <a:gd name="connsiteY188" fmla="*/ 1990634 h 6858000"/>
              <a:gd name="connsiteX189" fmla="*/ 1072722 w 6572708"/>
              <a:gd name="connsiteY189" fmla="*/ 1987868 h 6858000"/>
              <a:gd name="connsiteX190" fmla="*/ 1145252 w 6572708"/>
              <a:gd name="connsiteY190" fmla="*/ 1891028 h 6858000"/>
              <a:gd name="connsiteX191" fmla="*/ 1226890 w 6572708"/>
              <a:gd name="connsiteY191" fmla="*/ 1845992 h 6858000"/>
              <a:gd name="connsiteX192" fmla="*/ 1323685 w 6572708"/>
              <a:gd name="connsiteY192" fmla="*/ 1758717 h 6858000"/>
              <a:gd name="connsiteX193" fmla="*/ 1398273 w 6572708"/>
              <a:gd name="connsiteY193" fmla="*/ 1627389 h 6858000"/>
              <a:gd name="connsiteX194" fmla="*/ 1417786 w 6572708"/>
              <a:gd name="connsiteY194" fmla="*/ 1591233 h 6858000"/>
              <a:gd name="connsiteX195" fmla="*/ 1456144 w 6572708"/>
              <a:gd name="connsiteY195" fmla="*/ 1570271 h 6858000"/>
              <a:gd name="connsiteX196" fmla="*/ 1458351 w 6572708"/>
              <a:gd name="connsiteY196" fmla="*/ 1554550 h 6858000"/>
              <a:gd name="connsiteX197" fmla="*/ 1458500 w 6572708"/>
              <a:gd name="connsiteY197" fmla="*/ 1551719 h 6858000"/>
              <a:gd name="connsiteX198" fmla="*/ 1464150 w 6572708"/>
              <a:gd name="connsiteY198" fmla="*/ 1542986 h 6858000"/>
              <a:gd name="connsiteX199" fmla="*/ 1459426 w 6572708"/>
              <a:gd name="connsiteY199" fmla="*/ 1537283 h 6858000"/>
              <a:gd name="connsiteX200" fmla="*/ 1463401 w 6572708"/>
              <a:gd name="connsiteY200" fmla="*/ 1521818 h 6858000"/>
              <a:gd name="connsiteX201" fmla="*/ 1475565 w 6572708"/>
              <a:gd name="connsiteY201" fmla="*/ 1506648 h 6858000"/>
              <a:gd name="connsiteX202" fmla="*/ 1540362 w 6572708"/>
              <a:gd name="connsiteY202" fmla="*/ 1438265 h 6858000"/>
              <a:gd name="connsiteX203" fmla="*/ 1575141 w 6572708"/>
              <a:gd name="connsiteY203" fmla="*/ 1395238 h 6858000"/>
              <a:gd name="connsiteX204" fmla="*/ 1582090 w 6572708"/>
              <a:gd name="connsiteY204" fmla="*/ 1375575 h 6858000"/>
              <a:gd name="connsiteX205" fmla="*/ 1596005 w 6572708"/>
              <a:gd name="connsiteY205" fmla="*/ 1350347 h 6858000"/>
              <a:gd name="connsiteX206" fmla="*/ 1615711 w 6572708"/>
              <a:gd name="connsiteY206" fmla="*/ 1303251 h 6858000"/>
              <a:gd name="connsiteX207" fmla="*/ 1650622 w 6572708"/>
              <a:gd name="connsiteY207" fmla="*/ 1244447 h 6858000"/>
              <a:gd name="connsiteX208" fmla="*/ 1702792 w 6572708"/>
              <a:gd name="connsiteY208" fmla="*/ 1215797 h 6858000"/>
              <a:gd name="connsiteX209" fmla="*/ 1700885 w 6572708"/>
              <a:gd name="connsiteY209" fmla="*/ 1209814 h 6858000"/>
              <a:gd name="connsiteX210" fmla="*/ 1723848 w 6572708"/>
              <a:gd name="connsiteY210" fmla="*/ 1183123 h 6858000"/>
              <a:gd name="connsiteX211" fmla="*/ 1759968 w 6572708"/>
              <a:gd name="connsiteY211" fmla="*/ 1166871 h 6858000"/>
              <a:gd name="connsiteX212" fmla="*/ 1767742 w 6572708"/>
              <a:gd name="connsiteY212" fmla="*/ 1158484 h 6858000"/>
              <a:gd name="connsiteX213" fmla="*/ 1774888 w 6572708"/>
              <a:gd name="connsiteY213" fmla="*/ 1141442 h 6858000"/>
              <a:gd name="connsiteX214" fmla="*/ 1773870 w 6572708"/>
              <a:gd name="connsiteY214" fmla="*/ 1125979 h 6858000"/>
              <a:gd name="connsiteX215" fmla="*/ 1767392 w 6572708"/>
              <a:gd name="connsiteY215" fmla="*/ 1121685 h 6858000"/>
              <a:gd name="connsiteX216" fmla="*/ 1770175 w 6572708"/>
              <a:gd name="connsiteY216" fmla="*/ 1112182 h 6858000"/>
              <a:gd name="connsiteX217" fmla="*/ 1769418 w 6572708"/>
              <a:gd name="connsiteY217" fmla="*/ 1109483 h 6858000"/>
              <a:gd name="connsiteX218" fmla="*/ 1766580 w 6572708"/>
              <a:gd name="connsiteY218" fmla="*/ 1094184 h 6858000"/>
              <a:gd name="connsiteX219" fmla="*/ 1797677 w 6572708"/>
              <a:gd name="connsiteY219" fmla="*/ 1065740 h 6858000"/>
              <a:gd name="connsiteX220" fmla="*/ 1805371 w 6572708"/>
              <a:gd name="connsiteY220" fmla="*/ 1027273 h 6858000"/>
              <a:gd name="connsiteX221" fmla="*/ 1882128 w 6572708"/>
              <a:gd name="connsiteY221" fmla="*/ 887059 h 6858000"/>
              <a:gd name="connsiteX222" fmla="*/ 1922110 w 6572708"/>
              <a:gd name="connsiteY222" fmla="*/ 824781 h 6858000"/>
              <a:gd name="connsiteX223" fmla="*/ 1970558 w 6572708"/>
              <a:gd name="connsiteY223" fmla="*/ 721635 h 6858000"/>
              <a:gd name="connsiteX224" fmla="*/ 1974257 w 6572708"/>
              <a:gd name="connsiteY224" fmla="*/ 713733 h 6858000"/>
              <a:gd name="connsiteX225" fmla="*/ 1971701 w 6572708"/>
              <a:gd name="connsiteY225" fmla="*/ 704563 h 6858000"/>
              <a:gd name="connsiteX226" fmla="*/ 1966819 w 6572708"/>
              <a:gd name="connsiteY226" fmla="*/ 628924 h 6858000"/>
              <a:gd name="connsiteX227" fmla="*/ 1956004 w 6572708"/>
              <a:gd name="connsiteY227" fmla="*/ 621102 h 6858000"/>
              <a:gd name="connsiteX228" fmla="*/ 1948613 w 6572708"/>
              <a:gd name="connsiteY228" fmla="*/ 609156 h 6858000"/>
              <a:gd name="connsiteX229" fmla="*/ 1949145 w 6572708"/>
              <a:gd name="connsiteY229" fmla="*/ 606753 h 6858000"/>
              <a:gd name="connsiteX230" fmla="*/ 1944819 w 6572708"/>
              <a:gd name="connsiteY230" fmla="*/ 590072 h 6858000"/>
              <a:gd name="connsiteX231" fmla="*/ 1941001 w 6572708"/>
              <a:gd name="connsiteY231" fmla="*/ 588296 h 6858000"/>
              <a:gd name="connsiteX232" fmla="*/ 1937134 w 6572708"/>
              <a:gd name="connsiteY232" fmla="*/ 577443 h 6858000"/>
              <a:gd name="connsiteX233" fmla="*/ 1927092 w 6572708"/>
              <a:gd name="connsiteY233" fmla="*/ 557642 h 6858000"/>
              <a:gd name="connsiteX234" fmla="*/ 1927484 w 6572708"/>
              <a:gd name="connsiteY234" fmla="*/ 552451 h 6858000"/>
              <a:gd name="connsiteX235" fmla="*/ 1915874 w 6572708"/>
              <a:gd name="connsiteY235" fmla="*/ 520271 h 6858000"/>
              <a:gd name="connsiteX236" fmla="*/ 1916793 w 6572708"/>
              <a:gd name="connsiteY236" fmla="*/ 519123 h 6858000"/>
              <a:gd name="connsiteX237" fmla="*/ 1918236 w 6572708"/>
              <a:gd name="connsiteY237" fmla="*/ 506970 h 6858000"/>
              <a:gd name="connsiteX238" fmla="*/ 1918529 w 6572708"/>
              <a:gd name="connsiteY238" fmla="*/ 485354 h 6858000"/>
              <a:gd name="connsiteX239" fmla="*/ 1932556 w 6572708"/>
              <a:gd name="connsiteY239" fmla="*/ 426779 h 6858000"/>
              <a:gd name="connsiteX240" fmla="*/ 1920572 w 6572708"/>
              <a:gd name="connsiteY240" fmla="*/ 393150 h 6858000"/>
              <a:gd name="connsiteX241" fmla="*/ 1918744 w 6572708"/>
              <a:gd name="connsiteY241" fmla="*/ 385981 h 6858000"/>
              <a:gd name="connsiteX242" fmla="*/ 1918949 w 6572708"/>
              <a:gd name="connsiteY242" fmla="*/ 385674 h 6858000"/>
              <a:gd name="connsiteX243" fmla="*/ 1917499 w 6572708"/>
              <a:gd name="connsiteY243" fmla="*/ 377782 h 6858000"/>
              <a:gd name="connsiteX244" fmla="*/ 1915412 w 6572708"/>
              <a:gd name="connsiteY244" fmla="*/ 372914 h 6858000"/>
              <a:gd name="connsiteX245" fmla="*/ 1911865 w 6572708"/>
              <a:gd name="connsiteY245" fmla="*/ 359009 h 6858000"/>
              <a:gd name="connsiteX246" fmla="*/ 1912244 w 6572708"/>
              <a:gd name="connsiteY246" fmla="*/ 353121 h 6858000"/>
              <a:gd name="connsiteX247" fmla="*/ 1933610 w 6572708"/>
              <a:gd name="connsiteY247" fmla="*/ 297387 h 6858000"/>
              <a:gd name="connsiteX248" fmla="*/ 1939454 w 6572708"/>
              <a:gd name="connsiteY248" fmla="*/ 194719 h 6858000"/>
              <a:gd name="connsiteX249" fmla="*/ 1942001 w 6572708"/>
              <a:gd name="connsiteY249" fmla="*/ 93227 h 6858000"/>
              <a:gd name="connsiteX250" fmla="*/ 1941351 w 6572708"/>
              <a:gd name="connsiteY250" fmla="*/ 56555 h 6858000"/>
              <a:gd name="connsiteX251" fmla="*/ 1950955 w 6572708"/>
              <a:gd name="connsiteY251" fmla="*/ 5312 h 6858000"/>
              <a:gd name="connsiteX252" fmla="*/ 1949546 w 6572708"/>
              <a:gd name="connsiteY252"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68375 w 6572708"/>
              <a:gd name="connsiteY91" fmla="*/ 4175099 h 6858000"/>
              <a:gd name="connsiteX92" fmla="*/ 373972 w 6572708"/>
              <a:gd name="connsiteY92" fmla="*/ 4155792 h 6858000"/>
              <a:gd name="connsiteX93" fmla="*/ 373150 w 6572708"/>
              <a:gd name="connsiteY93" fmla="*/ 4150364 h 6858000"/>
              <a:gd name="connsiteX94" fmla="*/ 383773 w 6572708"/>
              <a:gd name="connsiteY94" fmla="*/ 4132084 h 6858000"/>
              <a:gd name="connsiteX95" fmla="*/ 389140 w 6572708"/>
              <a:gd name="connsiteY95" fmla="*/ 4115873 h 6858000"/>
              <a:gd name="connsiteX96" fmla="*/ 378846 w 6572708"/>
              <a:gd name="connsiteY96" fmla="*/ 4082551 h 6858000"/>
              <a:gd name="connsiteX97" fmla="*/ 368001 w 6572708"/>
              <a:gd name="connsiteY97" fmla="*/ 3968090 h 6858000"/>
              <a:gd name="connsiteX98" fmla="*/ 372661 w 6572708"/>
              <a:gd name="connsiteY98" fmla="*/ 3881355 h 6858000"/>
              <a:gd name="connsiteX99" fmla="*/ 379210 w 6572708"/>
              <a:gd name="connsiteY99" fmla="*/ 3850569 h 6858000"/>
              <a:gd name="connsiteX100" fmla="*/ 389880 w 6572708"/>
              <a:gd name="connsiteY100" fmla="*/ 3798988 h 6858000"/>
              <a:gd name="connsiteX101" fmla="*/ 409909 w 6572708"/>
              <a:gd name="connsiteY101" fmla="*/ 3760424 h 6858000"/>
              <a:gd name="connsiteX102" fmla="*/ 414051 w 6572708"/>
              <a:gd name="connsiteY102" fmla="*/ 3717298 h 6858000"/>
              <a:gd name="connsiteX103" fmla="*/ 399424 w 6572708"/>
              <a:gd name="connsiteY103" fmla="*/ 3707291 h 6858000"/>
              <a:gd name="connsiteX104" fmla="*/ 394460 w 6572708"/>
              <a:gd name="connsiteY104" fmla="*/ 3673415 h 6858000"/>
              <a:gd name="connsiteX105" fmla="*/ 408918 w 6572708"/>
              <a:gd name="connsiteY105" fmla="*/ 3661155 h 6858000"/>
              <a:gd name="connsiteX106" fmla="*/ 425028 w 6572708"/>
              <a:gd name="connsiteY106" fmla="*/ 3591166 h 6858000"/>
              <a:gd name="connsiteX107" fmla="*/ 430292 w 6572708"/>
              <a:gd name="connsiteY107" fmla="*/ 3550801 h 6858000"/>
              <a:gd name="connsiteX108" fmla="*/ 437149 w 6572708"/>
              <a:gd name="connsiteY108" fmla="*/ 3497399 h 6858000"/>
              <a:gd name="connsiteX109" fmla="*/ 442017 w 6572708"/>
              <a:gd name="connsiteY109" fmla="*/ 3474143 h 6858000"/>
              <a:gd name="connsiteX110" fmla="*/ 437175 w 6572708"/>
              <a:gd name="connsiteY110" fmla="*/ 3463057 h 6858000"/>
              <a:gd name="connsiteX111" fmla="*/ 438483 w 6572708"/>
              <a:gd name="connsiteY111" fmla="*/ 3457563 h 6858000"/>
              <a:gd name="connsiteX112" fmla="*/ 438642 w 6572708"/>
              <a:gd name="connsiteY112" fmla="*/ 3439053 h 6858000"/>
              <a:gd name="connsiteX113" fmla="*/ 439678 w 6572708"/>
              <a:gd name="connsiteY113" fmla="*/ 3428537 h 6858000"/>
              <a:gd name="connsiteX114" fmla="*/ 440437 w 6572708"/>
              <a:gd name="connsiteY114" fmla="*/ 3424381 h 6858000"/>
              <a:gd name="connsiteX115" fmla="*/ 448781 w 6572708"/>
              <a:gd name="connsiteY115" fmla="*/ 3416042 h 6858000"/>
              <a:gd name="connsiteX116" fmla="*/ 448765 w 6572708"/>
              <a:gd name="connsiteY116" fmla="*/ 3414504 h 6858000"/>
              <a:gd name="connsiteX117" fmla="*/ 447134 w 6572708"/>
              <a:gd name="connsiteY117" fmla="*/ 3403498 h 6858000"/>
              <a:gd name="connsiteX118" fmla="*/ 452387 w 6572708"/>
              <a:gd name="connsiteY118" fmla="*/ 3396070 h 6858000"/>
              <a:gd name="connsiteX119" fmla="*/ 453996 w 6572708"/>
              <a:gd name="connsiteY119" fmla="*/ 3389553 h 6858000"/>
              <a:gd name="connsiteX120" fmla="*/ 450265 w 6572708"/>
              <a:gd name="connsiteY120" fmla="*/ 3387098 h 6858000"/>
              <a:gd name="connsiteX121" fmla="*/ 445137 w 6572708"/>
              <a:gd name="connsiteY121" fmla="*/ 3375655 h 6858000"/>
              <a:gd name="connsiteX122" fmla="*/ 453359 w 6572708"/>
              <a:gd name="connsiteY122" fmla="*/ 3367050 h 6858000"/>
              <a:gd name="connsiteX123" fmla="*/ 459842 w 6572708"/>
              <a:gd name="connsiteY123" fmla="*/ 3348005 h 6858000"/>
              <a:gd name="connsiteX124" fmla="*/ 459268 w 6572708"/>
              <a:gd name="connsiteY124" fmla="*/ 3342546 h 6858000"/>
              <a:gd name="connsiteX125" fmla="*/ 470590 w 6572708"/>
              <a:gd name="connsiteY125" fmla="*/ 3324958 h 6858000"/>
              <a:gd name="connsiteX126" fmla="*/ 468579 w 6572708"/>
              <a:gd name="connsiteY126" fmla="*/ 3306990 h 6858000"/>
              <a:gd name="connsiteX127" fmla="*/ 480123 w 6572708"/>
              <a:gd name="connsiteY127" fmla="*/ 3295094 h 6858000"/>
              <a:gd name="connsiteX128" fmla="*/ 482298 w 6572708"/>
              <a:gd name="connsiteY128" fmla="*/ 3293541 h 6858000"/>
              <a:gd name="connsiteX129" fmla="*/ 489102 w 6572708"/>
              <a:gd name="connsiteY129" fmla="*/ 3262198 h 6858000"/>
              <a:gd name="connsiteX130" fmla="*/ 497561 w 6572708"/>
              <a:gd name="connsiteY130" fmla="*/ 3253284 h 6858000"/>
              <a:gd name="connsiteX131" fmla="*/ 522157 w 6572708"/>
              <a:gd name="connsiteY131" fmla="*/ 3192563 h 6858000"/>
              <a:gd name="connsiteX132" fmla="*/ 529302 w 6572708"/>
              <a:gd name="connsiteY132" fmla="*/ 3175520 h 6858000"/>
              <a:gd name="connsiteX133" fmla="*/ 528284 w 6572708"/>
              <a:gd name="connsiteY133" fmla="*/ 3160058 h 6858000"/>
              <a:gd name="connsiteX134" fmla="*/ 521806 w 6572708"/>
              <a:gd name="connsiteY134" fmla="*/ 3155764 h 6858000"/>
              <a:gd name="connsiteX135" fmla="*/ 524589 w 6572708"/>
              <a:gd name="connsiteY135" fmla="*/ 3146261 h 6858000"/>
              <a:gd name="connsiteX136" fmla="*/ 523832 w 6572708"/>
              <a:gd name="connsiteY136" fmla="*/ 3143561 h 6858000"/>
              <a:gd name="connsiteX137" fmla="*/ 520994 w 6572708"/>
              <a:gd name="connsiteY137" fmla="*/ 3128263 h 6858000"/>
              <a:gd name="connsiteX138" fmla="*/ 552091 w 6572708"/>
              <a:gd name="connsiteY138" fmla="*/ 3099818 h 6858000"/>
              <a:gd name="connsiteX139" fmla="*/ 618216 w 6572708"/>
              <a:gd name="connsiteY139" fmla="*/ 2895965 h 6858000"/>
              <a:gd name="connsiteX140" fmla="*/ 724973 w 6572708"/>
              <a:gd name="connsiteY140" fmla="*/ 2755713 h 6858000"/>
              <a:gd name="connsiteX141" fmla="*/ 765538 w 6572708"/>
              <a:gd name="connsiteY141" fmla="*/ 2648081 h 6858000"/>
              <a:gd name="connsiteX142" fmla="*/ 780267 w 6572708"/>
              <a:gd name="connsiteY142" fmla="*/ 2641879 h 6858000"/>
              <a:gd name="connsiteX143" fmla="*/ 790836 w 6572708"/>
              <a:gd name="connsiteY143" fmla="*/ 2632919 h 6858000"/>
              <a:gd name="connsiteX144" fmla="*/ 790328 w 6572708"/>
              <a:gd name="connsiteY144" fmla="*/ 2631229 h 6858000"/>
              <a:gd name="connsiteX145" fmla="*/ 797257 w 6572708"/>
              <a:gd name="connsiteY145" fmla="*/ 2619054 h 6858000"/>
              <a:gd name="connsiteX146" fmla="*/ 802383 w 6572708"/>
              <a:gd name="connsiteY146" fmla="*/ 2617568 h 6858000"/>
              <a:gd name="connsiteX147" fmla="*/ 808267 w 6572708"/>
              <a:gd name="connsiteY147" fmla="*/ 2609586 h 6858000"/>
              <a:gd name="connsiteX148" fmla="*/ 822908 w 6572708"/>
              <a:gd name="connsiteY148" fmla="*/ 2594856 h 6858000"/>
              <a:gd name="connsiteX149" fmla="*/ 822791 w 6572708"/>
              <a:gd name="connsiteY149" fmla="*/ 2591164 h 6858000"/>
              <a:gd name="connsiteX150" fmla="*/ 840423 w 6572708"/>
              <a:gd name="connsiteY150" fmla="*/ 2567492 h 6858000"/>
              <a:gd name="connsiteX151" fmla="*/ 839313 w 6572708"/>
              <a:gd name="connsiteY151" fmla="*/ 2566722 h 6858000"/>
              <a:gd name="connsiteX152" fmla="*/ 838361 w 6572708"/>
              <a:gd name="connsiteY152" fmla="*/ 2558109 h 6858000"/>
              <a:gd name="connsiteX153" fmla="*/ 839637 w 6572708"/>
              <a:gd name="connsiteY153" fmla="*/ 2542662 h 6858000"/>
              <a:gd name="connsiteX154" fmla="*/ 825800 w 6572708"/>
              <a:gd name="connsiteY154" fmla="*/ 2501548 h 6858000"/>
              <a:gd name="connsiteX155" fmla="*/ 844035 w 6572708"/>
              <a:gd name="connsiteY155" fmla="*/ 2476819 h 6858000"/>
              <a:gd name="connsiteX156" fmla="*/ 846972 w 6572708"/>
              <a:gd name="connsiteY156" fmla="*/ 2471590 h 6858000"/>
              <a:gd name="connsiteX157" fmla="*/ 846730 w 6572708"/>
              <a:gd name="connsiteY157" fmla="*/ 2471378 h 6858000"/>
              <a:gd name="connsiteX158" fmla="*/ 849228 w 6572708"/>
              <a:gd name="connsiteY158" fmla="*/ 2465654 h 6858000"/>
              <a:gd name="connsiteX159" fmla="*/ 852330 w 6572708"/>
              <a:gd name="connsiteY159" fmla="*/ 2462052 h 6858000"/>
              <a:gd name="connsiteX160" fmla="*/ 858029 w 6572708"/>
              <a:gd name="connsiteY160" fmla="*/ 2451906 h 6858000"/>
              <a:gd name="connsiteX161" fmla="*/ 857986 w 6572708"/>
              <a:gd name="connsiteY161" fmla="*/ 2447716 h 6858000"/>
              <a:gd name="connsiteX162" fmla="*/ 855075 w 6572708"/>
              <a:gd name="connsiteY162" fmla="*/ 2445047 h 6858000"/>
              <a:gd name="connsiteX163" fmla="*/ 856006 w 6572708"/>
              <a:gd name="connsiteY163" fmla="*/ 2444265 h 6858000"/>
              <a:gd name="connsiteX164" fmla="*/ 856444 w 6572708"/>
              <a:gd name="connsiteY164" fmla="*/ 2421759 h 6858000"/>
              <a:gd name="connsiteX165" fmla="*/ 868981 w 6572708"/>
              <a:gd name="connsiteY165" fmla="*/ 2375200 h 6858000"/>
              <a:gd name="connsiteX166" fmla="*/ 880811 w 6572708"/>
              <a:gd name="connsiteY166" fmla="*/ 2350147 h 6858000"/>
              <a:gd name="connsiteX167" fmla="*/ 908124 w 6572708"/>
              <a:gd name="connsiteY167" fmla="*/ 2279761 h 6858000"/>
              <a:gd name="connsiteX168" fmla="*/ 931678 w 6572708"/>
              <a:gd name="connsiteY168" fmla="*/ 2207772 h 6858000"/>
              <a:gd name="connsiteX169" fmla="*/ 921761 w 6572708"/>
              <a:gd name="connsiteY169" fmla="*/ 2164302 h 6858000"/>
              <a:gd name="connsiteX170" fmla="*/ 923058 w 6572708"/>
              <a:gd name="connsiteY170" fmla="*/ 2160162 h 6858000"/>
              <a:gd name="connsiteX171" fmla="*/ 931663 w 6572708"/>
              <a:gd name="connsiteY171" fmla="*/ 2151458 h 6858000"/>
              <a:gd name="connsiteX172" fmla="*/ 935730 w 6572708"/>
              <a:gd name="connsiteY172" fmla="*/ 2148616 h 6858000"/>
              <a:gd name="connsiteX173" fmla="*/ 939910 w 6572708"/>
              <a:gd name="connsiteY173" fmla="*/ 2143540 h 6858000"/>
              <a:gd name="connsiteX174" fmla="*/ 939746 w 6572708"/>
              <a:gd name="connsiteY174" fmla="*/ 2143278 h 6858000"/>
              <a:gd name="connsiteX175" fmla="*/ 944182 w 6572708"/>
              <a:gd name="connsiteY175" fmla="*/ 2138791 h 6858000"/>
              <a:gd name="connsiteX176" fmla="*/ 969240 w 6572708"/>
              <a:gd name="connsiteY176" fmla="*/ 2118565 h 6858000"/>
              <a:gd name="connsiteX177" fmla="*/ 969333 w 6572708"/>
              <a:gd name="connsiteY177" fmla="*/ 2074914 h 6858000"/>
              <a:gd name="connsiteX178" fmla="*/ 975462 w 6572708"/>
              <a:gd name="connsiteY178" fmla="*/ 2059981 h 6858000"/>
              <a:gd name="connsiteX179" fmla="*/ 977313 w 6572708"/>
              <a:gd name="connsiteY179" fmla="*/ 2051279 h 6858000"/>
              <a:gd name="connsiteX180" fmla="*/ 976512 w 6572708"/>
              <a:gd name="connsiteY180" fmla="*/ 2050269 h 6858000"/>
              <a:gd name="connsiteX181" fmla="*/ 1000665 w 6572708"/>
              <a:gd name="connsiteY181" fmla="*/ 2030946 h 6858000"/>
              <a:gd name="connsiteX182" fmla="*/ 1001735 w 6572708"/>
              <a:gd name="connsiteY182" fmla="*/ 2027284 h 6858000"/>
              <a:gd name="connsiteX183" fmla="*/ 1020214 w 6572708"/>
              <a:gd name="connsiteY183" fmla="*/ 2016095 h 6858000"/>
              <a:gd name="connsiteX184" fmla="*/ 1028302 w 6572708"/>
              <a:gd name="connsiteY184" fmla="*/ 2009567 h 6858000"/>
              <a:gd name="connsiteX185" fmla="*/ 1033598 w 6572708"/>
              <a:gd name="connsiteY185" fmla="*/ 2009267 h 6858000"/>
              <a:gd name="connsiteX186" fmla="*/ 1044008 w 6572708"/>
              <a:gd name="connsiteY186" fmla="*/ 1998844 h 6858000"/>
              <a:gd name="connsiteX187" fmla="*/ 1044069 w 6572708"/>
              <a:gd name="connsiteY187" fmla="*/ 1997063 h 6858000"/>
              <a:gd name="connsiteX188" fmla="*/ 1056878 w 6572708"/>
              <a:gd name="connsiteY188" fmla="*/ 1990634 h 6858000"/>
              <a:gd name="connsiteX189" fmla="*/ 1072722 w 6572708"/>
              <a:gd name="connsiteY189" fmla="*/ 1987868 h 6858000"/>
              <a:gd name="connsiteX190" fmla="*/ 1145252 w 6572708"/>
              <a:gd name="connsiteY190" fmla="*/ 1891028 h 6858000"/>
              <a:gd name="connsiteX191" fmla="*/ 1226890 w 6572708"/>
              <a:gd name="connsiteY191" fmla="*/ 1845992 h 6858000"/>
              <a:gd name="connsiteX192" fmla="*/ 1323685 w 6572708"/>
              <a:gd name="connsiteY192" fmla="*/ 1758717 h 6858000"/>
              <a:gd name="connsiteX193" fmla="*/ 1398273 w 6572708"/>
              <a:gd name="connsiteY193" fmla="*/ 1627389 h 6858000"/>
              <a:gd name="connsiteX194" fmla="*/ 1417786 w 6572708"/>
              <a:gd name="connsiteY194" fmla="*/ 1591233 h 6858000"/>
              <a:gd name="connsiteX195" fmla="*/ 1456144 w 6572708"/>
              <a:gd name="connsiteY195" fmla="*/ 1570271 h 6858000"/>
              <a:gd name="connsiteX196" fmla="*/ 1458351 w 6572708"/>
              <a:gd name="connsiteY196" fmla="*/ 1554550 h 6858000"/>
              <a:gd name="connsiteX197" fmla="*/ 1458500 w 6572708"/>
              <a:gd name="connsiteY197" fmla="*/ 1551719 h 6858000"/>
              <a:gd name="connsiteX198" fmla="*/ 1464150 w 6572708"/>
              <a:gd name="connsiteY198" fmla="*/ 1542986 h 6858000"/>
              <a:gd name="connsiteX199" fmla="*/ 1459426 w 6572708"/>
              <a:gd name="connsiteY199" fmla="*/ 1537283 h 6858000"/>
              <a:gd name="connsiteX200" fmla="*/ 1463401 w 6572708"/>
              <a:gd name="connsiteY200" fmla="*/ 1521818 h 6858000"/>
              <a:gd name="connsiteX201" fmla="*/ 1475565 w 6572708"/>
              <a:gd name="connsiteY201" fmla="*/ 1506648 h 6858000"/>
              <a:gd name="connsiteX202" fmla="*/ 1540362 w 6572708"/>
              <a:gd name="connsiteY202" fmla="*/ 1438265 h 6858000"/>
              <a:gd name="connsiteX203" fmla="*/ 1575141 w 6572708"/>
              <a:gd name="connsiteY203" fmla="*/ 1395238 h 6858000"/>
              <a:gd name="connsiteX204" fmla="*/ 1582090 w 6572708"/>
              <a:gd name="connsiteY204" fmla="*/ 1375575 h 6858000"/>
              <a:gd name="connsiteX205" fmla="*/ 1596005 w 6572708"/>
              <a:gd name="connsiteY205" fmla="*/ 1350347 h 6858000"/>
              <a:gd name="connsiteX206" fmla="*/ 1615711 w 6572708"/>
              <a:gd name="connsiteY206" fmla="*/ 1303251 h 6858000"/>
              <a:gd name="connsiteX207" fmla="*/ 1650622 w 6572708"/>
              <a:gd name="connsiteY207" fmla="*/ 1244447 h 6858000"/>
              <a:gd name="connsiteX208" fmla="*/ 1702792 w 6572708"/>
              <a:gd name="connsiteY208" fmla="*/ 1215797 h 6858000"/>
              <a:gd name="connsiteX209" fmla="*/ 1700885 w 6572708"/>
              <a:gd name="connsiteY209" fmla="*/ 1209814 h 6858000"/>
              <a:gd name="connsiteX210" fmla="*/ 1723848 w 6572708"/>
              <a:gd name="connsiteY210" fmla="*/ 1183123 h 6858000"/>
              <a:gd name="connsiteX211" fmla="*/ 1759968 w 6572708"/>
              <a:gd name="connsiteY211" fmla="*/ 1166871 h 6858000"/>
              <a:gd name="connsiteX212" fmla="*/ 1767742 w 6572708"/>
              <a:gd name="connsiteY212" fmla="*/ 1158484 h 6858000"/>
              <a:gd name="connsiteX213" fmla="*/ 1773870 w 6572708"/>
              <a:gd name="connsiteY213" fmla="*/ 1125979 h 6858000"/>
              <a:gd name="connsiteX214" fmla="*/ 1767392 w 6572708"/>
              <a:gd name="connsiteY214" fmla="*/ 1121685 h 6858000"/>
              <a:gd name="connsiteX215" fmla="*/ 1770175 w 6572708"/>
              <a:gd name="connsiteY215" fmla="*/ 1112182 h 6858000"/>
              <a:gd name="connsiteX216" fmla="*/ 1769418 w 6572708"/>
              <a:gd name="connsiteY216" fmla="*/ 1109483 h 6858000"/>
              <a:gd name="connsiteX217" fmla="*/ 1766580 w 6572708"/>
              <a:gd name="connsiteY217" fmla="*/ 1094184 h 6858000"/>
              <a:gd name="connsiteX218" fmla="*/ 1797677 w 6572708"/>
              <a:gd name="connsiteY218" fmla="*/ 1065740 h 6858000"/>
              <a:gd name="connsiteX219" fmla="*/ 1805371 w 6572708"/>
              <a:gd name="connsiteY219" fmla="*/ 1027273 h 6858000"/>
              <a:gd name="connsiteX220" fmla="*/ 1882128 w 6572708"/>
              <a:gd name="connsiteY220" fmla="*/ 887059 h 6858000"/>
              <a:gd name="connsiteX221" fmla="*/ 1922110 w 6572708"/>
              <a:gd name="connsiteY221" fmla="*/ 824781 h 6858000"/>
              <a:gd name="connsiteX222" fmla="*/ 1970558 w 6572708"/>
              <a:gd name="connsiteY222" fmla="*/ 721635 h 6858000"/>
              <a:gd name="connsiteX223" fmla="*/ 1974257 w 6572708"/>
              <a:gd name="connsiteY223" fmla="*/ 713733 h 6858000"/>
              <a:gd name="connsiteX224" fmla="*/ 1971701 w 6572708"/>
              <a:gd name="connsiteY224" fmla="*/ 704563 h 6858000"/>
              <a:gd name="connsiteX225" fmla="*/ 1966819 w 6572708"/>
              <a:gd name="connsiteY225" fmla="*/ 628924 h 6858000"/>
              <a:gd name="connsiteX226" fmla="*/ 1956004 w 6572708"/>
              <a:gd name="connsiteY226" fmla="*/ 621102 h 6858000"/>
              <a:gd name="connsiteX227" fmla="*/ 1948613 w 6572708"/>
              <a:gd name="connsiteY227" fmla="*/ 609156 h 6858000"/>
              <a:gd name="connsiteX228" fmla="*/ 1949145 w 6572708"/>
              <a:gd name="connsiteY228" fmla="*/ 606753 h 6858000"/>
              <a:gd name="connsiteX229" fmla="*/ 1944819 w 6572708"/>
              <a:gd name="connsiteY229" fmla="*/ 590072 h 6858000"/>
              <a:gd name="connsiteX230" fmla="*/ 1941001 w 6572708"/>
              <a:gd name="connsiteY230" fmla="*/ 588296 h 6858000"/>
              <a:gd name="connsiteX231" fmla="*/ 1937134 w 6572708"/>
              <a:gd name="connsiteY231" fmla="*/ 577443 h 6858000"/>
              <a:gd name="connsiteX232" fmla="*/ 1927092 w 6572708"/>
              <a:gd name="connsiteY232" fmla="*/ 557642 h 6858000"/>
              <a:gd name="connsiteX233" fmla="*/ 1927484 w 6572708"/>
              <a:gd name="connsiteY233" fmla="*/ 552451 h 6858000"/>
              <a:gd name="connsiteX234" fmla="*/ 1915874 w 6572708"/>
              <a:gd name="connsiteY234" fmla="*/ 520271 h 6858000"/>
              <a:gd name="connsiteX235" fmla="*/ 1916793 w 6572708"/>
              <a:gd name="connsiteY235" fmla="*/ 519123 h 6858000"/>
              <a:gd name="connsiteX236" fmla="*/ 1918236 w 6572708"/>
              <a:gd name="connsiteY236" fmla="*/ 506970 h 6858000"/>
              <a:gd name="connsiteX237" fmla="*/ 1918529 w 6572708"/>
              <a:gd name="connsiteY237" fmla="*/ 485354 h 6858000"/>
              <a:gd name="connsiteX238" fmla="*/ 1932556 w 6572708"/>
              <a:gd name="connsiteY238" fmla="*/ 426779 h 6858000"/>
              <a:gd name="connsiteX239" fmla="*/ 1920572 w 6572708"/>
              <a:gd name="connsiteY239" fmla="*/ 393150 h 6858000"/>
              <a:gd name="connsiteX240" fmla="*/ 1918744 w 6572708"/>
              <a:gd name="connsiteY240" fmla="*/ 385981 h 6858000"/>
              <a:gd name="connsiteX241" fmla="*/ 1918949 w 6572708"/>
              <a:gd name="connsiteY241" fmla="*/ 385674 h 6858000"/>
              <a:gd name="connsiteX242" fmla="*/ 1917499 w 6572708"/>
              <a:gd name="connsiteY242" fmla="*/ 377782 h 6858000"/>
              <a:gd name="connsiteX243" fmla="*/ 1915412 w 6572708"/>
              <a:gd name="connsiteY243" fmla="*/ 372914 h 6858000"/>
              <a:gd name="connsiteX244" fmla="*/ 1911865 w 6572708"/>
              <a:gd name="connsiteY244" fmla="*/ 359009 h 6858000"/>
              <a:gd name="connsiteX245" fmla="*/ 1912244 w 6572708"/>
              <a:gd name="connsiteY245" fmla="*/ 353121 h 6858000"/>
              <a:gd name="connsiteX246" fmla="*/ 1933610 w 6572708"/>
              <a:gd name="connsiteY246" fmla="*/ 297387 h 6858000"/>
              <a:gd name="connsiteX247" fmla="*/ 1939454 w 6572708"/>
              <a:gd name="connsiteY247" fmla="*/ 194719 h 6858000"/>
              <a:gd name="connsiteX248" fmla="*/ 1942001 w 6572708"/>
              <a:gd name="connsiteY248" fmla="*/ 93227 h 6858000"/>
              <a:gd name="connsiteX249" fmla="*/ 1941351 w 6572708"/>
              <a:gd name="connsiteY249" fmla="*/ 56555 h 6858000"/>
              <a:gd name="connsiteX250" fmla="*/ 1950955 w 6572708"/>
              <a:gd name="connsiteY250" fmla="*/ 5312 h 6858000"/>
              <a:gd name="connsiteX251" fmla="*/ 1949546 w 6572708"/>
              <a:gd name="connsiteY251"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6642 w 6572708"/>
              <a:gd name="connsiteY81" fmla="*/ 4271714 h 6858000"/>
              <a:gd name="connsiteX82" fmla="*/ 357697 w 6572708"/>
              <a:gd name="connsiteY82" fmla="*/ 4266169 h 6858000"/>
              <a:gd name="connsiteX83" fmla="*/ 356998 w 6572708"/>
              <a:gd name="connsiteY83" fmla="*/ 4247672 h 6858000"/>
              <a:gd name="connsiteX84" fmla="*/ 357549 w 6572708"/>
              <a:gd name="connsiteY84" fmla="*/ 4237120 h 6858000"/>
              <a:gd name="connsiteX85" fmla="*/ 358116 w 6572708"/>
              <a:gd name="connsiteY85" fmla="*/ 4232936 h 6858000"/>
              <a:gd name="connsiteX86" fmla="*/ 366243 w 6572708"/>
              <a:gd name="connsiteY86" fmla="*/ 4224051 h 6858000"/>
              <a:gd name="connsiteX87" fmla="*/ 363841 w 6572708"/>
              <a:gd name="connsiteY87" fmla="*/ 4211782 h 6858000"/>
              <a:gd name="connsiteX88" fmla="*/ 372159 w 6572708"/>
              <a:gd name="connsiteY88" fmla="*/ 4198810 h 6858000"/>
              <a:gd name="connsiteX89" fmla="*/ 366211 w 6572708"/>
              <a:gd name="connsiteY89" fmla="*/ 4195262 h 6858000"/>
              <a:gd name="connsiteX90" fmla="*/ 360561 w 6572708"/>
              <a:gd name="connsiteY90" fmla="*/ 4184054 h 6858000"/>
              <a:gd name="connsiteX91" fmla="*/ 373972 w 6572708"/>
              <a:gd name="connsiteY91" fmla="*/ 4155792 h 6858000"/>
              <a:gd name="connsiteX92" fmla="*/ 373150 w 6572708"/>
              <a:gd name="connsiteY92" fmla="*/ 4150364 h 6858000"/>
              <a:gd name="connsiteX93" fmla="*/ 383773 w 6572708"/>
              <a:gd name="connsiteY93" fmla="*/ 4132084 h 6858000"/>
              <a:gd name="connsiteX94" fmla="*/ 389140 w 6572708"/>
              <a:gd name="connsiteY94" fmla="*/ 4115873 h 6858000"/>
              <a:gd name="connsiteX95" fmla="*/ 378846 w 6572708"/>
              <a:gd name="connsiteY95" fmla="*/ 4082551 h 6858000"/>
              <a:gd name="connsiteX96" fmla="*/ 368001 w 6572708"/>
              <a:gd name="connsiteY96" fmla="*/ 3968090 h 6858000"/>
              <a:gd name="connsiteX97" fmla="*/ 372661 w 6572708"/>
              <a:gd name="connsiteY97" fmla="*/ 3881355 h 6858000"/>
              <a:gd name="connsiteX98" fmla="*/ 379210 w 6572708"/>
              <a:gd name="connsiteY98" fmla="*/ 3850569 h 6858000"/>
              <a:gd name="connsiteX99" fmla="*/ 389880 w 6572708"/>
              <a:gd name="connsiteY99" fmla="*/ 3798988 h 6858000"/>
              <a:gd name="connsiteX100" fmla="*/ 409909 w 6572708"/>
              <a:gd name="connsiteY100" fmla="*/ 3760424 h 6858000"/>
              <a:gd name="connsiteX101" fmla="*/ 414051 w 6572708"/>
              <a:gd name="connsiteY101" fmla="*/ 3717298 h 6858000"/>
              <a:gd name="connsiteX102" fmla="*/ 399424 w 6572708"/>
              <a:gd name="connsiteY102" fmla="*/ 3707291 h 6858000"/>
              <a:gd name="connsiteX103" fmla="*/ 394460 w 6572708"/>
              <a:gd name="connsiteY103" fmla="*/ 3673415 h 6858000"/>
              <a:gd name="connsiteX104" fmla="*/ 408918 w 6572708"/>
              <a:gd name="connsiteY104" fmla="*/ 3661155 h 6858000"/>
              <a:gd name="connsiteX105" fmla="*/ 425028 w 6572708"/>
              <a:gd name="connsiteY105" fmla="*/ 3591166 h 6858000"/>
              <a:gd name="connsiteX106" fmla="*/ 430292 w 6572708"/>
              <a:gd name="connsiteY106" fmla="*/ 3550801 h 6858000"/>
              <a:gd name="connsiteX107" fmla="*/ 437149 w 6572708"/>
              <a:gd name="connsiteY107" fmla="*/ 3497399 h 6858000"/>
              <a:gd name="connsiteX108" fmla="*/ 442017 w 6572708"/>
              <a:gd name="connsiteY108" fmla="*/ 3474143 h 6858000"/>
              <a:gd name="connsiteX109" fmla="*/ 437175 w 6572708"/>
              <a:gd name="connsiteY109" fmla="*/ 3463057 h 6858000"/>
              <a:gd name="connsiteX110" fmla="*/ 438483 w 6572708"/>
              <a:gd name="connsiteY110" fmla="*/ 3457563 h 6858000"/>
              <a:gd name="connsiteX111" fmla="*/ 438642 w 6572708"/>
              <a:gd name="connsiteY111" fmla="*/ 3439053 h 6858000"/>
              <a:gd name="connsiteX112" fmla="*/ 439678 w 6572708"/>
              <a:gd name="connsiteY112" fmla="*/ 3428537 h 6858000"/>
              <a:gd name="connsiteX113" fmla="*/ 440437 w 6572708"/>
              <a:gd name="connsiteY113" fmla="*/ 3424381 h 6858000"/>
              <a:gd name="connsiteX114" fmla="*/ 448781 w 6572708"/>
              <a:gd name="connsiteY114" fmla="*/ 3416042 h 6858000"/>
              <a:gd name="connsiteX115" fmla="*/ 448765 w 6572708"/>
              <a:gd name="connsiteY115" fmla="*/ 3414504 h 6858000"/>
              <a:gd name="connsiteX116" fmla="*/ 447134 w 6572708"/>
              <a:gd name="connsiteY116" fmla="*/ 3403498 h 6858000"/>
              <a:gd name="connsiteX117" fmla="*/ 452387 w 6572708"/>
              <a:gd name="connsiteY117" fmla="*/ 3396070 h 6858000"/>
              <a:gd name="connsiteX118" fmla="*/ 453996 w 6572708"/>
              <a:gd name="connsiteY118" fmla="*/ 3389553 h 6858000"/>
              <a:gd name="connsiteX119" fmla="*/ 450265 w 6572708"/>
              <a:gd name="connsiteY119" fmla="*/ 3387098 h 6858000"/>
              <a:gd name="connsiteX120" fmla="*/ 445137 w 6572708"/>
              <a:gd name="connsiteY120" fmla="*/ 3375655 h 6858000"/>
              <a:gd name="connsiteX121" fmla="*/ 453359 w 6572708"/>
              <a:gd name="connsiteY121" fmla="*/ 3367050 h 6858000"/>
              <a:gd name="connsiteX122" fmla="*/ 459842 w 6572708"/>
              <a:gd name="connsiteY122" fmla="*/ 3348005 h 6858000"/>
              <a:gd name="connsiteX123" fmla="*/ 459268 w 6572708"/>
              <a:gd name="connsiteY123" fmla="*/ 3342546 h 6858000"/>
              <a:gd name="connsiteX124" fmla="*/ 470590 w 6572708"/>
              <a:gd name="connsiteY124" fmla="*/ 3324958 h 6858000"/>
              <a:gd name="connsiteX125" fmla="*/ 468579 w 6572708"/>
              <a:gd name="connsiteY125" fmla="*/ 3306990 h 6858000"/>
              <a:gd name="connsiteX126" fmla="*/ 480123 w 6572708"/>
              <a:gd name="connsiteY126" fmla="*/ 3295094 h 6858000"/>
              <a:gd name="connsiteX127" fmla="*/ 482298 w 6572708"/>
              <a:gd name="connsiteY127" fmla="*/ 3293541 h 6858000"/>
              <a:gd name="connsiteX128" fmla="*/ 489102 w 6572708"/>
              <a:gd name="connsiteY128" fmla="*/ 3262198 h 6858000"/>
              <a:gd name="connsiteX129" fmla="*/ 497561 w 6572708"/>
              <a:gd name="connsiteY129" fmla="*/ 3253284 h 6858000"/>
              <a:gd name="connsiteX130" fmla="*/ 522157 w 6572708"/>
              <a:gd name="connsiteY130" fmla="*/ 3192563 h 6858000"/>
              <a:gd name="connsiteX131" fmla="*/ 529302 w 6572708"/>
              <a:gd name="connsiteY131" fmla="*/ 3175520 h 6858000"/>
              <a:gd name="connsiteX132" fmla="*/ 528284 w 6572708"/>
              <a:gd name="connsiteY132" fmla="*/ 3160058 h 6858000"/>
              <a:gd name="connsiteX133" fmla="*/ 521806 w 6572708"/>
              <a:gd name="connsiteY133" fmla="*/ 3155764 h 6858000"/>
              <a:gd name="connsiteX134" fmla="*/ 524589 w 6572708"/>
              <a:gd name="connsiteY134" fmla="*/ 3146261 h 6858000"/>
              <a:gd name="connsiteX135" fmla="*/ 523832 w 6572708"/>
              <a:gd name="connsiteY135" fmla="*/ 3143561 h 6858000"/>
              <a:gd name="connsiteX136" fmla="*/ 520994 w 6572708"/>
              <a:gd name="connsiteY136" fmla="*/ 3128263 h 6858000"/>
              <a:gd name="connsiteX137" fmla="*/ 552091 w 6572708"/>
              <a:gd name="connsiteY137" fmla="*/ 3099818 h 6858000"/>
              <a:gd name="connsiteX138" fmla="*/ 618216 w 6572708"/>
              <a:gd name="connsiteY138" fmla="*/ 2895965 h 6858000"/>
              <a:gd name="connsiteX139" fmla="*/ 724973 w 6572708"/>
              <a:gd name="connsiteY139" fmla="*/ 2755713 h 6858000"/>
              <a:gd name="connsiteX140" fmla="*/ 765538 w 6572708"/>
              <a:gd name="connsiteY140" fmla="*/ 2648081 h 6858000"/>
              <a:gd name="connsiteX141" fmla="*/ 780267 w 6572708"/>
              <a:gd name="connsiteY141" fmla="*/ 2641879 h 6858000"/>
              <a:gd name="connsiteX142" fmla="*/ 790836 w 6572708"/>
              <a:gd name="connsiteY142" fmla="*/ 2632919 h 6858000"/>
              <a:gd name="connsiteX143" fmla="*/ 790328 w 6572708"/>
              <a:gd name="connsiteY143" fmla="*/ 2631229 h 6858000"/>
              <a:gd name="connsiteX144" fmla="*/ 797257 w 6572708"/>
              <a:gd name="connsiteY144" fmla="*/ 2619054 h 6858000"/>
              <a:gd name="connsiteX145" fmla="*/ 802383 w 6572708"/>
              <a:gd name="connsiteY145" fmla="*/ 2617568 h 6858000"/>
              <a:gd name="connsiteX146" fmla="*/ 808267 w 6572708"/>
              <a:gd name="connsiteY146" fmla="*/ 2609586 h 6858000"/>
              <a:gd name="connsiteX147" fmla="*/ 822908 w 6572708"/>
              <a:gd name="connsiteY147" fmla="*/ 2594856 h 6858000"/>
              <a:gd name="connsiteX148" fmla="*/ 822791 w 6572708"/>
              <a:gd name="connsiteY148" fmla="*/ 2591164 h 6858000"/>
              <a:gd name="connsiteX149" fmla="*/ 840423 w 6572708"/>
              <a:gd name="connsiteY149" fmla="*/ 2567492 h 6858000"/>
              <a:gd name="connsiteX150" fmla="*/ 839313 w 6572708"/>
              <a:gd name="connsiteY150" fmla="*/ 2566722 h 6858000"/>
              <a:gd name="connsiteX151" fmla="*/ 838361 w 6572708"/>
              <a:gd name="connsiteY151" fmla="*/ 2558109 h 6858000"/>
              <a:gd name="connsiteX152" fmla="*/ 839637 w 6572708"/>
              <a:gd name="connsiteY152" fmla="*/ 2542662 h 6858000"/>
              <a:gd name="connsiteX153" fmla="*/ 825800 w 6572708"/>
              <a:gd name="connsiteY153" fmla="*/ 2501548 h 6858000"/>
              <a:gd name="connsiteX154" fmla="*/ 844035 w 6572708"/>
              <a:gd name="connsiteY154" fmla="*/ 2476819 h 6858000"/>
              <a:gd name="connsiteX155" fmla="*/ 846972 w 6572708"/>
              <a:gd name="connsiteY155" fmla="*/ 2471590 h 6858000"/>
              <a:gd name="connsiteX156" fmla="*/ 846730 w 6572708"/>
              <a:gd name="connsiteY156" fmla="*/ 2471378 h 6858000"/>
              <a:gd name="connsiteX157" fmla="*/ 849228 w 6572708"/>
              <a:gd name="connsiteY157" fmla="*/ 2465654 h 6858000"/>
              <a:gd name="connsiteX158" fmla="*/ 852330 w 6572708"/>
              <a:gd name="connsiteY158" fmla="*/ 2462052 h 6858000"/>
              <a:gd name="connsiteX159" fmla="*/ 858029 w 6572708"/>
              <a:gd name="connsiteY159" fmla="*/ 2451906 h 6858000"/>
              <a:gd name="connsiteX160" fmla="*/ 857986 w 6572708"/>
              <a:gd name="connsiteY160" fmla="*/ 2447716 h 6858000"/>
              <a:gd name="connsiteX161" fmla="*/ 855075 w 6572708"/>
              <a:gd name="connsiteY161" fmla="*/ 2445047 h 6858000"/>
              <a:gd name="connsiteX162" fmla="*/ 856006 w 6572708"/>
              <a:gd name="connsiteY162" fmla="*/ 2444265 h 6858000"/>
              <a:gd name="connsiteX163" fmla="*/ 856444 w 6572708"/>
              <a:gd name="connsiteY163" fmla="*/ 2421759 h 6858000"/>
              <a:gd name="connsiteX164" fmla="*/ 868981 w 6572708"/>
              <a:gd name="connsiteY164" fmla="*/ 2375200 h 6858000"/>
              <a:gd name="connsiteX165" fmla="*/ 880811 w 6572708"/>
              <a:gd name="connsiteY165" fmla="*/ 2350147 h 6858000"/>
              <a:gd name="connsiteX166" fmla="*/ 908124 w 6572708"/>
              <a:gd name="connsiteY166" fmla="*/ 2279761 h 6858000"/>
              <a:gd name="connsiteX167" fmla="*/ 931678 w 6572708"/>
              <a:gd name="connsiteY167" fmla="*/ 2207772 h 6858000"/>
              <a:gd name="connsiteX168" fmla="*/ 921761 w 6572708"/>
              <a:gd name="connsiteY168" fmla="*/ 2164302 h 6858000"/>
              <a:gd name="connsiteX169" fmla="*/ 923058 w 6572708"/>
              <a:gd name="connsiteY169" fmla="*/ 2160162 h 6858000"/>
              <a:gd name="connsiteX170" fmla="*/ 931663 w 6572708"/>
              <a:gd name="connsiteY170" fmla="*/ 2151458 h 6858000"/>
              <a:gd name="connsiteX171" fmla="*/ 935730 w 6572708"/>
              <a:gd name="connsiteY171" fmla="*/ 2148616 h 6858000"/>
              <a:gd name="connsiteX172" fmla="*/ 939910 w 6572708"/>
              <a:gd name="connsiteY172" fmla="*/ 2143540 h 6858000"/>
              <a:gd name="connsiteX173" fmla="*/ 939746 w 6572708"/>
              <a:gd name="connsiteY173" fmla="*/ 2143278 h 6858000"/>
              <a:gd name="connsiteX174" fmla="*/ 944182 w 6572708"/>
              <a:gd name="connsiteY174" fmla="*/ 2138791 h 6858000"/>
              <a:gd name="connsiteX175" fmla="*/ 969240 w 6572708"/>
              <a:gd name="connsiteY175" fmla="*/ 2118565 h 6858000"/>
              <a:gd name="connsiteX176" fmla="*/ 969333 w 6572708"/>
              <a:gd name="connsiteY176" fmla="*/ 2074914 h 6858000"/>
              <a:gd name="connsiteX177" fmla="*/ 975462 w 6572708"/>
              <a:gd name="connsiteY177" fmla="*/ 2059981 h 6858000"/>
              <a:gd name="connsiteX178" fmla="*/ 977313 w 6572708"/>
              <a:gd name="connsiteY178" fmla="*/ 2051279 h 6858000"/>
              <a:gd name="connsiteX179" fmla="*/ 976512 w 6572708"/>
              <a:gd name="connsiteY179" fmla="*/ 2050269 h 6858000"/>
              <a:gd name="connsiteX180" fmla="*/ 1000665 w 6572708"/>
              <a:gd name="connsiteY180" fmla="*/ 2030946 h 6858000"/>
              <a:gd name="connsiteX181" fmla="*/ 1001735 w 6572708"/>
              <a:gd name="connsiteY181" fmla="*/ 2027284 h 6858000"/>
              <a:gd name="connsiteX182" fmla="*/ 1020214 w 6572708"/>
              <a:gd name="connsiteY182" fmla="*/ 2016095 h 6858000"/>
              <a:gd name="connsiteX183" fmla="*/ 1028302 w 6572708"/>
              <a:gd name="connsiteY183" fmla="*/ 2009567 h 6858000"/>
              <a:gd name="connsiteX184" fmla="*/ 1033598 w 6572708"/>
              <a:gd name="connsiteY184" fmla="*/ 2009267 h 6858000"/>
              <a:gd name="connsiteX185" fmla="*/ 1044008 w 6572708"/>
              <a:gd name="connsiteY185" fmla="*/ 1998844 h 6858000"/>
              <a:gd name="connsiteX186" fmla="*/ 1044069 w 6572708"/>
              <a:gd name="connsiteY186" fmla="*/ 1997063 h 6858000"/>
              <a:gd name="connsiteX187" fmla="*/ 1056878 w 6572708"/>
              <a:gd name="connsiteY187" fmla="*/ 1990634 h 6858000"/>
              <a:gd name="connsiteX188" fmla="*/ 1072722 w 6572708"/>
              <a:gd name="connsiteY188" fmla="*/ 1987868 h 6858000"/>
              <a:gd name="connsiteX189" fmla="*/ 1145252 w 6572708"/>
              <a:gd name="connsiteY189" fmla="*/ 1891028 h 6858000"/>
              <a:gd name="connsiteX190" fmla="*/ 1226890 w 6572708"/>
              <a:gd name="connsiteY190" fmla="*/ 1845992 h 6858000"/>
              <a:gd name="connsiteX191" fmla="*/ 1323685 w 6572708"/>
              <a:gd name="connsiteY191" fmla="*/ 1758717 h 6858000"/>
              <a:gd name="connsiteX192" fmla="*/ 1398273 w 6572708"/>
              <a:gd name="connsiteY192" fmla="*/ 1627389 h 6858000"/>
              <a:gd name="connsiteX193" fmla="*/ 1417786 w 6572708"/>
              <a:gd name="connsiteY193" fmla="*/ 1591233 h 6858000"/>
              <a:gd name="connsiteX194" fmla="*/ 1456144 w 6572708"/>
              <a:gd name="connsiteY194" fmla="*/ 1570271 h 6858000"/>
              <a:gd name="connsiteX195" fmla="*/ 1458351 w 6572708"/>
              <a:gd name="connsiteY195" fmla="*/ 1554550 h 6858000"/>
              <a:gd name="connsiteX196" fmla="*/ 1458500 w 6572708"/>
              <a:gd name="connsiteY196" fmla="*/ 1551719 h 6858000"/>
              <a:gd name="connsiteX197" fmla="*/ 1464150 w 6572708"/>
              <a:gd name="connsiteY197" fmla="*/ 1542986 h 6858000"/>
              <a:gd name="connsiteX198" fmla="*/ 1459426 w 6572708"/>
              <a:gd name="connsiteY198" fmla="*/ 1537283 h 6858000"/>
              <a:gd name="connsiteX199" fmla="*/ 1463401 w 6572708"/>
              <a:gd name="connsiteY199" fmla="*/ 1521818 h 6858000"/>
              <a:gd name="connsiteX200" fmla="*/ 1475565 w 6572708"/>
              <a:gd name="connsiteY200" fmla="*/ 1506648 h 6858000"/>
              <a:gd name="connsiteX201" fmla="*/ 1540362 w 6572708"/>
              <a:gd name="connsiteY201" fmla="*/ 1438265 h 6858000"/>
              <a:gd name="connsiteX202" fmla="*/ 1575141 w 6572708"/>
              <a:gd name="connsiteY202" fmla="*/ 1395238 h 6858000"/>
              <a:gd name="connsiteX203" fmla="*/ 1582090 w 6572708"/>
              <a:gd name="connsiteY203" fmla="*/ 1375575 h 6858000"/>
              <a:gd name="connsiteX204" fmla="*/ 1596005 w 6572708"/>
              <a:gd name="connsiteY204" fmla="*/ 1350347 h 6858000"/>
              <a:gd name="connsiteX205" fmla="*/ 1615711 w 6572708"/>
              <a:gd name="connsiteY205" fmla="*/ 1303251 h 6858000"/>
              <a:gd name="connsiteX206" fmla="*/ 1650622 w 6572708"/>
              <a:gd name="connsiteY206" fmla="*/ 1244447 h 6858000"/>
              <a:gd name="connsiteX207" fmla="*/ 1702792 w 6572708"/>
              <a:gd name="connsiteY207" fmla="*/ 1215797 h 6858000"/>
              <a:gd name="connsiteX208" fmla="*/ 1700885 w 6572708"/>
              <a:gd name="connsiteY208" fmla="*/ 1209814 h 6858000"/>
              <a:gd name="connsiteX209" fmla="*/ 1723848 w 6572708"/>
              <a:gd name="connsiteY209" fmla="*/ 1183123 h 6858000"/>
              <a:gd name="connsiteX210" fmla="*/ 1759968 w 6572708"/>
              <a:gd name="connsiteY210" fmla="*/ 1166871 h 6858000"/>
              <a:gd name="connsiteX211" fmla="*/ 1767742 w 6572708"/>
              <a:gd name="connsiteY211" fmla="*/ 1158484 h 6858000"/>
              <a:gd name="connsiteX212" fmla="*/ 1773870 w 6572708"/>
              <a:gd name="connsiteY212" fmla="*/ 1125979 h 6858000"/>
              <a:gd name="connsiteX213" fmla="*/ 1767392 w 6572708"/>
              <a:gd name="connsiteY213" fmla="*/ 1121685 h 6858000"/>
              <a:gd name="connsiteX214" fmla="*/ 1770175 w 6572708"/>
              <a:gd name="connsiteY214" fmla="*/ 1112182 h 6858000"/>
              <a:gd name="connsiteX215" fmla="*/ 1769418 w 6572708"/>
              <a:gd name="connsiteY215" fmla="*/ 1109483 h 6858000"/>
              <a:gd name="connsiteX216" fmla="*/ 1766580 w 6572708"/>
              <a:gd name="connsiteY216" fmla="*/ 1094184 h 6858000"/>
              <a:gd name="connsiteX217" fmla="*/ 1797677 w 6572708"/>
              <a:gd name="connsiteY217" fmla="*/ 1065740 h 6858000"/>
              <a:gd name="connsiteX218" fmla="*/ 1805371 w 6572708"/>
              <a:gd name="connsiteY218" fmla="*/ 1027273 h 6858000"/>
              <a:gd name="connsiteX219" fmla="*/ 1882128 w 6572708"/>
              <a:gd name="connsiteY219" fmla="*/ 887059 h 6858000"/>
              <a:gd name="connsiteX220" fmla="*/ 1922110 w 6572708"/>
              <a:gd name="connsiteY220" fmla="*/ 824781 h 6858000"/>
              <a:gd name="connsiteX221" fmla="*/ 1970558 w 6572708"/>
              <a:gd name="connsiteY221" fmla="*/ 721635 h 6858000"/>
              <a:gd name="connsiteX222" fmla="*/ 1974257 w 6572708"/>
              <a:gd name="connsiteY222" fmla="*/ 713733 h 6858000"/>
              <a:gd name="connsiteX223" fmla="*/ 1971701 w 6572708"/>
              <a:gd name="connsiteY223" fmla="*/ 704563 h 6858000"/>
              <a:gd name="connsiteX224" fmla="*/ 1966819 w 6572708"/>
              <a:gd name="connsiteY224" fmla="*/ 628924 h 6858000"/>
              <a:gd name="connsiteX225" fmla="*/ 1956004 w 6572708"/>
              <a:gd name="connsiteY225" fmla="*/ 621102 h 6858000"/>
              <a:gd name="connsiteX226" fmla="*/ 1948613 w 6572708"/>
              <a:gd name="connsiteY226" fmla="*/ 609156 h 6858000"/>
              <a:gd name="connsiteX227" fmla="*/ 1949145 w 6572708"/>
              <a:gd name="connsiteY227" fmla="*/ 606753 h 6858000"/>
              <a:gd name="connsiteX228" fmla="*/ 1944819 w 6572708"/>
              <a:gd name="connsiteY228" fmla="*/ 590072 h 6858000"/>
              <a:gd name="connsiteX229" fmla="*/ 1941001 w 6572708"/>
              <a:gd name="connsiteY229" fmla="*/ 588296 h 6858000"/>
              <a:gd name="connsiteX230" fmla="*/ 1937134 w 6572708"/>
              <a:gd name="connsiteY230" fmla="*/ 577443 h 6858000"/>
              <a:gd name="connsiteX231" fmla="*/ 1927092 w 6572708"/>
              <a:gd name="connsiteY231" fmla="*/ 557642 h 6858000"/>
              <a:gd name="connsiteX232" fmla="*/ 1927484 w 6572708"/>
              <a:gd name="connsiteY232" fmla="*/ 552451 h 6858000"/>
              <a:gd name="connsiteX233" fmla="*/ 1915874 w 6572708"/>
              <a:gd name="connsiteY233" fmla="*/ 520271 h 6858000"/>
              <a:gd name="connsiteX234" fmla="*/ 1916793 w 6572708"/>
              <a:gd name="connsiteY234" fmla="*/ 519123 h 6858000"/>
              <a:gd name="connsiteX235" fmla="*/ 1918236 w 6572708"/>
              <a:gd name="connsiteY235" fmla="*/ 506970 h 6858000"/>
              <a:gd name="connsiteX236" fmla="*/ 1918529 w 6572708"/>
              <a:gd name="connsiteY236" fmla="*/ 485354 h 6858000"/>
              <a:gd name="connsiteX237" fmla="*/ 1932556 w 6572708"/>
              <a:gd name="connsiteY237" fmla="*/ 426779 h 6858000"/>
              <a:gd name="connsiteX238" fmla="*/ 1920572 w 6572708"/>
              <a:gd name="connsiteY238" fmla="*/ 393150 h 6858000"/>
              <a:gd name="connsiteX239" fmla="*/ 1918744 w 6572708"/>
              <a:gd name="connsiteY239" fmla="*/ 385981 h 6858000"/>
              <a:gd name="connsiteX240" fmla="*/ 1918949 w 6572708"/>
              <a:gd name="connsiteY240" fmla="*/ 385674 h 6858000"/>
              <a:gd name="connsiteX241" fmla="*/ 1917499 w 6572708"/>
              <a:gd name="connsiteY241" fmla="*/ 377782 h 6858000"/>
              <a:gd name="connsiteX242" fmla="*/ 1915412 w 6572708"/>
              <a:gd name="connsiteY242" fmla="*/ 372914 h 6858000"/>
              <a:gd name="connsiteX243" fmla="*/ 1911865 w 6572708"/>
              <a:gd name="connsiteY243" fmla="*/ 359009 h 6858000"/>
              <a:gd name="connsiteX244" fmla="*/ 1912244 w 6572708"/>
              <a:gd name="connsiteY244" fmla="*/ 353121 h 6858000"/>
              <a:gd name="connsiteX245" fmla="*/ 1933610 w 6572708"/>
              <a:gd name="connsiteY245" fmla="*/ 297387 h 6858000"/>
              <a:gd name="connsiteX246" fmla="*/ 1939454 w 6572708"/>
              <a:gd name="connsiteY246" fmla="*/ 194719 h 6858000"/>
              <a:gd name="connsiteX247" fmla="*/ 1942001 w 6572708"/>
              <a:gd name="connsiteY247" fmla="*/ 93227 h 6858000"/>
              <a:gd name="connsiteX248" fmla="*/ 1941351 w 6572708"/>
              <a:gd name="connsiteY248" fmla="*/ 56555 h 6858000"/>
              <a:gd name="connsiteX249" fmla="*/ 1950955 w 6572708"/>
              <a:gd name="connsiteY249" fmla="*/ 5312 h 6858000"/>
              <a:gd name="connsiteX250" fmla="*/ 1949546 w 6572708"/>
              <a:gd name="connsiteY250"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1324 w 6572708"/>
              <a:gd name="connsiteY60" fmla="*/ 5147635 h 6858000"/>
              <a:gd name="connsiteX61" fmla="*/ 299864 w 6572708"/>
              <a:gd name="connsiteY61" fmla="*/ 5063838 h 6858000"/>
              <a:gd name="connsiteX62" fmla="*/ 323140 w 6572708"/>
              <a:gd name="connsiteY62" fmla="*/ 5036513 h 6858000"/>
              <a:gd name="connsiteX63" fmla="*/ 323855 w 6572708"/>
              <a:gd name="connsiteY63" fmla="*/ 4827737 h 6858000"/>
              <a:gd name="connsiteX64" fmla="*/ 333687 w 6572708"/>
              <a:gd name="connsiteY64" fmla="*/ 4774692 h 6858000"/>
              <a:gd name="connsiteX65" fmla="*/ 322637 w 6572708"/>
              <a:gd name="connsiteY65" fmla="*/ 4727427 h 6858000"/>
              <a:gd name="connsiteX66" fmla="*/ 330798 w 6572708"/>
              <a:gd name="connsiteY66" fmla="*/ 4708193 h 6858000"/>
              <a:gd name="connsiteX67" fmla="*/ 332420 w 6572708"/>
              <a:gd name="connsiteY67" fmla="*/ 4704882 h 6858000"/>
              <a:gd name="connsiteX68" fmla="*/ 334216 w 6572708"/>
              <a:gd name="connsiteY68" fmla="*/ 4691500 h 6858000"/>
              <a:gd name="connsiteX69" fmla="*/ 340601 w 6572708"/>
              <a:gd name="connsiteY69" fmla="*/ 4687895 h 6858000"/>
              <a:gd name="connsiteX70" fmla="*/ 347516 w 6572708"/>
              <a:gd name="connsiteY70" fmla="*/ 4667873 h 6858000"/>
              <a:gd name="connsiteX71" fmla="*/ 349175 w 6572708"/>
              <a:gd name="connsiteY71" fmla="*/ 4643189 h 6858000"/>
              <a:gd name="connsiteX72" fmla="*/ 350492 w 6572708"/>
              <a:gd name="connsiteY72" fmla="*/ 4525833 h 6858000"/>
              <a:gd name="connsiteX73" fmla="*/ 355031 w 6572708"/>
              <a:gd name="connsiteY73" fmla="*/ 4455649 h 6858000"/>
              <a:gd name="connsiteX74" fmla="*/ 362651 w 6572708"/>
              <a:gd name="connsiteY74" fmla="*/ 4429036 h 6858000"/>
              <a:gd name="connsiteX75" fmla="*/ 369327 w 6572708"/>
              <a:gd name="connsiteY75" fmla="*/ 4391840 h 6858000"/>
              <a:gd name="connsiteX76" fmla="*/ 371272 w 6572708"/>
              <a:gd name="connsiteY76" fmla="*/ 4358845 h 6858000"/>
              <a:gd name="connsiteX77" fmla="*/ 382342 w 6572708"/>
              <a:gd name="connsiteY77" fmla="*/ 4333764 h 6858000"/>
              <a:gd name="connsiteX78" fmla="*/ 381365 w 6572708"/>
              <a:gd name="connsiteY78" fmla="*/ 4331730 h 6858000"/>
              <a:gd name="connsiteX79" fmla="*/ 364244 w 6572708"/>
              <a:gd name="connsiteY79" fmla="*/ 4309700 h 6858000"/>
              <a:gd name="connsiteX80" fmla="*/ 363377 w 6572708"/>
              <a:gd name="connsiteY80" fmla="*/ 4285388 h 6858000"/>
              <a:gd name="connsiteX81" fmla="*/ 357697 w 6572708"/>
              <a:gd name="connsiteY81" fmla="*/ 4266169 h 6858000"/>
              <a:gd name="connsiteX82" fmla="*/ 356998 w 6572708"/>
              <a:gd name="connsiteY82" fmla="*/ 4247672 h 6858000"/>
              <a:gd name="connsiteX83" fmla="*/ 357549 w 6572708"/>
              <a:gd name="connsiteY83" fmla="*/ 4237120 h 6858000"/>
              <a:gd name="connsiteX84" fmla="*/ 358116 w 6572708"/>
              <a:gd name="connsiteY84" fmla="*/ 4232936 h 6858000"/>
              <a:gd name="connsiteX85" fmla="*/ 366243 w 6572708"/>
              <a:gd name="connsiteY85" fmla="*/ 4224051 h 6858000"/>
              <a:gd name="connsiteX86" fmla="*/ 363841 w 6572708"/>
              <a:gd name="connsiteY86" fmla="*/ 4211782 h 6858000"/>
              <a:gd name="connsiteX87" fmla="*/ 372159 w 6572708"/>
              <a:gd name="connsiteY87" fmla="*/ 4198810 h 6858000"/>
              <a:gd name="connsiteX88" fmla="*/ 366211 w 6572708"/>
              <a:gd name="connsiteY88" fmla="*/ 4195262 h 6858000"/>
              <a:gd name="connsiteX89" fmla="*/ 360561 w 6572708"/>
              <a:gd name="connsiteY89" fmla="*/ 4184054 h 6858000"/>
              <a:gd name="connsiteX90" fmla="*/ 373972 w 6572708"/>
              <a:gd name="connsiteY90" fmla="*/ 4155792 h 6858000"/>
              <a:gd name="connsiteX91" fmla="*/ 373150 w 6572708"/>
              <a:gd name="connsiteY91" fmla="*/ 4150364 h 6858000"/>
              <a:gd name="connsiteX92" fmla="*/ 383773 w 6572708"/>
              <a:gd name="connsiteY92" fmla="*/ 4132084 h 6858000"/>
              <a:gd name="connsiteX93" fmla="*/ 389140 w 6572708"/>
              <a:gd name="connsiteY93" fmla="*/ 4115873 h 6858000"/>
              <a:gd name="connsiteX94" fmla="*/ 378846 w 6572708"/>
              <a:gd name="connsiteY94" fmla="*/ 4082551 h 6858000"/>
              <a:gd name="connsiteX95" fmla="*/ 368001 w 6572708"/>
              <a:gd name="connsiteY95" fmla="*/ 3968090 h 6858000"/>
              <a:gd name="connsiteX96" fmla="*/ 372661 w 6572708"/>
              <a:gd name="connsiteY96" fmla="*/ 3881355 h 6858000"/>
              <a:gd name="connsiteX97" fmla="*/ 379210 w 6572708"/>
              <a:gd name="connsiteY97" fmla="*/ 3850569 h 6858000"/>
              <a:gd name="connsiteX98" fmla="*/ 389880 w 6572708"/>
              <a:gd name="connsiteY98" fmla="*/ 3798988 h 6858000"/>
              <a:gd name="connsiteX99" fmla="*/ 409909 w 6572708"/>
              <a:gd name="connsiteY99" fmla="*/ 3760424 h 6858000"/>
              <a:gd name="connsiteX100" fmla="*/ 414051 w 6572708"/>
              <a:gd name="connsiteY100" fmla="*/ 3717298 h 6858000"/>
              <a:gd name="connsiteX101" fmla="*/ 399424 w 6572708"/>
              <a:gd name="connsiteY101" fmla="*/ 3707291 h 6858000"/>
              <a:gd name="connsiteX102" fmla="*/ 394460 w 6572708"/>
              <a:gd name="connsiteY102" fmla="*/ 3673415 h 6858000"/>
              <a:gd name="connsiteX103" fmla="*/ 408918 w 6572708"/>
              <a:gd name="connsiteY103" fmla="*/ 3661155 h 6858000"/>
              <a:gd name="connsiteX104" fmla="*/ 425028 w 6572708"/>
              <a:gd name="connsiteY104" fmla="*/ 3591166 h 6858000"/>
              <a:gd name="connsiteX105" fmla="*/ 430292 w 6572708"/>
              <a:gd name="connsiteY105" fmla="*/ 3550801 h 6858000"/>
              <a:gd name="connsiteX106" fmla="*/ 437149 w 6572708"/>
              <a:gd name="connsiteY106" fmla="*/ 3497399 h 6858000"/>
              <a:gd name="connsiteX107" fmla="*/ 442017 w 6572708"/>
              <a:gd name="connsiteY107" fmla="*/ 3474143 h 6858000"/>
              <a:gd name="connsiteX108" fmla="*/ 437175 w 6572708"/>
              <a:gd name="connsiteY108" fmla="*/ 3463057 h 6858000"/>
              <a:gd name="connsiteX109" fmla="*/ 438483 w 6572708"/>
              <a:gd name="connsiteY109" fmla="*/ 3457563 h 6858000"/>
              <a:gd name="connsiteX110" fmla="*/ 438642 w 6572708"/>
              <a:gd name="connsiteY110" fmla="*/ 3439053 h 6858000"/>
              <a:gd name="connsiteX111" fmla="*/ 439678 w 6572708"/>
              <a:gd name="connsiteY111" fmla="*/ 3428537 h 6858000"/>
              <a:gd name="connsiteX112" fmla="*/ 440437 w 6572708"/>
              <a:gd name="connsiteY112" fmla="*/ 3424381 h 6858000"/>
              <a:gd name="connsiteX113" fmla="*/ 448781 w 6572708"/>
              <a:gd name="connsiteY113" fmla="*/ 3416042 h 6858000"/>
              <a:gd name="connsiteX114" fmla="*/ 448765 w 6572708"/>
              <a:gd name="connsiteY114" fmla="*/ 3414504 h 6858000"/>
              <a:gd name="connsiteX115" fmla="*/ 447134 w 6572708"/>
              <a:gd name="connsiteY115" fmla="*/ 3403498 h 6858000"/>
              <a:gd name="connsiteX116" fmla="*/ 452387 w 6572708"/>
              <a:gd name="connsiteY116" fmla="*/ 3396070 h 6858000"/>
              <a:gd name="connsiteX117" fmla="*/ 453996 w 6572708"/>
              <a:gd name="connsiteY117" fmla="*/ 3389553 h 6858000"/>
              <a:gd name="connsiteX118" fmla="*/ 450265 w 6572708"/>
              <a:gd name="connsiteY118" fmla="*/ 3387098 h 6858000"/>
              <a:gd name="connsiteX119" fmla="*/ 445137 w 6572708"/>
              <a:gd name="connsiteY119" fmla="*/ 3375655 h 6858000"/>
              <a:gd name="connsiteX120" fmla="*/ 453359 w 6572708"/>
              <a:gd name="connsiteY120" fmla="*/ 3367050 h 6858000"/>
              <a:gd name="connsiteX121" fmla="*/ 459842 w 6572708"/>
              <a:gd name="connsiteY121" fmla="*/ 3348005 h 6858000"/>
              <a:gd name="connsiteX122" fmla="*/ 459268 w 6572708"/>
              <a:gd name="connsiteY122" fmla="*/ 3342546 h 6858000"/>
              <a:gd name="connsiteX123" fmla="*/ 470590 w 6572708"/>
              <a:gd name="connsiteY123" fmla="*/ 3324958 h 6858000"/>
              <a:gd name="connsiteX124" fmla="*/ 468579 w 6572708"/>
              <a:gd name="connsiteY124" fmla="*/ 3306990 h 6858000"/>
              <a:gd name="connsiteX125" fmla="*/ 480123 w 6572708"/>
              <a:gd name="connsiteY125" fmla="*/ 3295094 h 6858000"/>
              <a:gd name="connsiteX126" fmla="*/ 482298 w 6572708"/>
              <a:gd name="connsiteY126" fmla="*/ 3293541 h 6858000"/>
              <a:gd name="connsiteX127" fmla="*/ 489102 w 6572708"/>
              <a:gd name="connsiteY127" fmla="*/ 3262198 h 6858000"/>
              <a:gd name="connsiteX128" fmla="*/ 497561 w 6572708"/>
              <a:gd name="connsiteY128" fmla="*/ 3253284 h 6858000"/>
              <a:gd name="connsiteX129" fmla="*/ 522157 w 6572708"/>
              <a:gd name="connsiteY129" fmla="*/ 3192563 h 6858000"/>
              <a:gd name="connsiteX130" fmla="*/ 529302 w 6572708"/>
              <a:gd name="connsiteY130" fmla="*/ 3175520 h 6858000"/>
              <a:gd name="connsiteX131" fmla="*/ 528284 w 6572708"/>
              <a:gd name="connsiteY131" fmla="*/ 3160058 h 6858000"/>
              <a:gd name="connsiteX132" fmla="*/ 521806 w 6572708"/>
              <a:gd name="connsiteY132" fmla="*/ 3155764 h 6858000"/>
              <a:gd name="connsiteX133" fmla="*/ 524589 w 6572708"/>
              <a:gd name="connsiteY133" fmla="*/ 3146261 h 6858000"/>
              <a:gd name="connsiteX134" fmla="*/ 523832 w 6572708"/>
              <a:gd name="connsiteY134" fmla="*/ 3143561 h 6858000"/>
              <a:gd name="connsiteX135" fmla="*/ 520994 w 6572708"/>
              <a:gd name="connsiteY135" fmla="*/ 3128263 h 6858000"/>
              <a:gd name="connsiteX136" fmla="*/ 552091 w 6572708"/>
              <a:gd name="connsiteY136" fmla="*/ 3099818 h 6858000"/>
              <a:gd name="connsiteX137" fmla="*/ 618216 w 6572708"/>
              <a:gd name="connsiteY137" fmla="*/ 2895965 h 6858000"/>
              <a:gd name="connsiteX138" fmla="*/ 724973 w 6572708"/>
              <a:gd name="connsiteY138" fmla="*/ 2755713 h 6858000"/>
              <a:gd name="connsiteX139" fmla="*/ 765538 w 6572708"/>
              <a:gd name="connsiteY139" fmla="*/ 2648081 h 6858000"/>
              <a:gd name="connsiteX140" fmla="*/ 780267 w 6572708"/>
              <a:gd name="connsiteY140" fmla="*/ 2641879 h 6858000"/>
              <a:gd name="connsiteX141" fmla="*/ 790836 w 6572708"/>
              <a:gd name="connsiteY141" fmla="*/ 2632919 h 6858000"/>
              <a:gd name="connsiteX142" fmla="*/ 790328 w 6572708"/>
              <a:gd name="connsiteY142" fmla="*/ 2631229 h 6858000"/>
              <a:gd name="connsiteX143" fmla="*/ 797257 w 6572708"/>
              <a:gd name="connsiteY143" fmla="*/ 2619054 h 6858000"/>
              <a:gd name="connsiteX144" fmla="*/ 802383 w 6572708"/>
              <a:gd name="connsiteY144" fmla="*/ 2617568 h 6858000"/>
              <a:gd name="connsiteX145" fmla="*/ 808267 w 6572708"/>
              <a:gd name="connsiteY145" fmla="*/ 2609586 h 6858000"/>
              <a:gd name="connsiteX146" fmla="*/ 822908 w 6572708"/>
              <a:gd name="connsiteY146" fmla="*/ 2594856 h 6858000"/>
              <a:gd name="connsiteX147" fmla="*/ 822791 w 6572708"/>
              <a:gd name="connsiteY147" fmla="*/ 2591164 h 6858000"/>
              <a:gd name="connsiteX148" fmla="*/ 840423 w 6572708"/>
              <a:gd name="connsiteY148" fmla="*/ 2567492 h 6858000"/>
              <a:gd name="connsiteX149" fmla="*/ 839313 w 6572708"/>
              <a:gd name="connsiteY149" fmla="*/ 2566722 h 6858000"/>
              <a:gd name="connsiteX150" fmla="*/ 838361 w 6572708"/>
              <a:gd name="connsiteY150" fmla="*/ 2558109 h 6858000"/>
              <a:gd name="connsiteX151" fmla="*/ 839637 w 6572708"/>
              <a:gd name="connsiteY151" fmla="*/ 2542662 h 6858000"/>
              <a:gd name="connsiteX152" fmla="*/ 825800 w 6572708"/>
              <a:gd name="connsiteY152" fmla="*/ 2501548 h 6858000"/>
              <a:gd name="connsiteX153" fmla="*/ 844035 w 6572708"/>
              <a:gd name="connsiteY153" fmla="*/ 2476819 h 6858000"/>
              <a:gd name="connsiteX154" fmla="*/ 846972 w 6572708"/>
              <a:gd name="connsiteY154" fmla="*/ 2471590 h 6858000"/>
              <a:gd name="connsiteX155" fmla="*/ 846730 w 6572708"/>
              <a:gd name="connsiteY155" fmla="*/ 2471378 h 6858000"/>
              <a:gd name="connsiteX156" fmla="*/ 849228 w 6572708"/>
              <a:gd name="connsiteY156" fmla="*/ 2465654 h 6858000"/>
              <a:gd name="connsiteX157" fmla="*/ 852330 w 6572708"/>
              <a:gd name="connsiteY157" fmla="*/ 2462052 h 6858000"/>
              <a:gd name="connsiteX158" fmla="*/ 858029 w 6572708"/>
              <a:gd name="connsiteY158" fmla="*/ 2451906 h 6858000"/>
              <a:gd name="connsiteX159" fmla="*/ 857986 w 6572708"/>
              <a:gd name="connsiteY159" fmla="*/ 2447716 h 6858000"/>
              <a:gd name="connsiteX160" fmla="*/ 855075 w 6572708"/>
              <a:gd name="connsiteY160" fmla="*/ 2445047 h 6858000"/>
              <a:gd name="connsiteX161" fmla="*/ 856006 w 6572708"/>
              <a:gd name="connsiteY161" fmla="*/ 2444265 h 6858000"/>
              <a:gd name="connsiteX162" fmla="*/ 856444 w 6572708"/>
              <a:gd name="connsiteY162" fmla="*/ 2421759 h 6858000"/>
              <a:gd name="connsiteX163" fmla="*/ 868981 w 6572708"/>
              <a:gd name="connsiteY163" fmla="*/ 2375200 h 6858000"/>
              <a:gd name="connsiteX164" fmla="*/ 880811 w 6572708"/>
              <a:gd name="connsiteY164" fmla="*/ 2350147 h 6858000"/>
              <a:gd name="connsiteX165" fmla="*/ 908124 w 6572708"/>
              <a:gd name="connsiteY165" fmla="*/ 2279761 h 6858000"/>
              <a:gd name="connsiteX166" fmla="*/ 931678 w 6572708"/>
              <a:gd name="connsiteY166" fmla="*/ 2207772 h 6858000"/>
              <a:gd name="connsiteX167" fmla="*/ 921761 w 6572708"/>
              <a:gd name="connsiteY167" fmla="*/ 2164302 h 6858000"/>
              <a:gd name="connsiteX168" fmla="*/ 923058 w 6572708"/>
              <a:gd name="connsiteY168" fmla="*/ 2160162 h 6858000"/>
              <a:gd name="connsiteX169" fmla="*/ 931663 w 6572708"/>
              <a:gd name="connsiteY169" fmla="*/ 2151458 h 6858000"/>
              <a:gd name="connsiteX170" fmla="*/ 935730 w 6572708"/>
              <a:gd name="connsiteY170" fmla="*/ 2148616 h 6858000"/>
              <a:gd name="connsiteX171" fmla="*/ 939910 w 6572708"/>
              <a:gd name="connsiteY171" fmla="*/ 2143540 h 6858000"/>
              <a:gd name="connsiteX172" fmla="*/ 939746 w 6572708"/>
              <a:gd name="connsiteY172" fmla="*/ 2143278 h 6858000"/>
              <a:gd name="connsiteX173" fmla="*/ 944182 w 6572708"/>
              <a:gd name="connsiteY173" fmla="*/ 2138791 h 6858000"/>
              <a:gd name="connsiteX174" fmla="*/ 969240 w 6572708"/>
              <a:gd name="connsiteY174" fmla="*/ 2118565 h 6858000"/>
              <a:gd name="connsiteX175" fmla="*/ 969333 w 6572708"/>
              <a:gd name="connsiteY175" fmla="*/ 2074914 h 6858000"/>
              <a:gd name="connsiteX176" fmla="*/ 975462 w 6572708"/>
              <a:gd name="connsiteY176" fmla="*/ 2059981 h 6858000"/>
              <a:gd name="connsiteX177" fmla="*/ 977313 w 6572708"/>
              <a:gd name="connsiteY177" fmla="*/ 2051279 h 6858000"/>
              <a:gd name="connsiteX178" fmla="*/ 976512 w 6572708"/>
              <a:gd name="connsiteY178" fmla="*/ 2050269 h 6858000"/>
              <a:gd name="connsiteX179" fmla="*/ 1000665 w 6572708"/>
              <a:gd name="connsiteY179" fmla="*/ 2030946 h 6858000"/>
              <a:gd name="connsiteX180" fmla="*/ 1001735 w 6572708"/>
              <a:gd name="connsiteY180" fmla="*/ 2027284 h 6858000"/>
              <a:gd name="connsiteX181" fmla="*/ 1020214 w 6572708"/>
              <a:gd name="connsiteY181" fmla="*/ 2016095 h 6858000"/>
              <a:gd name="connsiteX182" fmla="*/ 1028302 w 6572708"/>
              <a:gd name="connsiteY182" fmla="*/ 2009567 h 6858000"/>
              <a:gd name="connsiteX183" fmla="*/ 1033598 w 6572708"/>
              <a:gd name="connsiteY183" fmla="*/ 2009267 h 6858000"/>
              <a:gd name="connsiteX184" fmla="*/ 1044008 w 6572708"/>
              <a:gd name="connsiteY184" fmla="*/ 1998844 h 6858000"/>
              <a:gd name="connsiteX185" fmla="*/ 1044069 w 6572708"/>
              <a:gd name="connsiteY185" fmla="*/ 1997063 h 6858000"/>
              <a:gd name="connsiteX186" fmla="*/ 1056878 w 6572708"/>
              <a:gd name="connsiteY186" fmla="*/ 1990634 h 6858000"/>
              <a:gd name="connsiteX187" fmla="*/ 1072722 w 6572708"/>
              <a:gd name="connsiteY187" fmla="*/ 1987868 h 6858000"/>
              <a:gd name="connsiteX188" fmla="*/ 1145252 w 6572708"/>
              <a:gd name="connsiteY188" fmla="*/ 1891028 h 6858000"/>
              <a:gd name="connsiteX189" fmla="*/ 1226890 w 6572708"/>
              <a:gd name="connsiteY189" fmla="*/ 1845992 h 6858000"/>
              <a:gd name="connsiteX190" fmla="*/ 1323685 w 6572708"/>
              <a:gd name="connsiteY190" fmla="*/ 1758717 h 6858000"/>
              <a:gd name="connsiteX191" fmla="*/ 1398273 w 6572708"/>
              <a:gd name="connsiteY191" fmla="*/ 1627389 h 6858000"/>
              <a:gd name="connsiteX192" fmla="*/ 1417786 w 6572708"/>
              <a:gd name="connsiteY192" fmla="*/ 1591233 h 6858000"/>
              <a:gd name="connsiteX193" fmla="*/ 1456144 w 6572708"/>
              <a:gd name="connsiteY193" fmla="*/ 1570271 h 6858000"/>
              <a:gd name="connsiteX194" fmla="*/ 1458351 w 6572708"/>
              <a:gd name="connsiteY194" fmla="*/ 1554550 h 6858000"/>
              <a:gd name="connsiteX195" fmla="*/ 1458500 w 6572708"/>
              <a:gd name="connsiteY195" fmla="*/ 1551719 h 6858000"/>
              <a:gd name="connsiteX196" fmla="*/ 1464150 w 6572708"/>
              <a:gd name="connsiteY196" fmla="*/ 1542986 h 6858000"/>
              <a:gd name="connsiteX197" fmla="*/ 1459426 w 6572708"/>
              <a:gd name="connsiteY197" fmla="*/ 1537283 h 6858000"/>
              <a:gd name="connsiteX198" fmla="*/ 1463401 w 6572708"/>
              <a:gd name="connsiteY198" fmla="*/ 1521818 h 6858000"/>
              <a:gd name="connsiteX199" fmla="*/ 1475565 w 6572708"/>
              <a:gd name="connsiteY199" fmla="*/ 1506648 h 6858000"/>
              <a:gd name="connsiteX200" fmla="*/ 1540362 w 6572708"/>
              <a:gd name="connsiteY200" fmla="*/ 1438265 h 6858000"/>
              <a:gd name="connsiteX201" fmla="*/ 1575141 w 6572708"/>
              <a:gd name="connsiteY201" fmla="*/ 1395238 h 6858000"/>
              <a:gd name="connsiteX202" fmla="*/ 1582090 w 6572708"/>
              <a:gd name="connsiteY202" fmla="*/ 1375575 h 6858000"/>
              <a:gd name="connsiteX203" fmla="*/ 1596005 w 6572708"/>
              <a:gd name="connsiteY203" fmla="*/ 1350347 h 6858000"/>
              <a:gd name="connsiteX204" fmla="*/ 1615711 w 6572708"/>
              <a:gd name="connsiteY204" fmla="*/ 1303251 h 6858000"/>
              <a:gd name="connsiteX205" fmla="*/ 1650622 w 6572708"/>
              <a:gd name="connsiteY205" fmla="*/ 1244447 h 6858000"/>
              <a:gd name="connsiteX206" fmla="*/ 1702792 w 6572708"/>
              <a:gd name="connsiteY206" fmla="*/ 1215797 h 6858000"/>
              <a:gd name="connsiteX207" fmla="*/ 1700885 w 6572708"/>
              <a:gd name="connsiteY207" fmla="*/ 1209814 h 6858000"/>
              <a:gd name="connsiteX208" fmla="*/ 1723848 w 6572708"/>
              <a:gd name="connsiteY208" fmla="*/ 1183123 h 6858000"/>
              <a:gd name="connsiteX209" fmla="*/ 1759968 w 6572708"/>
              <a:gd name="connsiteY209" fmla="*/ 1166871 h 6858000"/>
              <a:gd name="connsiteX210" fmla="*/ 1767742 w 6572708"/>
              <a:gd name="connsiteY210" fmla="*/ 1158484 h 6858000"/>
              <a:gd name="connsiteX211" fmla="*/ 1773870 w 6572708"/>
              <a:gd name="connsiteY211" fmla="*/ 1125979 h 6858000"/>
              <a:gd name="connsiteX212" fmla="*/ 1767392 w 6572708"/>
              <a:gd name="connsiteY212" fmla="*/ 1121685 h 6858000"/>
              <a:gd name="connsiteX213" fmla="*/ 1770175 w 6572708"/>
              <a:gd name="connsiteY213" fmla="*/ 1112182 h 6858000"/>
              <a:gd name="connsiteX214" fmla="*/ 1769418 w 6572708"/>
              <a:gd name="connsiteY214" fmla="*/ 1109483 h 6858000"/>
              <a:gd name="connsiteX215" fmla="*/ 1766580 w 6572708"/>
              <a:gd name="connsiteY215" fmla="*/ 1094184 h 6858000"/>
              <a:gd name="connsiteX216" fmla="*/ 1797677 w 6572708"/>
              <a:gd name="connsiteY216" fmla="*/ 1065740 h 6858000"/>
              <a:gd name="connsiteX217" fmla="*/ 1805371 w 6572708"/>
              <a:gd name="connsiteY217" fmla="*/ 1027273 h 6858000"/>
              <a:gd name="connsiteX218" fmla="*/ 1882128 w 6572708"/>
              <a:gd name="connsiteY218" fmla="*/ 887059 h 6858000"/>
              <a:gd name="connsiteX219" fmla="*/ 1922110 w 6572708"/>
              <a:gd name="connsiteY219" fmla="*/ 824781 h 6858000"/>
              <a:gd name="connsiteX220" fmla="*/ 1970558 w 6572708"/>
              <a:gd name="connsiteY220" fmla="*/ 721635 h 6858000"/>
              <a:gd name="connsiteX221" fmla="*/ 1974257 w 6572708"/>
              <a:gd name="connsiteY221" fmla="*/ 713733 h 6858000"/>
              <a:gd name="connsiteX222" fmla="*/ 1971701 w 6572708"/>
              <a:gd name="connsiteY222" fmla="*/ 704563 h 6858000"/>
              <a:gd name="connsiteX223" fmla="*/ 1966819 w 6572708"/>
              <a:gd name="connsiteY223" fmla="*/ 628924 h 6858000"/>
              <a:gd name="connsiteX224" fmla="*/ 1956004 w 6572708"/>
              <a:gd name="connsiteY224" fmla="*/ 621102 h 6858000"/>
              <a:gd name="connsiteX225" fmla="*/ 1948613 w 6572708"/>
              <a:gd name="connsiteY225" fmla="*/ 609156 h 6858000"/>
              <a:gd name="connsiteX226" fmla="*/ 1949145 w 6572708"/>
              <a:gd name="connsiteY226" fmla="*/ 606753 h 6858000"/>
              <a:gd name="connsiteX227" fmla="*/ 1944819 w 6572708"/>
              <a:gd name="connsiteY227" fmla="*/ 590072 h 6858000"/>
              <a:gd name="connsiteX228" fmla="*/ 1941001 w 6572708"/>
              <a:gd name="connsiteY228" fmla="*/ 588296 h 6858000"/>
              <a:gd name="connsiteX229" fmla="*/ 1937134 w 6572708"/>
              <a:gd name="connsiteY229" fmla="*/ 577443 h 6858000"/>
              <a:gd name="connsiteX230" fmla="*/ 1927092 w 6572708"/>
              <a:gd name="connsiteY230" fmla="*/ 557642 h 6858000"/>
              <a:gd name="connsiteX231" fmla="*/ 1927484 w 6572708"/>
              <a:gd name="connsiteY231" fmla="*/ 552451 h 6858000"/>
              <a:gd name="connsiteX232" fmla="*/ 1915874 w 6572708"/>
              <a:gd name="connsiteY232" fmla="*/ 520271 h 6858000"/>
              <a:gd name="connsiteX233" fmla="*/ 1916793 w 6572708"/>
              <a:gd name="connsiteY233" fmla="*/ 519123 h 6858000"/>
              <a:gd name="connsiteX234" fmla="*/ 1918236 w 6572708"/>
              <a:gd name="connsiteY234" fmla="*/ 506970 h 6858000"/>
              <a:gd name="connsiteX235" fmla="*/ 1918529 w 6572708"/>
              <a:gd name="connsiteY235" fmla="*/ 485354 h 6858000"/>
              <a:gd name="connsiteX236" fmla="*/ 1932556 w 6572708"/>
              <a:gd name="connsiteY236" fmla="*/ 426779 h 6858000"/>
              <a:gd name="connsiteX237" fmla="*/ 1920572 w 6572708"/>
              <a:gd name="connsiteY237" fmla="*/ 393150 h 6858000"/>
              <a:gd name="connsiteX238" fmla="*/ 1918744 w 6572708"/>
              <a:gd name="connsiteY238" fmla="*/ 385981 h 6858000"/>
              <a:gd name="connsiteX239" fmla="*/ 1918949 w 6572708"/>
              <a:gd name="connsiteY239" fmla="*/ 385674 h 6858000"/>
              <a:gd name="connsiteX240" fmla="*/ 1917499 w 6572708"/>
              <a:gd name="connsiteY240" fmla="*/ 377782 h 6858000"/>
              <a:gd name="connsiteX241" fmla="*/ 1915412 w 6572708"/>
              <a:gd name="connsiteY241" fmla="*/ 372914 h 6858000"/>
              <a:gd name="connsiteX242" fmla="*/ 1911865 w 6572708"/>
              <a:gd name="connsiteY242" fmla="*/ 359009 h 6858000"/>
              <a:gd name="connsiteX243" fmla="*/ 1912244 w 6572708"/>
              <a:gd name="connsiteY243" fmla="*/ 353121 h 6858000"/>
              <a:gd name="connsiteX244" fmla="*/ 1933610 w 6572708"/>
              <a:gd name="connsiteY244" fmla="*/ 297387 h 6858000"/>
              <a:gd name="connsiteX245" fmla="*/ 1939454 w 6572708"/>
              <a:gd name="connsiteY245" fmla="*/ 194719 h 6858000"/>
              <a:gd name="connsiteX246" fmla="*/ 1942001 w 6572708"/>
              <a:gd name="connsiteY246" fmla="*/ 93227 h 6858000"/>
              <a:gd name="connsiteX247" fmla="*/ 1941351 w 6572708"/>
              <a:gd name="connsiteY247" fmla="*/ 56555 h 6858000"/>
              <a:gd name="connsiteX248" fmla="*/ 1950955 w 6572708"/>
              <a:gd name="connsiteY248" fmla="*/ 5312 h 6858000"/>
              <a:gd name="connsiteX249" fmla="*/ 1949546 w 6572708"/>
              <a:gd name="connsiteY249"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758 w 6572708"/>
              <a:gd name="connsiteY56" fmla="*/ 5250149 h 6858000"/>
              <a:gd name="connsiteX57" fmla="*/ 317275 w 6572708"/>
              <a:gd name="connsiteY57" fmla="*/ 5230130 h 6858000"/>
              <a:gd name="connsiteX58" fmla="*/ 329641 w 6572708"/>
              <a:gd name="connsiteY58" fmla="*/ 5216534 h 6858000"/>
              <a:gd name="connsiteX59" fmla="*/ 329088 w 6572708"/>
              <a:gd name="connsiteY59" fmla="*/ 5211732 h 6858000"/>
              <a:gd name="connsiteX60" fmla="*/ 299864 w 6572708"/>
              <a:gd name="connsiteY60" fmla="*/ 5063838 h 6858000"/>
              <a:gd name="connsiteX61" fmla="*/ 323140 w 6572708"/>
              <a:gd name="connsiteY61" fmla="*/ 5036513 h 6858000"/>
              <a:gd name="connsiteX62" fmla="*/ 323855 w 6572708"/>
              <a:gd name="connsiteY62" fmla="*/ 4827737 h 6858000"/>
              <a:gd name="connsiteX63" fmla="*/ 333687 w 6572708"/>
              <a:gd name="connsiteY63" fmla="*/ 4774692 h 6858000"/>
              <a:gd name="connsiteX64" fmla="*/ 322637 w 6572708"/>
              <a:gd name="connsiteY64" fmla="*/ 4727427 h 6858000"/>
              <a:gd name="connsiteX65" fmla="*/ 330798 w 6572708"/>
              <a:gd name="connsiteY65" fmla="*/ 4708193 h 6858000"/>
              <a:gd name="connsiteX66" fmla="*/ 332420 w 6572708"/>
              <a:gd name="connsiteY66" fmla="*/ 4704882 h 6858000"/>
              <a:gd name="connsiteX67" fmla="*/ 334216 w 6572708"/>
              <a:gd name="connsiteY67" fmla="*/ 4691500 h 6858000"/>
              <a:gd name="connsiteX68" fmla="*/ 340601 w 6572708"/>
              <a:gd name="connsiteY68" fmla="*/ 4687895 h 6858000"/>
              <a:gd name="connsiteX69" fmla="*/ 347516 w 6572708"/>
              <a:gd name="connsiteY69" fmla="*/ 4667873 h 6858000"/>
              <a:gd name="connsiteX70" fmla="*/ 349175 w 6572708"/>
              <a:gd name="connsiteY70" fmla="*/ 4643189 h 6858000"/>
              <a:gd name="connsiteX71" fmla="*/ 350492 w 6572708"/>
              <a:gd name="connsiteY71" fmla="*/ 4525833 h 6858000"/>
              <a:gd name="connsiteX72" fmla="*/ 355031 w 6572708"/>
              <a:gd name="connsiteY72" fmla="*/ 4455649 h 6858000"/>
              <a:gd name="connsiteX73" fmla="*/ 362651 w 6572708"/>
              <a:gd name="connsiteY73" fmla="*/ 4429036 h 6858000"/>
              <a:gd name="connsiteX74" fmla="*/ 369327 w 6572708"/>
              <a:gd name="connsiteY74" fmla="*/ 4391840 h 6858000"/>
              <a:gd name="connsiteX75" fmla="*/ 371272 w 6572708"/>
              <a:gd name="connsiteY75" fmla="*/ 4358845 h 6858000"/>
              <a:gd name="connsiteX76" fmla="*/ 382342 w 6572708"/>
              <a:gd name="connsiteY76" fmla="*/ 4333764 h 6858000"/>
              <a:gd name="connsiteX77" fmla="*/ 381365 w 6572708"/>
              <a:gd name="connsiteY77" fmla="*/ 4331730 h 6858000"/>
              <a:gd name="connsiteX78" fmla="*/ 364244 w 6572708"/>
              <a:gd name="connsiteY78" fmla="*/ 4309700 h 6858000"/>
              <a:gd name="connsiteX79" fmla="*/ 363377 w 6572708"/>
              <a:gd name="connsiteY79" fmla="*/ 4285388 h 6858000"/>
              <a:gd name="connsiteX80" fmla="*/ 357697 w 6572708"/>
              <a:gd name="connsiteY80" fmla="*/ 4266169 h 6858000"/>
              <a:gd name="connsiteX81" fmla="*/ 356998 w 6572708"/>
              <a:gd name="connsiteY81" fmla="*/ 4247672 h 6858000"/>
              <a:gd name="connsiteX82" fmla="*/ 357549 w 6572708"/>
              <a:gd name="connsiteY82" fmla="*/ 4237120 h 6858000"/>
              <a:gd name="connsiteX83" fmla="*/ 358116 w 6572708"/>
              <a:gd name="connsiteY83" fmla="*/ 4232936 h 6858000"/>
              <a:gd name="connsiteX84" fmla="*/ 366243 w 6572708"/>
              <a:gd name="connsiteY84" fmla="*/ 4224051 h 6858000"/>
              <a:gd name="connsiteX85" fmla="*/ 363841 w 6572708"/>
              <a:gd name="connsiteY85" fmla="*/ 4211782 h 6858000"/>
              <a:gd name="connsiteX86" fmla="*/ 372159 w 6572708"/>
              <a:gd name="connsiteY86" fmla="*/ 4198810 h 6858000"/>
              <a:gd name="connsiteX87" fmla="*/ 366211 w 6572708"/>
              <a:gd name="connsiteY87" fmla="*/ 4195262 h 6858000"/>
              <a:gd name="connsiteX88" fmla="*/ 360561 w 6572708"/>
              <a:gd name="connsiteY88" fmla="*/ 4184054 h 6858000"/>
              <a:gd name="connsiteX89" fmla="*/ 373972 w 6572708"/>
              <a:gd name="connsiteY89" fmla="*/ 4155792 h 6858000"/>
              <a:gd name="connsiteX90" fmla="*/ 373150 w 6572708"/>
              <a:gd name="connsiteY90" fmla="*/ 4150364 h 6858000"/>
              <a:gd name="connsiteX91" fmla="*/ 383773 w 6572708"/>
              <a:gd name="connsiteY91" fmla="*/ 4132084 h 6858000"/>
              <a:gd name="connsiteX92" fmla="*/ 389140 w 6572708"/>
              <a:gd name="connsiteY92" fmla="*/ 4115873 h 6858000"/>
              <a:gd name="connsiteX93" fmla="*/ 378846 w 6572708"/>
              <a:gd name="connsiteY93" fmla="*/ 4082551 h 6858000"/>
              <a:gd name="connsiteX94" fmla="*/ 368001 w 6572708"/>
              <a:gd name="connsiteY94" fmla="*/ 3968090 h 6858000"/>
              <a:gd name="connsiteX95" fmla="*/ 372661 w 6572708"/>
              <a:gd name="connsiteY95" fmla="*/ 3881355 h 6858000"/>
              <a:gd name="connsiteX96" fmla="*/ 379210 w 6572708"/>
              <a:gd name="connsiteY96" fmla="*/ 3850569 h 6858000"/>
              <a:gd name="connsiteX97" fmla="*/ 389880 w 6572708"/>
              <a:gd name="connsiteY97" fmla="*/ 3798988 h 6858000"/>
              <a:gd name="connsiteX98" fmla="*/ 409909 w 6572708"/>
              <a:gd name="connsiteY98" fmla="*/ 3760424 h 6858000"/>
              <a:gd name="connsiteX99" fmla="*/ 414051 w 6572708"/>
              <a:gd name="connsiteY99" fmla="*/ 3717298 h 6858000"/>
              <a:gd name="connsiteX100" fmla="*/ 399424 w 6572708"/>
              <a:gd name="connsiteY100" fmla="*/ 3707291 h 6858000"/>
              <a:gd name="connsiteX101" fmla="*/ 394460 w 6572708"/>
              <a:gd name="connsiteY101" fmla="*/ 3673415 h 6858000"/>
              <a:gd name="connsiteX102" fmla="*/ 408918 w 6572708"/>
              <a:gd name="connsiteY102" fmla="*/ 3661155 h 6858000"/>
              <a:gd name="connsiteX103" fmla="*/ 425028 w 6572708"/>
              <a:gd name="connsiteY103" fmla="*/ 3591166 h 6858000"/>
              <a:gd name="connsiteX104" fmla="*/ 430292 w 6572708"/>
              <a:gd name="connsiteY104" fmla="*/ 3550801 h 6858000"/>
              <a:gd name="connsiteX105" fmla="*/ 437149 w 6572708"/>
              <a:gd name="connsiteY105" fmla="*/ 3497399 h 6858000"/>
              <a:gd name="connsiteX106" fmla="*/ 442017 w 6572708"/>
              <a:gd name="connsiteY106" fmla="*/ 3474143 h 6858000"/>
              <a:gd name="connsiteX107" fmla="*/ 437175 w 6572708"/>
              <a:gd name="connsiteY107" fmla="*/ 3463057 h 6858000"/>
              <a:gd name="connsiteX108" fmla="*/ 438483 w 6572708"/>
              <a:gd name="connsiteY108" fmla="*/ 3457563 h 6858000"/>
              <a:gd name="connsiteX109" fmla="*/ 438642 w 6572708"/>
              <a:gd name="connsiteY109" fmla="*/ 3439053 h 6858000"/>
              <a:gd name="connsiteX110" fmla="*/ 439678 w 6572708"/>
              <a:gd name="connsiteY110" fmla="*/ 3428537 h 6858000"/>
              <a:gd name="connsiteX111" fmla="*/ 440437 w 6572708"/>
              <a:gd name="connsiteY111" fmla="*/ 3424381 h 6858000"/>
              <a:gd name="connsiteX112" fmla="*/ 448781 w 6572708"/>
              <a:gd name="connsiteY112" fmla="*/ 3416042 h 6858000"/>
              <a:gd name="connsiteX113" fmla="*/ 448765 w 6572708"/>
              <a:gd name="connsiteY113" fmla="*/ 3414504 h 6858000"/>
              <a:gd name="connsiteX114" fmla="*/ 447134 w 6572708"/>
              <a:gd name="connsiteY114" fmla="*/ 3403498 h 6858000"/>
              <a:gd name="connsiteX115" fmla="*/ 452387 w 6572708"/>
              <a:gd name="connsiteY115" fmla="*/ 3396070 h 6858000"/>
              <a:gd name="connsiteX116" fmla="*/ 453996 w 6572708"/>
              <a:gd name="connsiteY116" fmla="*/ 3389553 h 6858000"/>
              <a:gd name="connsiteX117" fmla="*/ 450265 w 6572708"/>
              <a:gd name="connsiteY117" fmla="*/ 3387098 h 6858000"/>
              <a:gd name="connsiteX118" fmla="*/ 445137 w 6572708"/>
              <a:gd name="connsiteY118" fmla="*/ 3375655 h 6858000"/>
              <a:gd name="connsiteX119" fmla="*/ 453359 w 6572708"/>
              <a:gd name="connsiteY119" fmla="*/ 3367050 h 6858000"/>
              <a:gd name="connsiteX120" fmla="*/ 459842 w 6572708"/>
              <a:gd name="connsiteY120" fmla="*/ 3348005 h 6858000"/>
              <a:gd name="connsiteX121" fmla="*/ 459268 w 6572708"/>
              <a:gd name="connsiteY121" fmla="*/ 3342546 h 6858000"/>
              <a:gd name="connsiteX122" fmla="*/ 470590 w 6572708"/>
              <a:gd name="connsiteY122" fmla="*/ 3324958 h 6858000"/>
              <a:gd name="connsiteX123" fmla="*/ 468579 w 6572708"/>
              <a:gd name="connsiteY123" fmla="*/ 3306990 h 6858000"/>
              <a:gd name="connsiteX124" fmla="*/ 480123 w 6572708"/>
              <a:gd name="connsiteY124" fmla="*/ 3295094 h 6858000"/>
              <a:gd name="connsiteX125" fmla="*/ 482298 w 6572708"/>
              <a:gd name="connsiteY125" fmla="*/ 3293541 h 6858000"/>
              <a:gd name="connsiteX126" fmla="*/ 489102 w 6572708"/>
              <a:gd name="connsiteY126" fmla="*/ 3262198 h 6858000"/>
              <a:gd name="connsiteX127" fmla="*/ 497561 w 6572708"/>
              <a:gd name="connsiteY127" fmla="*/ 3253284 h 6858000"/>
              <a:gd name="connsiteX128" fmla="*/ 522157 w 6572708"/>
              <a:gd name="connsiteY128" fmla="*/ 3192563 h 6858000"/>
              <a:gd name="connsiteX129" fmla="*/ 529302 w 6572708"/>
              <a:gd name="connsiteY129" fmla="*/ 3175520 h 6858000"/>
              <a:gd name="connsiteX130" fmla="*/ 528284 w 6572708"/>
              <a:gd name="connsiteY130" fmla="*/ 3160058 h 6858000"/>
              <a:gd name="connsiteX131" fmla="*/ 521806 w 6572708"/>
              <a:gd name="connsiteY131" fmla="*/ 3155764 h 6858000"/>
              <a:gd name="connsiteX132" fmla="*/ 524589 w 6572708"/>
              <a:gd name="connsiteY132" fmla="*/ 3146261 h 6858000"/>
              <a:gd name="connsiteX133" fmla="*/ 523832 w 6572708"/>
              <a:gd name="connsiteY133" fmla="*/ 3143561 h 6858000"/>
              <a:gd name="connsiteX134" fmla="*/ 520994 w 6572708"/>
              <a:gd name="connsiteY134" fmla="*/ 3128263 h 6858000"/>
              <a:gd name="connsiteX135" fmla="*/ 552091 w 6572708"/>
              <a:gd name="connsiteY135" fmla="*/ 3099818 h 6858000"/>
              <a:gd name="connsiteX136" fmla="*/ 618216 w 6572708"/>
              <a:gd name="connsiteY136" fmla="*/ 2895965 h 6858000"/>
              <a:gd name="connsiteX137" fmla="*/ 724973 w 6572708"/>
              <a:gd name="connsiteY137" fmla="*/ 2755713 h 6858000"/>
              <a:gd name="connsiteX138" fmla="*/ 765538 w 6572708"/>
              <a:gd name="connsiteY138" fmla="*/ 2648081 h 6858000"/>
              <a:gd name="connsiteX139" fmla="*/ 780267 w 6572708"/>
              <a:gd name="connsiteY139" fmla="*/ 2641879 h 6858000"/>
              <a:gd name="connsiteX140" fmla="*/ 790836 w 6572708"/>
              <a:gd name="connsiteY140" fmla="*/ 2632919 h 6858000"/>
              <a:gd name="connsiteX141" fmla="*/ 790328 w 6572708"/>
              <a:gd name="connsiteY141" fmla="*/ 2631229 h 6858000"/>
              <a:gd name="connsiteX142" fmla="*/ 797257 w 6572708"/>
              <a:gd name="connsiteY142" fmla="*/ 2619054 h 6858000"/>
              <a:gd name="connsiteX143" fmla="*/ 802383 w 6572708"/>
              <a:gd name="connsiteY143" fmla="*/ 2617568 h 6858000"/>
              <a:gd name="connsiteX144" fmla="*/ 808267 w 6572708"/>
              <a:gd name="connsiteY144" fmla="*/ 2609586 h 6858000"/>
              <a:gd name="connsiteX145" fmla="*/ 822908 w 6572708"/>
              <a:gd name="connsiteY145" fmla="*/ 2594856 h 6858000"/>
              <a:gd name="connsiteX146" fmla="*/ 822791 w 6572708"/>
              <a:gd name="connsiteY146" fmla="*/ 2591164 h 6858000"/>
              <a:gd name="connsiteX147" fmla="*/ 840423 w 6572708"/>
              <a:gd name="connsiteY147" fmla="*/ 2567492 h 6858000"/>
              <a:gd name="connsiteX148" fmla="*/ 839313 w 6572708"/>
              <a:gd name="connsiteY148" fmla="*/ 2566722 h 6858000"/>
              <a:gd name="connsiteX149" fmla="*/ 838361 w 6572708"/>
              <a:gd name="connsiteY149" fmla="*/ 2558109 h 6858000"/>
              <a:gd name="connsiteX150" fmla="*/ 839637 w 6572708"/>
              <a:gd name="connsiteY150" fmla="*/ 2542662 h 6858000"/>
              <a:gd name="connsiteX151" fmla="*/ 825800 w 6572708"/>
              <a:gd name="connsiteY151" fmla="*/ 2501548 h 6858000"/>
              <a:gd name="connsiteX152" fmla="*/ 844035 w 6572708"/>
              <a:gd name="connsiteY152" fmla="*/ 2476819 h 6858000"/>
              <a:gd name="connsiteX153" fmla="*/ 846972 w 6572708"/>
              <a:gd name="connsiteY153" fmla="*/ 2471590 h 6858000"/>
              <a:gd name="connsiteX154" fmla="*/ 846730 w 6572708"/>
              <a:gd name="connsiteY154" fmla="*/ 2471378 h 6858000"/>
              <a:gd name="connsiteX155" fmla="*/ 849228 w 6572708"/>
              <a:gd name="connsiteY155" fmla="*/ 2465654 h 6858000"/>
              <a:gd name="connsiteX156" fmla="*/ 852330 w 6572708"/>
              <a:gd name="connsiteY156" fmla="*/ 2462052 h 6858000"/>
              <a:gd name="connsiteX157" fmla="*/ 858029 w 6572708"/>
              <a:gd name="connsiteY157" fmla="*/ 2451906 h 6858000"/>
              <a:gd name="connsiteX158" fmla="*/ 857986 w 6572708"/>
              <a:gd name="connsiteY158" fmla="*/ 2447716 h 6858000"/>
              <a:gd name="connsiteX159" fmla="*/ 855075 w 6572708"/>
              <a:gd name="connsiteY159" fmla="*/ 2445047 h 6858000"/>
              <a:gd name="connsiteX160" fmla="*/ 856006 w 6572708"/>
              <a:gd name="connsiteY160" fmla="*/ 2444265 h 6858000"/>
              <a:gd name="connsiteX161" fmla="*/ 856444 w 6572708"/>
              <a:gd name="connsiteY161" fmla="*/ 2421759 h 6858000"/>
              <a:gd name="connsiteX162" fmla="*/ 868981 w 6572708"/>
              <a:gd name="connsiteY162" fmla="*/ 2375200 h 6858000"/>
              <a:gd name="connsiteX163" fmla="*/ 880811 w 6572708"/>
              <a:gd name="connsiteY163" fmla="*/ 2350147 h 6858000"/>
              <a:gd name="connsiteX164" fmla="*/ 908124 w 6572708"/>
              <a:gd name="connsiteY164" fmla="*/ 2279761 h 6858000"/>
              <a:gd name="connsiteX165" fmla="*/ 931678 w 6572708"/>
              <a:gd name="connsiteY165" fmla="*/ 2207772 h 6858000"/>
              <a:gd name="connsiteX166" fmla="*/ 921761 w 6572708"/>
              <a:gd name="connsiteY166" fmla="*/ 2164302 h 6858000"/>
              <a:gd name="connsiteX167" fmla="*/ 923058 w 6572708"/>
              <a:gd name="connsiteY167" fmla="*/ 2160162 h 6858000"/>
              <a:gd name="connsiteX168" fmla="*/ 931663 w 6572708"/>
              <a:gd name="connsiteY168" fmla="*/ 2151458 h 6858000"/>
              <a:gd name="connsiteX169" fmla="*/ 935730 w 6572708"/>
              <a:gd name="connsiteY169" fmla="*/ 2148616 h 6858000"/>
              <a:gd name="connsiteX170" fmla="*/ 939910 w 6572708"/>
              <a:gd name="connsiteY170" fmla="*/ 2143540 h 6858000"/>
              <a:gd name="connsiteX171" fmla="*/ 939746 w 6572708"/>
              <a:gd name="connsiteY171" fmla="*/ 2143278 h 6858000"/>
              <a:gd name="connsiteX172" fmla="*/ 944182 w 6572708"/>
              <a:gd name="connsiteY172" fmla="*/ 2138791 h 6858000"/>
              <a:gd name="connsiteX173" fmla="*/ 969240 w 6572708"/>
              <a:gd name="connsiteY173" fmla="*/ 2118565 h 6858000"/>
              <a:gd name="connsiteX174" fmla="*/ 969333 w 6572708"/>
              <a:gd name="connsiteY174" fmla="*/ 2074914 h 6858000"/>
              <a:gd name="connsiteX175" fmla="*/ 975462 w 6572708"/>
              <a:gd name="connsiteY175" fmla="*/ 2059981 h 6858000"/>
              <a:gd name="connsiteX176" fmla="*/ 977313 w 6572708"/>
              <a:gd name="connsiteY176" fmla="*/ 2051279 h 6858000"/>
              <a:gd name="connsiteX177" fmla="*/ 976512 w 6572708"/>
              <a:gd name="connsiteY177" fmla="*/ 2050269 h 6858000"/>
              <a:gd name="connsiteX178" fmla="*/ 1000665 w 6572708"/>
              <a:gd name="connsiteY178" fmla="*/ 2030946 h 6858000"/>
              <a:gd name="connsiteX179" fmla="*/ 1001735 w 6572708"/>
              <a:gd name="connsiteY179" fmla="*/ 2027284 h 6858000"/>
              <a:gd name="connsiteX180" fmla="*/ 1020214 w 6572708"/>
              <a:gd name="connsiteY180" fmla="*/ 2016095 h 6858000"/>
              <a:gd name="connsiteX181" fmla="*/ 1028302 w 6572708"/>
              <a:gd name="connsiteY181" fmla="*/ 2009567 h 6858000"/>
              <a:gd name="connsiteX182" fmla="*/ 1033598 w 6572708"/>
              <a:gd name="connsiteY182" fmla="*/ 2009267 h 6858000"/>
              <a:gd name="connsiteX183" fmla="*/ 1044008 w 6572708"/>
              <a:gd name="connsiteY183" fmla="*/ 1998844 h 6858000"/>
              <a:gd name="connsiteX184" fmla="*/ 1044069 w 6572708"/>
              <a:gd name="connsiteY184" fmla="*/ 1997063 h 6858000"/>
              <a:gd name="connsiteX185" fmla="*/ 1056878 w 6572708"/>
              <a:gd name="connsiteY185" fmla="*/ 1990634 h 6858000"/>
              <a:gd name="connsiteX186" fmla="*/ 1072722 w 6572708"/>
              <a:gd name="connsiteY186" fmla="*/ 1987868 h 6858000"/>
              <a:gd name="connsiteX187" fmla="*/ 1145252 w 6572708"/>
              <a:gd name="connsiteY187" fmla="*/ 1891028 h 6858000"/>
              <a:gd name="connsiteX188" fmla="*/ 1226890 w 6572708"/>
              <a:gd name="connsiteY188" fmla="*/ 1845992 h 6858000"/>
              <a:gd name="connsiteX189" fmla="*/ 1323685 w 6572708"/>
              <a:gd name="connsiteY189" fmla="*/ 1758717 h 6858000"/>
              <a:gd name="connsiteX190" fmla="*/ 1398273 w 6572708"/>
              <a:gd name="connsiteY190" fmla="*/ 1627389 h 6858000"/>
              <a:gd name="connsiteX191" fmla="*/ 1417786 w 6572708"/>
              <a:gd name="connsiteY191" fmla="*/ 1591233 h 6858000"/>
              <a:gd name="connsiteX192" fmla="*/ 1456144 w 6572708"/>
              <a:gd name="connsiteY192" fmla="*/ 1570271 h 6858000"/>
              <a:gd name="connsiteX193" fmla="*/ 1458351 w 6572708"/>
              <a:gd name="connsiteY193" fmla="*/ 1554550 h 6858000"/>
              <a:gd name="connsiteX194" fmla="*/ 1458500 w 6572708"/>
              <a:gd name="connsiteY194" fmla="*/ 1551719 h 6858000"/>
              <a:gd name="connsiteX195" fmla="*/ 1464150 w 6572708"/>
              <a:gd name="connsiteY195" fmla="*/ 1542986 h 6858000"/>
              <a:gd name="connsiteX196" fmla="*/ 1459426 w 6572708"/>
              <a:gd name="connsiteY196" fmla="*/ 1537283 h 6858000"/>
              <a:gd name="connsiteX197" fmla="*/ 1463401 w 6572708"/>
              <a:gd name="connsiteY197" fmla="*/ 1521818 h 6858000"/>
              <a:gd name="connsiteX198" fmla="*/ 1475565 w 6572708"/>
              <a:gd name="connsiteY198" fmla="*/ 1506648 h 6858000"/>
              <a:gd name="connsiteX199" fmla="*/ 1540362 w 6572708"/>
              <a:gd name="connsiteY199" fmla="*/ 1438265 h 6858000"/>
              <a:gd name="connsiteX200" fmla="*/ 1575141 w 6572708"/>
              <a:gd name="connsiteY200" fmla="*/ 1395238 h 6858000"/>
              <a:gd name="connsiteX201" fmla="*/ 1582090 w 6572708"/>
              <a:gd name="connsiteY201" fmla="*/ 1375575 h 6858000"/>
              <a:gd name="connsiteX202" fmla="*/ 1596005 w 6572708"/>
              <a:gd name="connsiteY202" fmla="*/ 1350347 h 6858000"/>
              <a:gd name="connsiteX203" fmla="*/ 1615711 w 6572708"/>
              <a:gd name="connsiteY203" fmla="*/ 1303251 h 6858000"/>
              <a:gd name="connsiteX204" fmla="*/ 1650622 w 6572708"/>
              <a:gd name="connsiteY204" fmla="*/ 1244447 h 6858000"/>
              <a:gd name="connsiteX205" fmla="*/ 1702792 w 6572708"/>
              <a:gd name="connsiteY205" fmla="*/ 1215797 h 6858000"/>
              <a:gd name="connsiteX206" fmla="*/ 1700885 w 6572708"/>
              <a:gd name="connsiteY206" fmla="*/ 1209814 h 6858000"/>
              <a:gd name="connsiteX207" fmla="*/ 1723848 w 6572708"/>
              <a:gd name="connsiteY207" fmla="*/ 1183123 h 6858000"/>
              <a:gd name="connsiteX208" fmla="*/ 1759968 w 6572708"/>
              <a:gd name="connsiteY208" fmla="*/ 1166871 h 6858000"/>
              <a:gd name="connsiteX209" fmla="*/ 1767742 w 6572708"/>
              <a:gd name="connsiteY209" fmla="*/ 1158484 h 6858000"/>
              <a:gd name="connsiteX210" fmla="*/ 1773870 w 6572708"/>
              <a:gd name="connsiteY210" fmla="*/ 1125979 h 6858000"/>
              <a:gd name="connsiteX211" fmla="*/ 1767392 w 6572708"/>
              <a:gd name="connsiteY211" fmla="*/ 1121685 h 6858000"/>
              <a:gd name="connsiteX212" fmla="*/ 1770175 w 6572708"/>
              <a:gd name="connsiteY212" fmla="*/ 1112182 h 6858000"/>
              <a:gd name="connsiteX213" fmla="*/ 1769418 w 6572708"/>
              <a:gd name="connsiteY213" fmla="*/ 1109483 h 6858000"/>
              <a:gd name="connsiteX214" fmla="*/ 1766580 w 6572708"/>
              <a:gd name="connsiteY214" fmla="*/ 1094184 h 6858000"/>
              <a:gd name="connsiteX215" fmla="*/ 1797677 w 6572708"/>
              <a:gd name="connsiteY215" fmla="*/ 1065740 h 6858000"/>
              <a:gd name="connsiteX216" fmla="*/ 1805371 w 6572708"/>
              <a:gd name="connsiteY216" fmla="*/ 1027273 h 6858000"/>
              <a:gd name="connsiteX217" fmla="*/ 1882128 w 6572708"/>
              <a:gd name="connsiteY217" fmla="*/ 887059 h 6858000"/>
              <a:gd name="connsiteX218" fmla="*/ 1922110 w 6572708"/>
              <a:gd name="connsiteY218" fmla="*/ 824781 h 6858000"/>
              <a:gd name="connsiteX219" fmla="*/ 1970558 w 6572708"/>
              <a:gd name="connsiteY219" fmla="*/ 721635 h 6858000"/>
              <a:gd name="connsiteX220" fmla="*/ 1974257 w 6572708"/>
              <a:gd name="connsiteY220" fmla="*/ 713733 h 6858000"/>
              <a:gd name="connsiteX221" fmla="*/ 1971701 w 6572708"/>
              <a:gd name="connsiteY221" fmla="*/ 704563 h 6858000"/>
              <a:gd name="connsiteX222" fmla="*/ 1966819 w 6572708"/>
              <a:gd name="connsiteY222" fmla="*/ 628924 h 6858000"/>
              <a:gd name="connsiteX223" fmla="*/ 1956004 w 6572708"/>
              <a:gd name="connsiteY223" fmla="*/ 621102 h 6858000"/>
              <a:gd name="connsiteX224" fmla="*/ 1948613 w 6572708"/>
              <a:gd name="connsiteY224" fmla="*/ 609156 h 6858000"/>
              <a:gd name="connsiteX225" fmla="*/ 1949145 w 6572708"/>
              <a:gd name="connsiteY225" fmla="*/ 606753 h 6858000"/>
              <a:gd name="connsiteX226" fmla="*/ 1944819 w 6572708"/>
              <a:gd name="connsiteY226" fmla="*/ 590072 h 6858000"/>
              <a:gd name="connsiteX227" fmla="*/ 1941001 w 6572708"/>
              <a:gd name="connsiteY227" fmla="*/ 588296 h 6858000"/>
              <a:gd name="connsiteX228" fmla="*/ 1937134 w 6572708"/>
              <a:gd name="connsiteY228" fmla="*/ 577443 h 6858000"/>
              <a:gd name="connsiteX229" fmla="*/ 1927092 w 6572708"/>
              <a:gd name="connsiteY229" fmla="*/ 557642 h 6858000"/>
              <a:gd name="connsiteX230" fmla="*/ 1927484 w 6572708"/>
              <a:gd name="connsiteY230" fmla="*/ 552451 h 6858000"/>
              <a:gd name="connsiteX231" fmla="*/ 1915874 w 6572708"/>
              <a:gd name="connsiteY231" fmla="*/ 520271 h 6858000"/>
              <a:gd name="connsiteX232" fmla="*/ 1916793 w 6572708"/>
              <a:gd name="connsiteY232" fmla="*/ 519123 h 6858000"/>
              <a:gd name="connsiteX233" fmla="*/ 1918236 w 6572708"/>
              <a:gd name="connsiteY233" fmla="*/ 506970 h 6858000"/>
              <a:gd name="connsiteX234" fmla="*/ 1918529 w 6572708"/>
              <a:gd name="connsiteY234" fmla="*/ 485354 h 6858000"/>
              <a:gd name="connsiteX235" fmla="*/ 1932556 w 6572708"/>
              <a:gd name="connsiteY235" fmla="*/ 426779 h 6858000"/>
              <a:gd name="connsiteX236" fmla="*/ 1920572 w 6572708"/>
              <a:gd name="connsiteY236" fmla="*/ 393150 h 6858000"/>
              <a:gd name="connsiteX237" fmla="*/ 1918744 w 6572708"/>
              <a:gd name="connsiteY237" fmla="*/ 385981 h 6858000"/>
              <a:gd name="connsiteX238" fmla="*/ 1918949 w 6572708"/>
              <a:gd name="connsiteY238" fmla="*/ 385674 h 6858000"/>
              <a:gd name="connsiteX239" fmla="*/ 1917499 w 6572708"/>
              <a:gd name="connsiteY239" fmla="*/ 377782 h 6858000"/>
              <a:gd name="connsiteX240" fmla="*/ 1915412 w 6572708"/>
              <a:gd name="connsiteY240" fmla="*/ 372914 h 6858000"/>
              <a:gd name="connsiteX241" fmla="*/ 1911865 w 6572708"/>
              <a:gd name="connsiteY241" fmla="*/ 359009 h 6858000"/>
              <a:gd name="connsiteX242" fmla="*/ 1912244 w 6572708"/>
              <a:gd name="connsiteY242" fmla="*/ 353121 h 6858000"/>
              <a:gd name="connsiteX243" fmla="*/ 1933610 w 6572708"/>
              <a:gd name="connsiteY243" fmla="*/ 297387 h 6858000"/>
              <a:gd name="connsiteX244" fmla="*/ 1939454 w 6572708"/>
              <a:gd name="connsiteY244" fmla="*/ 194719 h 6858000"/>
              <a:gd name="connsiteX245" fmla="*/ 1942001 w 6572708"/>
              <a:gd name="connsiteY245" fmla="*/ 93227 h 6858000"/>
              <a:gd name="connsiteX246" fmla="*/ 1941351 w 6572708"/>
              <a:gd name="connsiteY246" fmla="*/ 56555 h 6858000"/>
              <a:gd name="connsiteX247" fmla="*/ 1950955 w 6572708"/>
              <a:gd name="connsiteY247" fmla="*/ 5312 h 6858000"/>
              <a:gd name="connsiteX248" fmla="*/ 1949546 w 6572708"/>
              <a:gd name="connsiteY248"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275 w 6572708"/>
              <a:gd name="connsiteY56" fmla="*/ 5230130 h 6858000"/>
              <a:gd name="connsiteX57" fmla="*/ 329641 w 6572708"/>
              <a:gd name="connsiteY57" fmla="*/ 5216534 h 6858000"/>
              <a:gd name="connsiteX58" fmla="*/ 329088 w 6572708"/>
              <a:gd name="connsiteY58" fmla="*/ 5211732 h 6858000"/>
              <a:gd name="connsiteX59" fmla="*/ 299864 w 6572708"/>
              <a:gd name="connsiteY59" fmla="*/ 5063838 h 6858000"/>
              <a:gd name="connsiteX60" fmla="*/ 323140 w 6572708"/>
              <a:gd name="connsiteY60" fmla="*/ 5036513 h 6858000"/>
              <a:gd name="connsiteX61" fmla="*/ 323855 w 6572708"/>
              <a:gd name="connsiteY61" fmla="*/ 4827737 h 6858000"/>
              <a:gd name="connsiteX62" fmla="*/ 333687 w 6572708"/>
              <a:gd name="connsiteY62" fmla="*/ 4774692 h 6858000"/>
              <a:gd name="connsiteX63" fmla="*/ 322637 w 6572708"/>
              <a:gd name="connsiteY63" fmla="*/ 4727427 h 6858000"/>
              <a:gd name="connsiteX64" fmla="*/ 330798 w 6572708"/>
              <a:gd name="connsiteY64" fmla="*/ 4708193 h 6858000"/>
              <a:gd name="connsiteX65" fmla="*/ 332420 w 6572708"/>
              <a:gd name="connsiteY65" fmla="*/ 4704882 h 6858000"/>
              <a:gd name="connsiteX66" fmla="*/ 334216 w 6572708"/>
              <a:gd name="connsiteY66" fmla="*/ 4691500 h 6858000"/>
              <a:gd name="connsiteX67" fmla="*/ 340601 w 6572708"/>
              <a:gd name="connsiteY67" fmla="*/ 4687895 h 6858000"/>
              <a:gd name="connsiteX68" fmla="*/ 347516 w 6572708"/>
              <a:gd name="connsiteY68" fmla="*/ 4667873 h 6858000"/>
              <a:gd name="connsiteX69" fmla="*/ 349175 w 6572708"/>
              <a:gd name="connsiteY69" fmla="*/ 4643189 h 6858000"/>
              <a:gd name="connsiteX70" fmla="*/ 350492 w 6572708"/>
              <a:gd name="connsiteY70" fmla="*/ 4525833 h 6858000"/>
              <a:gd name="connsiteX71" fmla="*/ 355031 w 6572708"/>
              <a:gd name="connsiteY71" fmla="*/ 4455649 h 6858000"/>
              <a:gd name="connsiteX72" fmla="*/ 362651 w 6572708"/>
              <a:gd name="connsiteY72" fmla="*/ 4429036 h 6858000"/>
              <a:gd name="connsiteX73" fmla="*/ 369327 w 6572708"/>
              <a:gd name="connsiteY73" fmla="*/ 4391840 h 6858000"/>
              <a:gd name="connsiteX74" fmla="*/ 371272 w 6572708"/>
              <a:gd name="connsiteY74" fmla="*/ 4358845 h 6858000"/>
              <a:gd name="connsiteX75" fmla="*/ 382342 w 6572708"/>
              <a:gd name="connsiteY75" fmla="*/ 4333764 h 6858000"/>
              <a:gd name="connsiteX76" fmla="*/ 381365 w 6572708"/>
              <a:gd name="connsiteY76" fmla="*/ 4331730 h 6858000"/>
              <a:gd name="connsiteX77" fmla="*/ 364244 w 6572708"/>
              <a:gd name="connsiteY77" fmla="*/ 4309700 h 6858000"/>
              <a:gd name="connsiteX78" fmla="*/ 363377 w 6572708"/>
              <a:gd name="connsiteY78" fmla="*/ 4285388 h 6858000"/>
              <a:gd name="connsiteX79" fmla="*/ 357697 w 6572708"/>
              <a:gd name="connsiteY79" fmla="*/ 4266169 h 6858000"/>
              <a:gd name="connsiteX80" fmla="*/ 356998 w 6572708"/>
              <a:gd name="connsiteY80" fmla="*/ 4247672 h 6858000"/>
              <a:gd name="connsiteX81" fmla="*/ 357549 w 6572708"/>
              <a:gd name="connsiteY81" fmla="*/ 4237120 h 6858000"/>
              <a:gd name="connsiteX82" fmla="*/ 358116 w 6572708"/>
              <a:gd name="connsiteY82" fmla="*/ 4232936 h 6858000"/>
              <a:gd name="connsiteX83" fmla="*/ 366243 w 6572708"/>
              <a:gd name="connsiteY83" fmla="*/ 4224051 h 6858000"/>
              <a:gd name="connsiteX84" fmla="*/ 363841 w 6572708"/>
              <a:gd name="connsiteY84" fmla="*/ 4211782 h 6858000"/>
              <a:gd name="connsiteX85" fmla="*/ 372159 w 6572708"/>
              <a:gd name="connsiteY85" fmla="*/ 4198810 h 6858000"/>
              <a:gd name="connsiteX86" fmla="*/ 366211 w 6572708"/>
              <a:gd name="connsiteY86" fmla="*/ 4195262 h 6858000"/>
              <a:gd name="connsiteX87" fmla="*/ 360561 w 6572708"/>
              <a:gd name="connsiteY87" fmla="*/ 4184054 h 6858000"/>
              <a:gd name="connsiteX88" fmla="*/ 373972 w 6572708"/>
              <a:gd name="connsiteY88" fmla="*/ 4155792 h 6858000"/>
              <a:gd name="connsiteX89" fmla="*/ 373150 w 6572708"/>
              <a:gd name="connsiteY89" fmla="*/ 4150364 h 6858000"/>
              <a:gd name="connsiteX90" fmla="*/ 383773 w 6572708"/>
              <a:gd name="connsiteY90" fmla="*/ 4132084 h 6858000"/>
              <a:gd name="connsiteX91" fmla="*/ 389140 w 6572708"/>
              <a:gd name="connsiteY91" fmla="*/ 4115873 h 6858000"/>
              <a:gd name="connsiteX92" fmla="*/ 378846 w 6572708"/>
              <a:gd name="connsiteY92" fmla="*/ 4082551 h 6858000"/>
              <a:gd name="connsiteX93" fmla="*/ 368001 w 6572708"/>
              <a:gd name="connsiteY93" fmla="*/ 3968090 h 6858000"/>
              <a:gd name="connsiteX94" fmla="*/ 372661 w 6572708"/>
              <a:gd name="connsiteY94" fmla="*/ 3881355 h 6858000"/>
              <a:gd name="connsiteX95" fmla="*/ 379210 w 6572708"/>
              <a:gd name="connsiteY95" fmla="*/ 3850569 h 6858000"/>
              <a:gd name="connsiteX96" fmla="*/ 389880 w 6572708"/>
              <a:gd name="connsiteY96" fmla="*/ 3798988 h 6858000"/>
              <a:gd name="connsiteX97" fmla="*/ 409909 w 6572708"/>
              <a:gd name="connsiteY97" fmla="*/ 3760424 h 6858000"/>
              <a:gd name="connsiteX98" fmla="*/ 414051 w 6572708"/>
              <a:gd name="connsiteY98" fmla="*/ 3717298 h 6858000"/>
              <a:gd name="connsiteX99" fmla="*/ 399424 w 6572708"/>
              <a:gd name="connsiteY99" fmla="*/ 3707291 h 6858000"/>
              <a:gd name="connsiteX100" fmla="*/ 394460 w 6572708"/>
              <a:gd name="connsiteY100" fmla="*/ 3673415 h 6858000"/>
              <a:gd name="connsiteX101" fmla="*/ 408918 w 6572708"/>
              <a:gd name="connsiteY101" fmla="*/ 3661155 h 6858000"/>
              <a:gd name="connsiteX102" fmla="*/ 425028 w 6572708"/>
              <a:gd name="connsiteY102" fmla="*/ 3591166 h 6858000"/>
              <a:gd name="connsiteX103" fmla="*/ 430292 w 6572708"/>
              <a:gd name="connsiteY103" fmla="*/ 3550801 h 6858000"/>
              <a:gd name="connsiteX104" fmla="*/ 437149 w 6572708"/>
              <a:gd name="connsiteY104" fmla="*/ 3497399 h 6858000"/>
              <a:gd name="connsiteX105" fmla="*/ 442017 w 6572708"/>
              <a:gd name="connsiteY105" fmla="*/ 3474143 h 6858000"/>
              <a:gd name="connsiteX106" fmla="*/ 437175 w 6572708"/>
              <a:gd name="connsiteY106" fmla="*/ 3463057 h 6858000"/>
              <a:gd name="connsiteX107" fmla="*/ 438483 w 6572708"/>
              <a:gd name="connsiteY107" fmla="*/ 3457563 h 6858000"/>
              <a:gd name="connsiteX108" fmla="*/ 438642 w 6572708"/>
              <a:gd name="connsiteY108" fmla="*/ 3439053 h 6858000"/>
              <a:gd name="connsiteX109" fmla="*/ 439678 w 6572708"/>
              <a:gd name="connsiteY109" fmla="*/ 3428537 h 6858000"/>
              <a:gd name="connsiteX110" fmla="*/ 440437 w 6572708"/>
              <a:gd name="connsiteY110" fmla="*/ 3424381 h 6858000"/>
              <a:gd name="connsiteX111" fmla="*/ 448781 w 6572708"/>
              <a:gd name="connsiteY111" fmla="*/ 3416042 h 6858000"/>
              <a:gd name="connsiteX112" fmla="*/ 448765 w 6572708"/>
              <a:gd name="connsiteY112" fmla="*/ 3414504 h 6858000"/>
              <a:gd name="connsiteX113" fmla="*/ 447134 w 6572708"/>
              <a:gd name="connsiteY113" fmla="*/ 3403498 h 6858000"/>
              <a:gd name="connsiteX114" fmla="*/ 452387 w 6572708"/>
              <a:gd name="connsiteY114" fmla="*/ 3396070 h 6858000"/>
              <a:gd name="connsiteX115" fmla="*/ 453996 w 6572708"/>
              <a:gd name="connsiteY115" fmla="*/ 3389553 h 6858000"/>
              <a:gd name="connsiteX116" fmla="*/ 450265 w 6572708"/>
              <a:gd name="connsiteY116" fmla="*/ 3387098 h 6858000"/>
              <a:gd name="connsiteX117" fmla="*/ 445137 w 6572708"/>
              <a:gd name="connsiteY117" fmla="*/ 3375655 h 6858000"/>
              <a:gd name="connsiteX118" fmla="*/ 453359 w 6572708"/>
              <a:gd name="connsiteY118" fmla="*/ 3367050 h 6858000"/>
              <a:gd name="connsiteX119" fmla="*/ 459842 w 6572708"/>
              <a:gd name="connsiteY119" fmla="*/ 3348005 h 6858000"/>
              <a:gd name="connsiteX120" fmla="*/ 459268 w 6572708"/>
              <a:gd name="connsiteY120" fmla="*/ 3342546 h 6858000"/>
              <a:gd name="connsiteX121" fmla="*/ 470590 w 6572708"/>
              <a:gd name="connsiteY121" fmla="*/ 3324958 h 6858000"/>
              <a:gd name="connsiteX122" fmla="*/ 468579 w 6572708"/>
              <a:gd name="connsiteY122" fmla="*/ 3306990 h 6858000"/>
              <a:gd name="connsiteX123" fmla="*/ 480123 w 6572708"/>
              <a:gd name="connsiteY123" fmla="*/ 3295094 h 6858000"/>
              <a:gd name="connsiteX124" fmla="*/ 482298 w 6572708"/>
              <a:gd name="connsiteY124" fmla="*/ 3293541 h 6858000"/>
              <a:gd name="connsiteX125" fmla="*/ 489102 w 6572708"/>
              <a:gd name="connsiteY125" fmla="*/ 3262198 h 6858000"/>
              <a:gd name="connsiteX126" fmla="*/ 497561 w 6572708"/>
              <a:gd name="connsiteY126" fmla="*/ 3253284 h 6858000"/>
              <a:gd name="connsiteX127" fmla="*/ 522157 w 6572708"/>
              <a:gd name="connsiteY127" fmla="*/ 3192563 h 6858000"/>
              <a:gd name="connsiteX128" fmla="*/ 529302 w 6572708"/>
              <a:gd name="connsiteY128" fmla="*/ 3175520 h 6858000"/>
              <a:gd name="connsiteX129" fmla="*/ 528284 w 6572708"/>
              <a:gd name="connsiteY129" fmla="*/ 3160058 h 6858000"/>
              <a:gd name="connsiteX130" fmla="*/ 521806 w 6572708"/>
              <a:gd name="connsiteY130" fmla="*/ 3155764 h 6858000"/>
              <a:gd name="connsiteX131" fmla="*/ 524589 w 6572708"/>
              <a:gd name="connsiteY131" fmla="*/ 3146261 h 6858000"/>
              <a:gd name="connsiteX132" fmla="*/ 523832 w 6572708"/>
              <a:gd name="connsiteY132" fmla="*/ 3143561 h 6858000"/>
              <a:gd name="connsiteX133" fmla="*/ 520994 w 6572708"/>
              <a:gd name="connsiteY133" fmla="*/ 3128263 h 6858000"/>
              <a:gd name="connsiteX134" fmla="*/ 552091 w 6572708"/>
              <a:gd name="connsiteY134" fmla="*/ 3099818 h 6858000"/>
              <a:gd name="connsiteX135" fmla="*/ 618216 w 6572708"/>
              <a:gd name="connsiteY135" fmla="*/ 2895965 h 6858000"/>
              <a:gd name="connsiteX136" fmla="*/ 724973 w 6572708"/>
              <a:gd name="connsiteY136" fmla="*/ 2755713 h 6858000"/>
              <a:gd name="connsiteX137" fmla="*/ 765538 w 6572708"/>
              <a:gd name="connsiteY137" fmla="*/ 2648081 h 6858000"/>
              <a:gd name="connsiteX138" fmla="*/ 780267 w 6572708"/>
              <a:gd name="connsiteY138" fmla="*/ 2641879 h 6858000"/>
              <a:gd name="connsiteX139" fmla="*/ 790836 w 6572708"/>
              <a:gd name="connsiteY139" fmla="*/ 2632919 h 6858000"/>
              <a:gd name="connsiteX140" fmla="*/ 790328 w 6572708"/>
              <a:gd name="connsiteY140" fmla="*/ 2631229 h 6858000"/>
              <a:gd name="connsiteX141" fmla="*/ 797257 w 6572708"/>
              <a:gd name="connsiteY141" fmla="*/ 2619054 h 6858000"/>
              <a:gd name="connsiteX142" fmla="*/ 802383 w 6572708"/>
              <a:gd name="connsiteY142" fmla="*/ 2617568 h 6858000"/>
              <a:gd name="connsiteX143" fmla="*/ 808267 w 6572708"/>
              <a:gd name="connsiteY143" fmla="*/ 2609586 h 6858000"/>
              <a:gd name="connsiteX144" fmla="*/ 822908 w 6572708"/>
              <a:gd name="connsiteY144" fmla="*/ 2594856 h 6858000"/>
              <a:gd name="connsiteX145" fmla="*/ 822791 w 6572708"/>
              <a:gd name="connsiteY145" fmla="*/ 2591164 h 6858000"/>
              <a:gd name="connsiteX146" fmla="*/ 840423 w 6572708"/>
              <a:gd name="connsiteY146" fmla="*/ 2567492 h 6858000"/>
              <a:gd name="connsiteX147" fmla="*/ 839313 w 6572708"/>
              <a:gd name="connsiteY147" fmla="*/ 2566722 h 6858000"/>
              <a:gd name="connsiteX148" fmla="*/ 838361 w 6572708"/>
              <a:gd name="connsiteY148" fmla="*/ 2558109 h 6858000"/>
              <a:gd name="connsiteX149" fmla="*/ 839637 w 6572708"/>
              <a:gd name="connsiteY149" fmla="*/ 2542662 h 6858000"/>
              <a:gd name="connsiteX150" fmla="*/ 825800 w 6572708"/>
              <a:gd name="connsiteY150" fmla="*/ 2501548 h 6858000"/>
              <a:gd name="connsiteX151" fmla="*/ 844035 w 6572708"/>
              <a:gd name="connsiteY151" fmla="*/ 2476819 h 6858000"/>
              <a:gd name="connsiteX152" fmla="*/ 846972 w 6572708"/>
              <a:gd name="connsiteY152" fmla="*/ 2471590 h 6858000"/>
              <a:gd name="connsiteX153" fmla="*/ 846730 w 6572708"/>
              <a:gd name="connsiteY153" fmla="*/ 2471378 h 6858000"/>
              <a:gd name="connsiteX154" fmla="*/ 849228 w 6572708"/>
              <a:gd name="connsiteY154" fmla="*/ 2465654 h 6858000"/>
              <a:gd name="connsiteX155" fmla="*/ 852330 w 6572708"/>
              <a:gd name="connsiteY155" fmla="*/ 2462052 h 6858000"/>
              <a:gd name="connsiteX156" fmla="*/ 858029 w 6572708"/>
              <a:gd name="connsiteY156" fmla="*/ 2451906 h 6858000"/>
              <a:gd name="connsiteX157" fmla="*/ 857986 w 6572708"/>
              <a:gd name="connsiteY157" fmla="*/ 2447716 h 6858000"/>
              <a:gd name="connsiteX158" fmla="*/ 855075 w 6572708"/>
              <a:gd name="connsiteY158" fmla="*/ 2445047 h 6858000"/>
              <a:gd name="connsiteX159" fmla="*/ 856006 w 6572708"/>
              <a:gd name="connsiteY159" fmla="*/ 2444265 h 6858000"/>
              <a:gd name="connsiteX160" fmla="*/ 856444 w 6572708"/>
              <a:gd name="connsiteY160" fmla="*/ 2421759 h 6858000"/>
              <a:gd name="connsiteX161" fmla="*/ 868981 w 6572708"/>
              <a:gd name="connsiteY161" fmla="*/ 2375200 h 6858000"/>
              <a:gd name="connsiteX162" fmla="*/ 880811 w 6572708"/>
              <a:gd name="connsiteY162" fmla="*/ 2350147 h 6858000"/>
              <a:gd name="connsiteX163" fmla="*/ 908124 w 6572708"/>
              <a:gd name="connsiteY163" fmla="*/ 2279761 h 6858000"/>
              <a:gd name="connsiteX164" fmla="*/ 931678 w 6572708"/>
              <a:gd name="connsiteY164" fmla="*/ 2207772 h 6858000"/>
              <a:gd name="connsiteX165" fmla="*/ 921761 w 6572708"/>
              <a:gd name="connsiteY165" fmla="*/ 2164302 h 6858000"/>
              <a:gd name="connsiteX166" fmla="*/ 923058 w 6572708"/>
              <a:gd name="connsiteY166" fmla="*/ 2160162 h 6858000"/>
              <a:gd name="connsiteX167" fmla="*/ 931663 w 6572708"/>
              <a:gd name="connsiteY167" fmla="*/ 2151458 h 6858000"/>
              <a:gd name="connsiteX168" fmla="*/ 935730 w 6572708"/>
              <a:gd name="connsiteY168" fmla="*/ 2148616 h 6858000"/>
              <a:gd name="connsiteX169" fmla="*/ 939910 w 6572708"/>
              <a:gd name="connsiteY169" fmla="*/ 2143540 h 6858000"/>
              <a:gd name="connsiteX170" fmla="*/ 939746 w 6572708"/>
              <a:gd name="connsiteY170" fmla="*/ 2143278 h 6858000"/>
              <a:gd name="connsiteX171" fmla="*/ 944182 w 6572708"/>
              <a:gd name="connsiteY171" fmla="*/ 2138791 h 6858000"/>
              <a:gd name="connsiteX172" fmla="*/ 969240 w 6572708"/>
              <a:gd name="connsiteY172" fmla="*/ 2118565 h 6858000"/>
              <a:gd name="connsiteX173" fmla="*/ 969333 w 6572708"/>
              <a:gd name="connsiteY173" fmla="*/ 2074914 h 6858000"/>
              <a:gd name="connsiteX174" fmla="*/ 975462 w 6572708"/>
              <a:gd name="connsiteY174" fmla="*/ 2059981 h 6858000"/>
              <a:gd name="connsiteX175" fmla="*/ 977313 w 6572708"/>
              <a:gd name="connsiteY175" fmla="*/ 2051279 h 6858000"/>
              <a:gd name="connsiteX176" fmla="*/ 976512 w 6572708"/>
              <a:gd name="connsiteY176" fmla="*/ 2050269 h 6858000"/>
              <a:gd name="connsiteX177" fmla="*/ 1000665 w 6572708"/>
              <a:gd name="connsiteY177" fmla="*/ 2030946 h 6858000"/>
              <a:gd name="connsiteX178" fmla="*/ 1001735 w 6572708"/>
              <a:gd name="connsiteY178" fmla="*/ 2027284 h 6858000"/>
              <a:gd name="connsiteX179" fmla="*/ 1020214 w 6572708"/>
              <a:gd name="connsiteY179" fmla="*/ 2016095 h 6858000"/>
              <a:gd name="connsiteX180" fmla="*/ 1028302 w 6572708"/>
              <a:gd name="connsiteY180" fmla="*/ 2009567 h 6858000"/>
              <a:gd name="connsiteX181" fmla="*/ 1033598 w 6572708"/>
              <a:gd name="connsiteY181" fmla="*/ 2009267 h 6858000"/>
              <a:gd name="connsiteX182" fmla="*/ 1044008 w 6572708"/>
              <a:gd name="connsiteY182" fmla="*/ 1998844 h 6858000"/>
              <a:gd name="connsiteX183" fmla="*/ 1044069 w 6572708"/>
              <a:gd name="connsiteY183" fmla="*/ 1997063 h 6858000"/>
              <a:gd name="connsiteX184" fmla="*/ 1056878 w 6572708"/>
              <a:gd name="connsiteY184" fmla="*/ 1990634 h 6858000"/>
              <a:gd name="connsiteX185" fmla="*/ 1072722 w 6572708"/>
              <a:gd name="connsiteY185" fmla="*/ 1987868 h 6858000"/>
              <a:gd name="connsiteX186" fmla="*/ 1145252 w 6572708"/>
              <a:gd name="connsiteY186" fmla="*/ 1891028 h 6858000"/>
              <a:gd name="connsiteX187" fmla="*/ 1226890 w 6572708"/>
              <a:gd name="connsiteY187" fmla="*/ 1845992 h 6858000"/>
              <a:gd name="connsiteX188" fmla="*/ 1323685 w 6572708"/>
              <a:gd name="connsiteY188" fmla="*/ 1758717 h 6858000"/>
              <a:gd name="connsiteX189" fmla="*/ 1398273 w 6572708"/>
              <a:gd name="connsiteY189" fmla="*/ 1627389 h 6858000"/>
              <a:gd name="connsiteX190" fmla="*/ 1417786 w 6572708"/>
              <a:gd name="connsiteY190" fmla="*/ 1591233 h 6858000"/>
              <a:gd name="connsiteX191" fmla="*/ 1456144 w 6572708"/>
              <a:gd name="connsiteY191" fmla="*/ 1570271 h 6858000"/>
              <a:gd name="connsiteX192" fmla="*/ 1458351 w 6572708"/>
              <a:gd name="connsiteY192" fmla="*/ 1554550 h 6858000"/>
              <a:gd name="connsiteX193" fmla="*/ 1458500 w 6572708"/>
              <a:gd name="connsiteY193" fmla="*/ 1551719 h 6858000"/>
              <a:gd name="connsiteX194" fmla="*/ 1464150 w 6572708"/>
              <a:gd name="connsiteY194" fmla="*/ 1542986 h 6858000"/>
              <a:gd name="connsiteX195" fmla="*/ 1459426 w 6572708"/>
              <a:gd name="connsiteY195" fmla="*/ 1537283 h 6858000"/>
              <a:gd name="connsiteX196" fmla="*/ 1463401 w 6572708"/>
              <a:gd name="connsiteY196" fmla="*/ 1521818 h 6858000"/>
              <a:gd name="connsiteX197" fmla="*/ 1475565 w 6572708"/>
              <a:gd name="connsiteY197" fmla="*/ 1506648 h 6858000"/>
              <a:gd name="connsiteX198" fmla="*/ 1540362 w 6572708"/>
              <a:gd name="connsiteY198" fmla="*/ 1438265 h 6858000"/>
              <a:gd name="connsiteX199" fmla="*/ 1575141 w 6572708"/>
              <a:gd name="connsiteY199" fmla="*/ 1395238 h 6858000"/>
              <a:gd name="connsiteX200" fmla="*/ 1582090 w 6572708"/>
              <a:gd name="connsiteY200" fmla="*/ 1375575 h 6858000"/>
              <a:gd name="connsiteX201" fmla="*/ 1596005 w 6572708"/>
              <a:gd name="connsiteY201" fmla="*/ 1350347 h 6858000"/>
              <a:gd name="connsiteX202" fmla="*/ 1615711 w 6572708"/>
              <a:gd name="connsiteY202" fmla="*/ 1303251 h 6858000"/>
              <a:gd name="connsiteX203" fmla="*/ 1650622 w 6572708"/>
              <a:gd name="connsiteY203" fmla="*/ 1244447 h 6858000"/>
              <a:gd name="connsiteX204" fmla="*/ 1702792 w 6572708"/>
              <a:gd name="connsiteY204" fmla="*/ 1215797 h 6858000"/>
              <a:gd name="connsiteX205" fmla="*/ 1700885 w 6572708"/>
              <a:gd name="connsiteY205" fmla="*/ 1209814 h 6858000"/>
              <a:gd name="connsiteX206" fmla="*/ 1723848 w 6572708"/>
              <a:gd name="connsiteY206" fmla="*/ 1183123 h 6858000"/>
              <a:gd name="connsiteX207" fmla="*/ 1759968 w 6572708"/>
              <a:gd name="connsiteY207" fmla="*/ 1166871 h 6858000"/>
              <a:gd name="connsiteX208" fmla="*/ 1767742 w 6572708"/>
              <a:gd name="connsiteY208" fmla="*/ 1158484 h 6858000"/>
              <a:gd name="connsiteX209" fmla="*/ 1773870 w 6572708"/>
              <a:gd name="connsiteY209" fmla="*/ 1125979 h 6858000"/>
              <a:gd name="connsiteX210" fmla="*/ 1767392 w 6572708"/>
              <a:gd name="connsiteY210" fmla="*/ 1121685 h 6858000"/>
              <a:gd name="connsiteX211" fmla="*/ 1770175 w 6572708"/>
              <a:gd name="connsiteY211" fmla="*/ 1112182 h 6858000"/>
              <a:gd name="connsiteX212" fmla="*/ 1769418 w 6572708"/>
              <a:gd name="connsiteY212" fmla="*/ 1109483 h 6858000"/>
              <a:gd name="connsiteX213" fmla="*/ 1766580 w 6572708"/>
              <a:gd name="connsiteY213" fmla="*/ 1094184 h 6858000"/>
              <a:gd name="connsiteX214" fmla="*/ 1797677 w 6572708"/>
              <a:gd name="connsiteY214" fmla="*/ 1065740 h 6858000"/>
              <a:gd name="connsiteX215" fmla="*/ 1805371 w 6572708"/>
              <a:gd name="connsiteY215" fmla="*/ 1027273 h 6858000"/>
              <a:gd name="connsiteX216" fmla="*/ 1882128 w 6572708"/>
              <a:gd name="connsiteY216" fmla="*/ 887059 h 6858000"/>
              <a:gd name="connsiteX217" fmla="*/ 1922110 w 6572708"/>
              <a:gd name="connsiteY217" fmla="*/ 824781 h 6858000"/>
              <a:gd name="connsiteX218" fmla="*/ 1970558 w 6572708"/>
              <a:gd name="connsiteY218" fmla="*/ 721635 h 6858000"/>
              <a:gd name="connsiteX219" fmla="*/ 1974257 w 6572708"/>
              <a:gd name="connsiteY219" fmla="*/ 713733 h 6858000"/>
              <a:gd name="connsiteX220" fmla="*/ 1971701 w 6572708"/>
              <a:gd name="connsiteY220" fmla="*/ 704563 h 6858000"/>
              <a:gd name="connsiteX221" fmla="*/ 1966819 w 6572708"/>
              <a:gd name="connsiteY221" fmla="*/ 628924 h 6858000"/>
              <a:gd name="connsiteX222" fmla="*/ 1956004 w 6572708"/>
              <a:gd name="connsiteY222" fmla="*/ 621102 h 6858000"/>
              <a:gd name="connsiteX223" fmla="*/ 1948613 w 6572708"/>
              <a:gd name="connsiteY223" fmla="*/ 609156 h 6858000"/>
              <a:gd name="connsiteX224" fmla="*/ 1949145 w 6572708"/>
              <a:gd name="connsiteY224" fmla="*/ 606753 h 6858000"/>
              <a:gd name="connsiteX225" fmla="*/ 1944819 w 6572708"/>
              <a:gd name="connsiteY225" fmla="*/ 590072 h 6858000"/>
              <a:gd name="connsiteX226" fmla="*/ 1941001 w 6572708"/>
              <a:gd name="connsiteY226" fmla="*/ 588296 h 6858000"/>
              <a:gd name="connsiteX227" fmla="*/ 1937134 w 6572708"/>
              <a:gd name="connsiteY227" fmla="*/ 577443 h 6858000"/>
              <a:gd name="connsiteX228" fmla="*/ 1927092 w 6572708"/>
              <a:gd name="connsiteY228" fmla="*/ 557642 h 6858000"/>
              <a:gd name="connsiteX229" fmla="*/ 1927484 w 6572708"/>
              <a:gd name="connsiteY229" fmla="*/ 552451 h 6858000"/>
              <a:gd name="connsiteX230" fmla="*/ 1915874 w 6572708"/>
              <a:gd name="connsiteY230" fmla="*/ 520271 h 6858000"/>
              <a:gd name="connsiteX231" fmla="*/ 1916793 w 6572708"/>
              <a:gd name="connsiteY231" fmla="*/ 519123 h 6858000"/>
              <a:gd name="connsiteX232" fmla="*/ 1918236 w 6572708"/>
              <a:gd name="connsiteY232" fmla="*/ 506970 h 6858000"/>
              <a:gd name="connsiteX233" fmla="*/ 1918529 w 6572708"/>
              <a:gd name="connsiteY233" fmla="*/ 485354 h 6858000"/>
              <a:gd name="connsiteX234" fmla="*/ 1932556 w 6572708"/>
              <a:gd name="connsiteY234" fmla="*/ 426779 h 6858000"/>
              <a:gd name="connsiteX235" fmla="*/ 1920572 w 6572708"/>
              <a:gd name="connsiteY235" fmla="*/ 393150 h 6858000"/>
              <a:gd name="connsiteX236" fmla="*/ 1918744 w 6572708"/>
              <a:gd name="connsiteY236" fmla="*/ 385981 h 6858000"/>
              <a:gd name="connsiteX237" fmla="*/ 1918949 w 6572708"/>
              <a:gd name="connsiteY237" fmla="*/ 385674 h 6858000"/>
              <a:gd name="connsiteX238" fmla="*/ 1917499 w 6572708"/>
              <a:gd name="connsiteY238" fmla="*/ 377782 h 6858000"/>
              <a:gd name="connsiteX239" fmla="*/ 1915412 w 6572708"/>
              <a:gd name="connsiteY239" fmla="*/ 372914 h 6858000"/>
              <a:gd name="connsiteX240" fmla="*/ 1911865 w 6572708"/>
              <a:gd name="connsiteY240" fmla="*/ 359009 h 6858000"/>
              <a:gd name="connsiteX241" fmla="*/ 1912244 w 6572708"/>
              <a:gd name="connsiteY241" fmla="*/ 353121 h 6858000"/>
              <a:gd name="connsiteX242" fmla="*/ 1933610 w 6572708"/>
              <a:gd name="connsiteY242" fmla="*/ 297387 h 6858000"/>
              <a:gd name="connsiteX243" fmla="*/ 1939454 w 6572708"/>
              <a:gd name="connsiteY243" fmla="*/ 194719 h 6858000"/>
              <a:gd name="connsiteX244" fmla="*/ 1942001 w 6572708"/>
              <a:gd name="connsiteY244" fmla="*/ 93227 h 6858000"/>
              <a:gd name="connsiteX245" fmla="*/ 1941351 w 6572708"/>
              <a:gd name="connsiteY245" fmla="*/ 56555 h 6858000"/>
              <a:gd name="connsiteX246" fmla="*/ 1950955 w 6572708"/>
              <a:gd name="connsiteY246" fmla="*/ 5312 h 6858000"/>
              <a:gd name="connsiteX247" fmla="*/ 1949546 w 6572708"/>
              <a:gd name="connsiteY247"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275 w 6572708"/>
              <a:gd name="connsiteY56" fmla="*/ 5230130 h 6858000"/>
              <a:gd name="connsiteX57" fmla="*/ 329641 w 6572708"/>
              <a:gd name="connsiteY57" fmla="*/ 5216534 h 6858000"/>
              <a:gd name="connsiteX58" fmla="*/ 329088 w 6572708"/>
              <a:gd name="connsiteY58" fmla="*/ 5211732 h 6858000"/>
              <a:gd name="connsiteX59" fmla="*/ 299864 w 6572708"/>
              <a:gd name="connsiteY59" fmla="*/ 5063838 h 6858000"/>
              <a:gd name="connsiteX60" fmla="*/ 323855 w 6572708"/>
              <a:gd name="connsiteY60" fmla="*/ 4827737 h 6858000"/>
              <a:gd name="connsiteX61" fmla="*/ 333687 w 6572708"/>
              <a:gd name="connsiteY61" fmla="*/ 4774692 h 6858000"/>
              <a:gd name="connsiteX62" fmla="*/ 322637 w 6572708"/>
              <a:gd name="connsiteY62" fmla="*/ 4727427 h 6858000"/>
              <a:gd name="connsiteX63" fmla="*/ 330798 w 6572708"/>
              <a:gd name="connsiteY63" fmla="*/ 4708193 h 6858000"/>
              <a:gd name="connsiteX64" fmla="*/ 332420 w 6572708"/>
              <a:gd name="connsiteY64" fmla="*/ 4704882 h 6858000"/>
              <a:gd name="connsiteX65" fmla="*/ 334216 w 6572708"/>
              <a:gd name="connsiteY65" fmla="*/ 4691500 h 6858000"/>
              <a:gd name="connsiteX66" fmla="*/ 340601 w 6572708"/>
              <a:gd name="connsiteY66" fmla="*/ 4687895 h 6858000"/>
              <a:gd name="connsiteX67" fmla="*/ 347516 w 6572708"/>
              <a:gd name="connsiteY67" fmla="*/ 4667873 h 6858000"/>
              <a:gd name="connsiteX68" fmla="*/ 349175 w 6572708"/>
              <a:gd name="connsiteY68" fmla="*/ 4643189 h 6858000"/>
              <a:gd name="connsiteX69" fmla="*/ 350492 w 6572708"/>
              <a:gd name="connsiteY69" fmla="*/ 4525833 h 6858000"/>
              <a:gd name="connsiteX70" fmla="*/ 355031 w 6572708"/>
              <a:gd name="connsiteY70" fmla="*/ 4455649 h 6858000"/>
              <a:gd name="connsiteX71" fmla="*/ 362651 w 6572708"/>
              <a:gd name="connsiteY71" fmla="*/ 4429036 h 6858000"/>
              <a:gd name="connsiteX72" fmla="*/ 369327 w 6572708"/>
              <a:gd name="connsiteY72" fmla="*/ 4391840 h 6858000"/>
              <a:gd name="connsiteX73" fmla="*/ 371272 w 6572708"/>
              <a:gd name="connsiteY73" fmla="*/ 4358845 h 6858000"/>
              <a:gd name="connsiteX74" fmla="*/ 382342 w 6572708"/>
              <a:gd name="connsiteY74" fmla="*/ 4333764 h 6858000"/>
              <a:gd name="connsiteX75" fmla="*/ 381365 w 6572708"/>
              <a:gd name="connsiteY75" fmla="*/ 4331730 h 6858000"/>
              <a:gd name="connsiteX76" fmla="*/ 364244 w 6572708"/>
              <a:gd name="connsiteY76" fmla="*/ 4309700 h 6858000"/>
              <a:gd name="connsiteX77" fmla="*/ 363377 w 6572708"/>
              <a:gd name="connsiteY77" fmla="*/ 4285388 h 6858000"/>
              <a:gd name="connsiteX78" fmla="*/ 357697 w 6572708"/>
              <a:gd name="connsiteY78" fmla="*/ 4266169 h 6858000"/>
              <a:gd name="connsiteX79" fmla="*/ 356998 w 6572708"/>
              <a:gd name="connsiteY79" fmla="*/ 4247672 h 6858000"/>
              <a:gd name="connsiteX80" fmla="*/ 357549 w 6572708"/>
              <a:gd name="connsiteY80" fmla="*/ 4237120 h 6858000"/>
              <a:gd name="connsiteX81" fmla="*/ 358116 w 6572708"/>
              <a:gd name="connsiteY81" fmla="*/ 4232936 h 6858000"/>
              <a:gd name="connsiteX82" fmla="*/ 366243 w 6572708"/>
              <a:gd name="connsiteY82" fmla="*/ 4224051 h 6858000"/>
              <a:gd name="connsiteX83" fmla="*/ 363841 w 6572708"/>
              <a:gd name="connsiteY83" fmla="*/ 4211782 h 6858000"/>
              <a:gd name="connsiteX84" fmla="*/ 372159 w 6572708"/>
              <a:gd name="connsiteY84" fmla="*/ 4198810 h 6858000"/>
              <a:gd name="connsiteX85" fmla="*/ 366211 w 6572708"/>
              <a:gd name="connsiteY85" fmla="*/ 4195262 h 6858000"/>
              <a:gd name="connsiteX86" fmla="*/ 360561 w 6572708"/>
              <a:gd name="connsiteY86" fmla="*/ 4184054 h 6858000"/>
              <a:gd name="connsiteX87" fmla="*/ 373972 w 6572708"/>
              <a:gd name="connsiteY87" fmla="*/ 4155792 h 6858000"/>
              <a:gd name="connsiteX88" fmla="*/ 373150 w 6572708"/>
              <a:gd name="connsiteY88" fmla="*/ 4150364 h 6858000"/>
              <a:gd name="connsiteX89" fmla="*/ 383773 w 6572708"/>
              <a:gd name="connsiteY89" fmla="*/ 4132084 h 6858000"/>
              <a:gd name="connsiteX90" fmla="*/ 389140 w 6572708"/>
              <a:gd name="connsiteY90" fmla="*/ 4115873 h 6858000"/>
              <a:gd name="connsiteX91" fmla="*/ 378846 w 6572708"/>
              <a:gd name="connsiteY91" fmla="*/ 4082551 h 6858000"/>
              <a:gd name="connsiteX92" fmla="*/ 368001 w 6572708"/>
              <a:gd name="connsiteY92" fmla="*/ 3968090 h 6858000"/>
              <a:gd name="connsiteX93" fmla="*/ 372661 w 6572708"/>
              <a:gd name="connsiteY93" fmla="*/ 3881355 h 6858000"/>
              <a:gd name="connsiteX94" fmla="*/ 379210 w 6572708"/>
              <a:gd name="connsiteY94" fmla="*/ 3850569 h 6858000"/>
              <a:gd name="connsiteX95" fmla="*/ 389880 w 6572708"/>
              <a:gd name="connsiteY95" fmla="*/ 3798988 h 6858000"/>
              <a:gd name="connsiteX96" fmla="*/ 409909 w 6572708"/>
              <a:gd name="connsiteY96" fmla="*/ 3760424 h 6858000"/>
              <a:gd name="connsiteX97" fmla="*/ 414051 w 6572708"/>
              <a:gd name="connsiteY97" fmla="*/ 3717298 h 6858000"/>
              <a:gd name="connsiteX98" fmla="*/ 399424 w 6572708"/>
              <a:gd name="connsiteY98" fmla="*/ 3707291 h 6858000"/>
              <a:gd name="connsiteX99" fmla="*/ 394460 w 6572708"/>
              <a:gd name="connsiteY99" fmla="*/ 3673415 h 6858000"/>
              <a:gd name="connsiteX100" fmla="*/ 408918 w 6572708"/>
              <a:gd name="connsiteY100" fmla="*/ 3661155 h 6858000"/>
              <a:gd name="connsiteX101" fmla="*/ 425028 w 6572708"/>
              <a:gd name="connsiteY101" fmla="*/ 3591166 h 6858000"/>
              <a:gd name="connsiteX102" fmla="*/ 430292 w 6572708"/>
              <a:gd name="connsiteY102" fmla="*/ 3550801 h 6858000"/>
              <a:gd name="connsiteX103" fmla="*/ 437149 w 6572708"/>
              <a:gd name="connsiteY103" fmla="*/ 3497399 h 6858000"/>
              <a:gd name="connsiteX104" fmla="*/ 442017 w 6572708"/>
              <a:gd name="connsiteY104" fmla="*/ 3474143 h 6858000"/>
              <a:gd name="connsiteX105" fmla="*/ 437175 w 6572708"/>
              <a:gd name="connsiteY105" fmla="*/ 3463057 h 6858000"/>
              <a:gd name="connsiteX106" fmla="*/ 438483 w 6572708"/>
              <a:gd name="connsiteY106" fmla="*/ 3457563 h 6858000"/>
              <a:gd name="connsiteX107" fmla="*/ 438642 w 6572708"/>
              <a:gd name="connsiteY107" fmla="*/ 3439053 h 6858000"/>
              <a:gd name="connsiteX108" fmla="*/ 439678 w 6572708"/>
              <a:gd name="connsiteY108" fmla="*/ 3428537 h 6858000"/>
              <a:gd name="connsiteX109" fmla="*/ 440437 w 6572708"/>
              <a:gd name="connsiteY109" fmla="*/ 3424381 h 6858000"/>
              <a:gd name="connsiteX110" fmla="*/ 448781 w 6572708"/>
              <a:gd name="connsiteY110" fmla="*/ 3416042 h 6858000"/>
              <a:gd name="connsiteX111" fmla="*/ 448765 w 6572708"/>
              <a:gd name="connsiteY111" fmla="*/ 3414504 h 6858000"/>
              <a:gd name="connsiteX112" fmla="*/ 447134 w 6572708"/>
              <a:gd name="connsiteY112" fmla="*/ 3403498 h 6858000"/>
              <a:gd name="connsiteX113" fmla="*/ 452387 w 6572708"/>
              <a:gd name="connsiteY113" fmla="*/ 3396070 h 6858000"/>
              <a:gd name="connsiteX114" fmla="*/ 453996 w 6572708"/>
              <a:gd name="connsiteY114" fmla="*/ 3389553 h 6858000"/>
              <a:gd name="connsiteX115" fmla="*/ 450265 w 6572708"/>
              <a:gd name="connsiteY115" fmla="*/ 3387098 h 6858000"/>
              <a:gd name="connsiteX116" fmla="*/ 445137 w 6572708"/>
              <a:gd name="connsiteY116" fmla="*/ 3375655 h 6858000"/>
              <a:gd name="connsiteX117" fmla="*/ 453359 w 6572708"/>
              <a:gd name="connsiteY117" fmla="*/ 3367050 h 6858000"/>
              <a:gd name="connsiteX118" fmla="*/ 459842 w 6572708"/>
              <a:gd name="connsiteY118" fmla="*/ 3348005 h 6858000"/>
              <a:gd name="connsiteX119" fmla="*/ 459268 w 6572708"/>
              <a:gd name="connsiteY119" fmla="*/ 3342546 h 6858000"/>
              <a:gd name="connsiteX120" fmla="*/ 470590 w 6572708"/>
              <a:gd name="connsiteY120" fmla="*/ 3324958 h 6858000"/>
              <a:gd name="connsiteX121" fmla="*/ 468579 w 6572708"/>
              <a:gd name="connsiteY121" fmla="*/ 3306990 h 6858000"/>
              <a:gd name="connsiteX122" fmla="*/ 480123 w 6572708"/>
              <a:gd name="connsiteY122" fmla="*/ 3295094 h 6858000"/>
              <a:gd name="connsiteX123" fmla="*/ 482298 w 6572708"/>
              <a:gd name="connsiteY123" fmla="*/ 3293541 h 6858000"/>
              <a:gd name="connsiteX124" fmla="*/ 489102 w 6572708"/>
              <a:gd name="connsiteY124" fmla="*/ 3262198 h 6858000"/>
              <a:gd name="connsiteX125" fmla="*/ 497561 w 6572708"/>
              <a:gd name="connsiteY125" fmla="*/ 3253284 h 6858000"/>
              <a:gd name="connsiteX126" fmla="*/ 522157 w 6572708"/>
              <a:gd name="connsiteY126" fmla="*/ 3192563 h 6858000"/>
              <a:gd name="connsiteX127" fmla="*/ 529302 w 6572708"/>
              <a:gd name="connsiteY127" fmla="*/ 3175520 h 6858000"/>
              <a:gd name="connsiteX128" fmla="*/ 528284 w 6572708"/>
              <a:gd name="connsiteY128" fmla="*/ 3160058 h 6858000"/>
              <a:gd name="connsiteX129" fmla="*/ 521806 w 6572708"/>
              <a:gd name="connsiteY129" fmla="*/ 3155764 h 6858000"/>
              <a:gd name="connsiteX130" fmla="*/ 524589 w 6572708"/>
              <a:gd name="connsiteY130" fmla="*/ 3146261 h 6858000"/>
              <a:gd name="connsiteX131" fmla="*/ 523832 w 6572708"/>
              <a:gd name="connsiteY131" fmla="*/ 3143561 h 6858000"/>
              <a:gd name="connsiteX132" fmla="*/ 520994 w 6572708"/>
              <a:gd name="connsiteY132" fmla="*/ 3128263 h 6858000"/>
              <a:gd name="connsiteX133" fmla="*/ 552091 w 6572708"/>
              <a:gd name="connsiteY133" fmla="*/ 3099818 h 6858000"/>
              <a:gd name="connsiteX134" fmla="*/ 618216 w 6572708"/>
              <a:gd name="connsiteY134" fmla="*/ 2895965 h 6858000"/>
              <a:gd name="connsiteX135" fmla="*/ 724973 w 6572708"/>
              <a:gd name="connsiteY135" fmla="*/ 2755713 h 6858000"/>
              <a:gd name="connsiteX136" fmla="*/ 765538 w 6572708"/>
              <a:gd name="connsiteY136" fmla="*/ 2648081 h 6858000"/>
              <a:gd name="connsiteX137" fmla="*/ 780267 w 6572708"/>
              <a:gd name="connsiteY137" fmla="*/ 2641879 h 6858000"/>
              <a:gd name="connsiteX138" fmla="*/ 790836 w 6572708"/>
              <a:gd name="connsiteY138" fmla="*/ 2632919 h 6858000"/>
              <a:gd name="connsiteX139" fmla="*/ 790328 w 6572708"/>
              <a:gd name="connsiteY139" fmla="*/ 2631229 h 6858000"/>
              <a:gd name="connsiteX140" fmla="*/ 797257 w 6572708"/>
              <a:gd name="connsiteY140" fmla="*/ 2619054 h 6858000"/>
              <a:gd name="connsiteX141" fmla="*/ 802383 w 6572708"/>
              <a:gd name="connsiteY141" fmla="*/ 2617568 h 6858000"/>
              <a:gd name="connsiteX142" fmla="*/ 808267 w 6572708"/>
              <a:gd name="connsiteY142" fmla="*/ 2609586 h 6858000"/>
              <a:gd name="connsiteX143" fmla="*/ 822908 w 6572708"/>
              <a:gd name="connsiteY143" fmla="*/ 2594856 h 6858000"/>
              <a:gd name="connsiteX144" fmla="*/ 822791 w 6572708"/>
              <a:gd name="connsiteY144" fmla="*/ 2591164 h 6858000"/>
              <a:gd name="connsiteX145" fmla="*/ 840423 w 6572708"/>
              <a:gd name="connsiteY145" fmla="*/ 2567492 h 6858000"/>
              <a:gd name="connsiteX146" fmla="*/ 839313 w 6572708"/>
              <a:gd name="connsiteY146" fmla="*/ 2566722 h 6858000"/>
              <a:gd name="connsiteX147" fmla="*/ 838361 w 6572708"/>
              <a:gd name="connsiteY147" fmla="*/ 2558109 h 6858000"/>
              <a:gd name="connsiteX148" fmla="*/ 839637 w 6572708"/>
              <a:gd name="connsiteY148" fmla="*/ 2542662 h 6858000"/>
              <a:gd name="connsiteX149" fmla="*/ 825800 w 6572708"/>
              <a:gd name="connsiteY149" fmla="*/ 2501548 h 6858000"/>
              <a:gd name="connsiteX150" fmla="*/ 844035 w 6572708"/>
              <a:gd name="connsiteY150" fmla="*/ 2476819 h 6858000"/>
              <a:gd name="connsiteX151" fmla="*/ 846972 w 6572708"/>
              <a:gd name="connsiteY151" fmla="*/ 2471590 h 6858000"/>
              <a:gd name="connsiteX152" fmla="*/ 846730 w 6572708"/>
              <a:gd name="connsiteY152" fmla="*/ 2471378 h 6858000"/>
              <a:gd name="connsiteX153" fmla="*/ 849228 w 6572708"/>
              <a:gd name="connsiteY153" fmla="*/ 2465654 h 6858000"/>
              <a:gd name="connsiteX154" fmla="*/ 852330 w 6572708"/>
              <a:gd name="connsiteY154" fmla="*/ 2462052 h 6858000"/>
              <a:gd name="connsiteX155" fmla="*/ 858029 w 6572708"/>
              <a:gd name="connsiteY155" fmla="*/ 2451906 h 6858000"/>
              <a:gd name="connsiteX156" fmla="*/ 857986 w 6572708"/>
              <a:gd name="connsiteY156" fmla="*/ 2447716 h 6858000"/>
              <a:gd name="connsiteX157" fmla="*/ 855075 w 6572708"/>
              <a:gd name="connsiteY157" fmla="*/ 2445047 h 6858000"/>
              <a:gd name="connsiteX158" fmla="*/ 856006 w 6572708"/>
              <a:gd name="connsiteY158" fmla="*/ 2444265 h 6858000"/>
              <a:gd name="connsiteX159" fmla="*/ 856444 w 6572708"/>
              <a:gd name="connsiteY159" fmla="*/ 2421759 h 6858000"/>
              <a:gd name="connsiteX160" fmla="*/ 868981 w 6572708"/>
              <a:gd name="connsiteY160" fmla="*/ 2375200 h 6858000"/>
              <a:gd name="connsiteX161" fmla="*/ 880811 w 6572708"/>
              <a:gd name="connsiteY161" fmla="*/ 2350147 h 6858000"/>
              <a:gd name="connsiteX162" fmla="*/ 908124 w 6572708"/>
              <a:gd name="connsiteY162" fmla="*/ 2279761 h 6858000"/>
              <a:gd name="connsiteX163" fmla="*/ 931678 w 6572708"/>
              <a:gd name="connsiteY163" fmla="*/ 2207772 h 6858000"/>
              <a:gd name="connsiteX164" fmla="*/ 921761 w 6572708"/>
              <a:gd name="connsiteY164" fmla="*/ 2164302 h 6858000"/>
              <a:gd name="connsiteX165" fmla="*/ 923058 w 6572708"/>
              <a:gd name="connsiteY165" fmla="*/ 2160162 h 6858000"/>
              <a:gd name="connsiteX166" fmla="*/ 931663 w 6572708"/>
              <a:gd name="connsiteY166" fmla="*/ 2151458 h 6858000"/>
              <a:gd name="connsiteX167" fmla="*/ 935730 w 6572708"/>
              <a:gd name="connsiteY167" fmla="*/ 2148616 h 6858000"/>
              <a:gd name="connsiteX168" fmla="*/ 939910 w 6572708"/>
              <a:gd name="connsiteY168" fmla="*/ 2143540 h 6858000"/>
              <a:gd name="connsiteX169" fmla="*/ 939746 w 6572708"/>
              <a:gd name="connsiteY169" fmla="*/ 2143278 h 6858000"/>
              <a:gd name="connsiteX170" fmla="*/ 944182 w 6572708"/>
              <a:gd name="connsiteY170" fmla="*/ 2138791 h 6858000"/>
              <a:gd name="connsiteX171" fmla="*/ 969240 w 6572708"/>
              <a:gd name="connsiteY171" fmla="*/ 2118565 h 6858000"/>
              <a:gd name="connsiteX172" fmla="*/ 969333 w 6572708"/>
              <a:gd name="connsiteY172" fmla="*/ 2074914 h 6858000"/>
              <a:gd name="connsiteX173" fmla="*/ 975462 w 6572708"/>
              <a:gd name="connsiteY173" fmla="*/ 2059981 h 6858000"/>
              <a:gd name="connsiteX174" fmla="*/ 977313 w 6572708"/>
              <a:gd name="connsiteY174" fmla="*/ 2051279 h 6858000"/>
              <a:gd name="connsiteX175" fmla="*/ 976512 w 6572708"/>
              <a:gd name="connsiteY175" fmla="*/ 2050269 h 6858000"/>
              <a:gd name="connsiteX176" fmla="*/ 1000665 w 6572708"/>
              <a:gd name="connsiteY176" fmla="*/ 2030946 h 6858000"/>
              <a:gd name="connsiteX177" fmla="*/ 1001735 w 6572708"/>
              <a:gd name="connsiteY177" fmla="*/ 2027284 h 6858000"/>
              <a:gd name="connsiteX178" fmla="*/ 1020214 w 6572708"/>
              <a:gd name="connsiteY178" fmla="*/ 2016095 h 6858000"/>
              <a:gd name="connsiteX179" fmla="*/ 1028302 w 6572708"/>
              <a:gd name="connsiteY179" fmla="*/ 2009567 h 6858000"/>
              <a:gd name="connsiteX180" fmla="*/ 1033598 w 6572708"/>
              <a:gd name="connsiteY180" fmla="*/ 2009267 h 6858000"/>
              <a:gd name="connsiteX181" fmla="*/ 1044008 w 6572708"/>
              <a:gd name="connsiteY181" fmla="*/ 1998844 h 6858000"/>
              <a:gd name="connsiteX182" fmla="*/ 1044069 w 6572708"/>
              <a:gd name="connsiteY182" fmla="*/ 1997063 h 6858000"/>
              <a:gd name="connsiteX183" fmla="*/ 1056878 w 6572708"/>
              <a:gd name="connsiteY183" fmla="*/ 1990634 h 6858000"/>
              <a:gd name="connsiteX184" fmla="*/ 1072722 w 6572708"/>
              <a:gd name="connsiteY184" fmla="*/ 1987868 h 6858000"/>
              <a:gd name="connsiteX185" fmla="*/ 1145252 w 6572708"/>
              <a:gd name="connsiteY185" fmla="*/ 1891028 h 6858000"/>
              <a:gd name="connsiteX186" fmla="*/ 1226890 w 6572708"/>
              <a:gd name="connsiteY186" fmla="*/ 1845992 h 6858000"/>
              <a:gd name="connsiteX187" fmla="*/ 1323685 w 6572708"/>
              <a:gd name="connsiteY187" fmla="*/ 1758717 h 6858000"/>
              <a:gd name="connsiteX188" fmla="*/ 1398273 w 6572708"/>
              <a:gd name="connsiteY188" fmla="*/ 1627389 h 6858000"/>
              <a:gd name="connsiteX189" fmla="*/ 1417786 w 6572708"/>
              <a:gd name="connsiteY189" fmla="*/ 1591233 h 6858000"/>
              <a:gd name="connsiteX190" fmla="*/ 1456144 w 6572708"/>
              <a:gd name="connsiteY190" fmla="*/ 1570271 h 6858000"/>
              <a:gd name="connsiteX191" fmla="*/ 1458351 w 6572708"/>
              <a:gd name="connsiteY191" fmla="*/ 1554550 h 6858000"/>
              <a:gd name="connsiteX192" fmla="*/ 1458500 w 6572708"/>
              <a:gd name="connsiteY192" fmla="*/ 1551719 h 6858000"/>
              <a:gd name="connsiteX193" fmla="*/ 1464150 w 6572708"/>
              <a:gd name="connsiteY193" fmla="*/ 1542986 h 6858000"/>
              <a:gd name="connsiteX194" fmla="*/ 1459426 w 6572708"/>
              <a:gd name="connsiteY194" fmla="*/ 1537283 h 6858000"/>
              <a:gd name="connsiteX195" fmla="*/ 1463401 w 6572708"/>
              <a:gd name="connsiteY195" fmla="*/ 1521818 h 6858000"/>
              <a:gd name="connsiteX196" fmla="*/ 1475565 w 6572708"/>
              <a:gd name="connsiteY196" fmla="*/ 1506648 h 6858000"/>
              <a:gd name="connsiteX197" fmla="*/ 1540362 w 6572708"/>
              <a:gd name="connsiteY197" fmla="*/ 1438265 h 6858000"/>
              <a:gd name="connsiteX198" fmla="*/ 1575141 w 6572708"/>
              <a:gd name="connsiteY198" fmla="*/ 1395238 h 6858000"/>
              <a:gd name="connsiteX199" fmla="*/ 1582090 w 6572708"/>
              <a:gd name="connsiteY199" fmla="*/ 1375575 h 6858000"/>
              <a:gd name="connsiteX200" fmla="*/ 1596005 w 6572708"/>
              <a:gd name="connsiteY200" fmla="*/ 1350347 h 6858000"/>
              <a:gd name="connsiteX201" fmla="*/ 1615711 w 6572708"/>
              <a:gd name="connsiteY201" fmla="*/ 1303251 h 6858000"/>
              <a:gd name="connsiteX202" fmla="*/ 1650622 w 6572708"/>
              <a:gd name="connsiteY202" fmla="*/ 1244447 h 6858000"/>
              <a:gd name="connsiteX203" fmla="*/ 1702792 w 6572708"/>
              <a:gd name="connsiteY203" fmla="*/ 1215797 h 6858000"/>
              <a:gd name="connsiteX204" fmla="*/ 1700885 w 6572708"/>
              <a:gd name="connsiteY204" fmla="*/ 1209814 h 6858000"/>
              <a:gd name="connsiteX205" fmla="*/ 1723848 w 6572708"/>
              <a:gd name="connsiteY205" fmla="*/ 1183123 h 6858000"/>
              <a:gd name="connsiteX206" fmla="*/ 1759968 w 6572708"/>
              <a:gd name="connsiteY206" fmla="*/ 1166871 h 6858000"/>
              <a:gd name="connsiteX207" fmla="*/ 1767742 w 6572708"/>
              <a:gd name="connsiteY207" fmla="*/ 1158484 h 6858000"/>
              <a:gd name="connsiteX208" fmla="*/ 1773870 w 6572708"/>
              <a:gd name="connsiteY208" fmla="*/ 1125979 h 6858000"/>
              <a:gd name="connsiteX209" fmla="*/ 1767392 w 6572708"/>
              <a:gd name="connsiteY209" fmla="*/ 1121685 h 6858000"/>
              <a:gd name="connsiteX210" fmla="*/ 1770175 w 6572708"/>
              <a:gd name="connsiteY210" fmla="*/ 1112182 h 6858000"/>
              <a:gd name="connsiteX211" fmla="*/ 1769418 w 6572708"/>
              <a:gd name="connsiteY211" fmla="*/ 1109483 h 6858000"/>
              <a:gd name="connsiteX212" fmla="*/ 1766580 w 6572708"/>
              <a:gd name="connsiteY212" fmla="*/ 1094184 h 6858000"/>
              <a:gd name="connsiteX213" fmla="*/ 1797677 w 6572708"/>
              <a:gd name="connsiteY213" fmla="*/ 1065740 h 6858000"/>
              <a:gd name="connsiteX214" fmla="*/ 1805371 w 6572708"/>
              <a:gd name="connsiteY214" fmla="*/ 1027273 h 6858000"/>
              <a:gd name="connsiteX215" fmla="*/ 1882128 w 6572708"/>
              <a:gd name="connsiteY215" fmla="*/ 887059 h 6858000"/>
              <a:gd name="connsiteX216" fmla="*/ 1922110 w 6572708"/>
              <a:gd name="connsiteY216" fmla="*/ 824781 h 6858000"/>
              <a:gd name="connsiteX217" fmla="*/ 1970558 w 6572708"/>
              <a:gd name="connsiteY217" fmla="*/ 721635 h 6858000"/>
              <a:gd name="connsiteX218" fmla="*/ 1974257 w 6572708"/>
              <a:gd name="connsiteY218" fmla="*/ 713733 h 6858000"/>
              <a:gd name="connsiteX219" fmla="*/ 1971701 w 6572708"/>
              <a:gd name="connsiteY219" fmla="*/ 704563 h 6858000"/>
              <a:gd name="connsiteX220" fmla="*/ 1966819 w 6572708"/>
              <a:gd name="connsiteY220" fmla="*/ 628924 h 6858000"/>
              <a:gd name="connsiteX221" fmla="*/ 1956004 w 6572708"/>
              <a:gd name="connsiteY221" fmla="*/ 621102 h 6858000"/>
              <a:gd name="connsiteX222" fmla="*/ 1948613 w 6572708"/>
              <a:gd name="connsiteY222" fmla="*/ 609156 h 6858000"/>
              <a:gd name="connsiteX223" fmla="*/ 1949145 w 6572708"/>
              <a:gd name="connsiteY223" fmla="*/ 606753 h 6858000"/>
              <a:gd name="connsiteX224" fmla="*/ 1944819 w 6572708"/>
              <a:gd name="connsiteY224" fmla="*/ 590072 h 6858000"/>
              <a:gd name="connsiteX225" fmla="*/ 1941001 w 6572708"/>
              <a:gd name="connsiteY225" fmla="*/ 588296 h 6858000"/>
              <a:gd name="connsiteX226" fmla="*/ 1937134 w 6572708"/>
              <a:gd name="connsiteY226" fmla="*/ 577443 h 6858000"/>
              <a:gd name="connsiteX227" fmla="*/ 1927092 w 6572708"/>
              <a:gd name="connsiteY227" fmla="*/ 557642 h 6858000"/>
              <a:gd name="connsiteX228" fmla="*/ 1927484 w 6572708"/>
              <a:gd name="connsiteY228" fmla="*/ 552451 h 6858000"/>
              <a:gd name="connsiteX229" fmla="*/ 1915874 w 6572708"/>
              <a:gd name="connsiteY229" fmla="*/ 520271 h 6858000"/>
              <a:gd name="connsiteX230" fmla="*/ 1916793 w 6572708"/>
              <a:gd name="connsiteY230" fmla="*/ 519123 h 6858000"/>
              <a:gd name="connsiteX231" fmla="*/ 1918236 w 6572708"/>
              <a:gd name="connsiteY231" fmla="*/ 506970 h 6858000"/>
              <a:gd name="connsiteX232" fmla="*/ 1918529 w 6572708"/>
              <a:gd name="connsiteY232" fmla="*/ 485354 h 6858000"/>
              <a:gd name="connsiteX233" fmla="*/ 1932556 w 6572708"/>
              <a:gd name="connsiteY233" fmla="*/ 426779 h 6858000"/>
              <a:gd name="connsiteX234" fmla="*/ 1920572 w 6572708"/>
              <a:gd name="connsiteY234" fmla="*/ 393150 h 6858000"/>
              <a:gd name="connsiteX235" fmla="*/ 1918744 w 6572708"/>
              <a:gd name="connsiteY235" fmla="*/ 385981 h 6858000"/>
              <a:gd name="connsiteX236" fmla="*/ 1918949 w 6572708"/>
              <a:gd name="connsiteY236" fmla="*/ 385674 h 6858000"/>
              <a:gd name="connsiteX237" fmla="*/ 1917499 w 6572708"/>
              <a:gd name="connsiteY237" fmla="*/ 377782 h 6858000"/>
              <a:gd name="connsiteX238" fmla="*/ 1915412 w 6572708"/>
              <a:gd name="connsiteY238" fmla="*/ 372914 h 6858000"/>
              <a:gd name="connsiteX239" fmla="*/ 1911865 w 6572708"/>
              <a:gd name="connsiteY239" fmla="*/ 359009 h 6858000"/>
              <a:gd name="connsiteX240" fmla="*/ 1912244 w 6572708"/>
              <a:gd name="connsiteY240" fmla="*/ 353121 h 6858000"/>
              <a:gd name="connsiteX241" fmla="*/ 1933610 w 6572708"/>
              <a:gd name="connsiteY241" fmla="*/ 297387 h 6858000"/>
              <a:gd name="connsiteX242" fmla="*/ 1939454 w 6572708"/>
              <a:gd name="connsiteY242" fmla="*/ 194719 h 6858000"/>
              <a:gd name="connsiteX243" fmla="*/ 1942001 w 6572708"/>
              <a:gd name="connsiteY243" fmla="*/ 93227 h 6858000"/>
              <a:gd name="connsiteX244" fmla="*/ 1941351 w 6572708"/>
              <a:gd name="connsiteY244" fmla="*/ 56555 h 6858000"/>
              <a:gd name="connsiteX245" fmla="*/ 1950955 w 6572708"/>
              <a:gd name="connsiteY245" fmla="*/ 5312 h 6858000"/>
              <a:gd name="connsiteX246" fmla="*/ 1949546 w 6572708"/>
              <a:gd name="connsiteY246"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73573 w 6572708"/>
              <a:gd name="connsiteY32" fmla="*/ 6019868 h 6858000"/>
              <a:gd name="connsiteX33" fmla="*/ 149610 w 6572708"/>
              <a:gd name="connsiteY33" fmla="*/ 5918672 h 6858000"/>
              <a:gd name="connsiteX34" fmla="*/ 160505 w 6572708"/>
              <a:gd name="connsiteY34" fmla="*/ 5887690 h 6858000"/>
              <a:gd name="connsiteX35" fmla="*/ 156200 w 6572708"/>
              <a:gd name="connsiteY35" fmla="*/ 5882649 h 6858000"/>
              <a:gd name="connsiteX36" fmla="*/ 194213 w 6572708"/>
              <a:gd name="connsiteY36" fmla="*/ 5841953 h 6858000"/>
              <a:gd name="connsiteX37" fmla="*/ 203216 w 6572708"/>
              <a:gd name="connsiteY37" fmla="*/ 5777927 h 6858000"/>
              <a:gd name="connsiteX38" fmla="*/ 202536 w 6572708"/>
              <a:gd name="connsiteY38" fmla="*/ 5728879 h 6858000"/>
              <a:gd name="connsiteX39" fmla="*/ 205380 w 6572708"/>
              <a:gd name="connsiteY39" fmla="*/ 5701696 h 6858000"/>
              <a:gd name="connsiteX40" fmla="*/ 203870 w 6572708"/>
              <a:gd name="connsiteY40" fmla="*/ 5681563 h 6858000"/>
              <a:gd name="connsiteX41" fmla="*/ 219294 w 6572708"/>
              <a:gd name="connsiteY41" fmla="*/ 5632219 h 6858000"/>
              <a:gd name="connsiteX42" fmla="*/ 252910 w 6572708"/>
              <a:gd name="connsiteY42" fmla="*/ 5551224 h 6858000"/>
              <a:gd name="connsiteX43" fmla="*/ 258253 w 6572708"/>
              <a:gd name="connsiteY43" fmla="*/ 5533854 h 6858000"/>
              <a:gd name="connsiteX44" fmla="*/ 255640 w 6572708"/>
              <a:gd name="connsiteY44" fmla="*/ 5518422 h 6858000"/>
              <a:gd name="connsiteX45" fmla="*/ 248756 w 6572708"/>
              <a:gd name="connsiteY45" fmla="*/ 5514403 h 6858000"/>
              <a:gd name="connsiteX46" fmla="*/ 250538 w 6572708"/>
              <a:gd name="connsiteY46" fmla="*/ 5504771 h 6858000"/>
              <a:gd name="connsiteX47" fmla="*/ 249507 w 6572708"/>
              <a:gd name="connsiteY47" fmla="*/ 5502102 h 6858000"/>
              <a:gd name="connsiteX48" fmla="*/ 245101 w 6572708"/>
              <a:gd name="connsiteY48" fmla="*/ 5486913 h 6858000"/>
              <a:gd name="connsiteX49" fmla="*/ 273088 w 6572708"/>
              <a:gd name="connsiteY49" fmla="*/ 5457083 h 6858000"/>
              <a:gd name="connsiteX50" fmla="*/ 276759 w 6572708"/>
              <a:gd name="connsiteY50" fmla="*/ 5418245 h 6858000"/>
              <a:gd name="connsiteX51" fmla="*/ 314712 w 6572708"/>
              <a:gd name="connsiteY51" fmla="*/ 5305770 h 6858000"/>
              <a:gd name="connsiteX52" fmla="*/ 320056 w 6572708"/>
              <a:gd name="connsiteY52" fmla="*/ 5298784 h 6858000"/>
              <a:gd name="connsiteX53" fmla="*/ 320763 w 6572708"/>
              <a:gd name="connsiteY53" fmla="*/ 5282149 h 6858000"/>
              <a:gd name="connsiteX54" fmla="*/ 325879 w 6572708"/>
              <a:gd name="connsiteY54" fmla="*/ 5270957 h 6858000"/>
              <a:gd name="connsiteX55" fmla="*/ 318913 w 6572708"/>
              <a:gd name="connsiteY55" fmla="*/ 5268991 h 6858000"/>
              <a:gd name="connsiteX56" fmla="*/ 317275 w 6572708"/>
              <a:gd name="connsiteY56" fmla="*/ 5230130 h 6858000"/>
              <a:gd name="connsiteX57" fmla="*/ 329641 w 6572708"/>
              <a:gd name="connsiteY57" fmla="*/ 5216534 h 6858000"/>
              <a:gd name="connsiteX58" fmla="*/ 329088 w 6572708"/>
              <a:gd name="connsiteY58" fmla="*/ 5211732 h 6858000"/>
              <a:gd name="connsiteX59" fmla="*/ 331669 w 6572708"/>
              <a:gd name="connsiteY59" fmla="*/ 5058537 h 6858000"/>
              <a:gd name="connsiteX60" fmla="*/ 323855 w 6572708"/>
              <a:gd name="connsiteY60" fmla="*/ 4827737 h 6858000"/>
              <a:gd name="connsiteX61" fmla="*/ 333687 w 6572708"/>
              <a:gd name="connsiteY61" fmla="*/ 4774692 h 6858000"/>
              <a:gd name="connsiteX62" fmla="*/ 322637 w 6572708"/>
              <a:gd name="connsiteY62" fmla="*/ 4727427 h 6858000"/>
              <a:gd name="connsiteX63" fmla="*/ 330798 w 6572708"/>
              <a:gd name="connsiteY63" fmla="*/ 4708193 h 6858000"/>
              <a:gd name="connsiteX64" fmla="*/ 332420 w 6572708"/>
              <a:gd name="connsiteY64" fmla="*/ 4704882 h 6858000"/>
              <a:gd name="connsiteX65" fmla="*/ 334216 w 6572708"/>
              <a:gd name="connsiteY65" fmla="*/ 4691500 h 6858000"/>
              <a:gd name="connsiteX66" fmla="*/ 340601 w 6572708"/>
              <a:gd name="connsiteY66" fmla="*/ 4687895 h 6858000"/>
              <a:gd name="connsiteX67" fmla="*/ 347516 w 6572708"/>
              <a:gd name="connsiteY67" fmla="*/ 4667873 h 6858000"/>
              <a:gd name="connsiteX68" fmla="*/ 349175 w 6572708"/>
              <a:gd name="connsiteY68" fmla="*/ 4643189 h 6858000"/>
              <a:gd name="connsiteX69" fmla="*/ 350492 w 6572708"/>
              <a:gd name="connsiteY69" fmla="*/ 4525833 h 6858000"/>
              <a:gd name="connsiteX70" fmla="*/ 355031 w 6572708"/>
              <a:gd name="connsiteY70" fmla="*/ 4455649 h 6858000"/>
              <a:gd name="connsiteX71" fmla="*/ 362651 w 6572708"/>
              <a:gd name="connsiteY71" fmla="*/ 4429036 h 6858000"/>
              <a:gd name="connsiteX72" fmla="*/ 369327 w 6572708"/>
              <a:gd name="connsiteY72" fmla="*/ 4391840 h 6858000"/>
              <a:gd name="connsiteX73" fmla="*/ 371272 w 6572708"/>
              <a:gd name="connsiteY73" fmla="*/ 4358845 h 6858000"/>
              <a:gd name="connsiteX74" fmla="*/ 382342 w 6572708"/>
              <a:gd name="connsiteY74" fmla="*/ 4333764 h 6858000"/>
              <a:gd name="connsiteX75" fmla="*/ 381365 w 6572708"/>
              <a:gd name="connsiteY75" fmla="*/ 4331730 h 6858000"/>
              <a:gd name="connsiteX76" fmla="*/ 364244 w 6572708"/>
              <a:gd name="connsiteY76" fmla="*/ 4309700 h 6858000"/>
              <a:gd name="connsiteX77" fmla="*/ 363377 w 6572708"/>
              <a:gd name="connsiteY77" fmla="*/ 4285388 h 6858000"/>
              <a:gd name="connsiteX78" fmla="*/ 357697 w 6572708"/>
              <a:gd name="connsiteY78" fmla="*/ 4266169 h 6858000"/>
              <a:gd name="connsiteX79" fmla="*/ 356998 w 6572708"/>
              <a:gd name="connsiteY79" fmla="*/ 4247672 h 6858000"/>
              <a:gd name="connsiteX80" fmla="*/ 357549 w 6572708"/>
              <a:gd name="connsiteY80" fmla="*/ 4237120 h 6858000"/>
              <a:gd name="connsiteX81" fmla="*/ 358116 w 6572708"/>
              <a:gd name="connsiteY81" fmla="*/ 4232936 h 6858000"/>
              <a:gd name="connsiteX82" fmla="*/ 366243 w 6572708"/>
              <a:gd name="connsiteY82" fmla="*/ 4224051 h 6858000"/>
              <a:gd name="connsiteX83" fmla="*/ 363841 w 6572708"/>
              <a:gd name="connsiteY83" fmla="*/ 4211782 h 6858000"/>
              <a:gd name="connsiteX84" fmla="*/ 372159 w 6572708"/>
              <a:gd name="connsiteY84" fmla="*/ 4198810 h 6858000"/>
              <a:gd name="connsiteX85" fmla="*/ 366211 w 6572708"/>
              <a:gd name="connsiteY85" fmla="*/ 4195262 h 6858000"/>
              <a:gd name="connsiteX86" fmla="*/ 360561 w 6572708"/>
              <a:gd name="connsiteY86" fmla="*/ 4184054 h 6858000"/>
              <a:gd name="connsiteX87" fmla="*/ 373972 w 6572708"/>
              <a:gd name="connsiteY87" fmla="*/ 4155792 h 6858000"/>
              <a:gd name="connsiteX88" fmla="*/ 373150 w 6572708"/>
              <a:gd name="connsiteY88" fmla="*/ 4150364 h 6858000"/>
              <a:gd name="connsiteX89" fmla="*/ 383773 w 6572708"/>
              <a:gd name="connsiteY89" fmla="*/ 4132084 h 6858000"/>
              <a:gd name="connsiteX90" fmla="*/ 389140 w 6572708"/>
              <a:gd name="connsiteY90" fmla="*/ 4115873 h 6858000"/>
              <a:gd name="connsiteX91" fmla="*/ 378846 w 6572708"/>
              <a:gd name="connsiteY91" fmla="*/ 4082551 h 6858000"/>
              <a:gd name="connsiteX92" fmla="*/ 368001 w 6572708"/>
              <a:gd name="connsiteY92" fmla="*/ 3968090 h 6858000"/>
              <a:gd name="connsiteX93" fmla="*/ 372661 w 6572708"/>
              <a:gd name="connsiteY93" fmla="*/ 3881355 h 6858000"/>
              <a:gd name="connsiteX94" fmla="*/ 379210 w 6572708"/>
              <a:gd name="connsiteY94" fmla="*/ 3850569 h 6858000"/>
              <a:gd name="connsiteX95" fmla="*/ 389880 w 6572708"/>
              <a:gd name="connsiteY95" fmla="*/ 3798988 h 6858000"/>
              <a:gd name="connsiteX96" fmla="*/ 409909 w 6572708"/>
              <a:gd name="connsiteY96" fmla="*/ 3760424 h 6858000"/>
              <a:gd name="connsiteX97" fmla="*/ 414051 w 6572708"/>
              <a:gd name="connsiteY97" fmla="*/ 3717298 h 6858000"/>
              <a:gd name="connsiteX98" fmla="*/ 399424 w 6572708"/>
              <a:gd name="connsiteY98" fmla="*/ 3707291 h 6858000"/>
              <a:gd name="connsiteX99" fmla="*/ 394460 w 6572708"/>
              <a:gd name="connsiteY99" fmla="*/ 3673415 h 6858000"/>
              <a:gd name="connsiteX100" fmla="*/ 408918 w 6572708"/>
              <a:gd name="connsiteY100" fmla="*/ 3661155 h 6858000"/>
              <a:gd name="connsiteX101" fmla="*/ 425028 w 6572708"/>
              <a:gd name="connsiteY101" fmla="*/ 3591166 h 6858000"/>
              <a:gd name="connsiteX102" fmla="*/ 430292 w 6572708"/>
              <a:gd name="connsiteY102" fmla="*/ 3550801 h 6858000"/>
              <a:gd name="connsiteX103" fmla="*/ 437149 w 6572708"/>
              <a:gd name="connsiteY103" fmla="*/ 3497399 h 6858000"/>
              <a:gd name="connsiteX104" fmla="*/ 442017 w 6572708"/>
              <a:gd name="connsiteY104" fmla="*/ 3474143 h 6858000"/>
              <a:gd name="connsiteX105" fmla="*/ 437175 w 6572708"/>
              <a:gd name="connsiteY105" fmla="*/ 3463057 h 6858000"/>
              <a:gd name="connsiteX106" fmla="*/ 438483 w 6572708"/>
              <a:gd name="connsiteY106" fmla="*/ 3457563 h 6858000"/>
              <a:gd name="connsiteX107" fmla="*/ 438642 w 6572708"/>
              <a:gd name="connsiteY107" fmla="*/ 3439053 h 6858000"/>
              <a:gd name="connsiteX108" fmla="*/ 439678 w 6572708"/>
              <a:gd name="connsiteY108" fmla="*/ 3428537 h 6858000"/>
              <a:gd name="connsiteX109" fmla="*/ 440437 w 6572708"/>
              <a:gd name="connsiteY109" fmla="*/ 3424381 h 6858000"/>
              <a:gd name="connsiteX110" fmla="*/ 448781 w 6572708"/>
              <a:gd name="connsiteY110" fmla="*/ 3416042 h 6858000"/>
              <a:gd name="connsiteX111" fmla="*/ 448765 w 6572708"/>
              <a:gd name="connsiteY111" fmla="*/ 3414504 h 6858000"/>
              <a:gd name="connsiteX112" fmla="*/ 447134 w 6572708"/>
              <a:gd name="connsiteY112" fmla="*/ 3403498 h 6858000"/>
              <a:gd name="connsiteX113" fmla="*/ 452387 w 6572708"/>
              <a:gd name="connsiteY113" fmla="*/ 3396070 h 6858000"/>
              <a:gd name="connsiteX114" fmla="*/ 453996 w 6572708"/>
              <a:gd name="connsiteY114" fmla="*/ 3389553 h 6858000"/>
              <a:gd name="connsiteX115" fmla="*/ 450265 w 6572708"/>
              <a:gd name="connsiteY115" fmla="*/ 3387098 h 6858000"/>
              <a:gd name="connsiteX116" fmla="*/ 445137 w 6572708"/>
              <a:gd name="connsiteY116" fmla="*/ 3375655 h 6858000"/>
              <a:gd name="connsiteX117" fmla="*/ 453359 w 6572708"/>
              <a:gd name="connsiteY117" fmla="*/ 3367050 h 6858000"/>
              <a:gd name="connsiteX118" fmla="*/ 459842 w 6572708"/>
              <a:gd name="connsiteY118" fmla="*/ 3348005 h 6858000"/>
              <a:gd name="connsiteX119" fmla="*/ 459268 w 6572708"/>
              <a:gd name="connsiteY119" fmla="*/ 3342546 h 6858000"/>
              <a:gd name="connsiteX120" fmla="*/ 470590 w 6572708"/>
              <a:gd name="connsiteY120" fmla="*/ 3324958 h 6858000"/>
              <a:gd name="connsiteX121" fmla="*/ 468579 w 6572708"/>
              <a:gd name="connsiteY121" fmla="*/ 3306990 h 6858000"/>
              <a:gd name="connsiteX122" fmla="*/ 480123 w 6572708"/>
              <a:gd name="connsiteY122" fmla="*/ 3295094 h 6858000"/>
              <a:gd name="connsiteX123" fmla="*/ 482298 w 6572708"/>
              <a:gd name="connsiteY123" fmla="*/ 3293541 h 6858000"/>
              <a:gd name="connsiteX124" fmla="*/ 489102 w 6572708"/>
              <a:gd name="connsiteY124" fmla="*/ 3262198 h 6858000"/>
              <a:gd name="connsiteX125" fmla="*/ 497561 w 6572708"/>
              <a:gd name="connsiteY125" fmla="*/ 3253284 h 6858000"/>
              <a:gd name="connsiteX126" fmla="*/ 522157 w 6572708"/>
              <a:gd name="connsiteY126" fmla="*/ 3192563 h 6858000"/>
              <a:gd name="connsiteX127" fmla="*/ 529302 w 6572708"/>
              <a:gd name="connsiteY127" fmla="*/ 3175520 h 6858000"/>
              <a:gd name="connsiteX128" fmla="*/ 528284 w 6572708"/>
              <a:gd name="connsiteY128" fmla="*/ 3160058 h 6858000"/>
              <a:gd name="connsiteX129" fmla="*/ 521806 w 6572708"/>
              <a:gd name="connsiteY129" fmla="*/ 3155764 h 6858000"/>
              <a:gd name="connsiteX130" fmla="*/ 524589 w 6572708"/>
              <a:gd name="connsiteY130" fmla="*/ 3146261 h 6858000"/>
              <a:gd name="connsiteX131" fmla="*/ 523832 w 6572708"/>
              <a:gd name="connsiteY131" fmla="*/ 3143561 h 6858000"/>
              <a:gd name="connsiteX132" fmla="*/ 520994 w 6572708"/>
              <a:gd name="connsiteY132" fmla="*/ 3128263 h 6858000"/>
              <a:gd name="connsiteX133" fmla="*/ 552091 w 6572708"/>
              <a:gd name="connsiteY133" fmla="*/ 3099818 h 6858000"/>
              <a:gd name="connsiteX134" fmla="*/ 618216 w 6572708"/>
              <a:gd name="connsiteY134" fmla="*/ 2895965 h 6858000"/>
              <a:gd name="connsiteX135" fmla="*/ 724973 w 6572708"/>
              <a:gd name="connsiteY135" fmla="*/ 2755713 h 6858000"/>
              <a:gd name="connsiteX136" fmla="*/ 765538 w 6572708"/>
              <a:gd name="connsiteY136" fmla="*/ 2648081 h 6858000"/>
              <a:gd name="connsiteX137" fmla="*/ 780267 w 6572708"/>
              <a:gd name="connsiteY137" fmla="*/ 2641879 h 6858000"/>
              <a:gd name="connsiteX138" fmla="*/ 790836 w 6572708"/>
              <a:gd name="connsiteY138" fmla="*/ 2632919 h 6858000"/>
              <a:gd name="connsiteX139" fmla="*/ 790328 w 6572708"/>
              <a:gd name="connsiteY139" fmla="*/ 2631229 h 6858000"/>
              <a:gd name="connsiteX140" fmla="*/ 797257 w 6572708"/>
              <a:gd name="connsiteY140" fmla="*/ 2619054 h 6858000"/>
              <a:gd name="connsiteX141" fmla="*/ 802383 w 6572708"/>
              <a:gd name="connsiteY141" fmla="*/ 2617568 h 6858000"/>
              <a:gd name="connsiteX142" fmla="*/ 808267 w 6572708"/>
              <a:gd name="connsiteY142" fmla="*/ 2609586 h 6858000"/>
              <a:gd name="connsiteX143" fmla="*/ 822908 w 6572708"/>
              <a:gd name="connsiteY143" fmla="*/ 2594856 h 6858000"/>
              <a:gd name="connsiteX144" fmla="*/ 822791 w 6572708"/>
              <a:gd name="connsiteY144" fmla="*/ 2591164 h 6858000"/>
              <a:gd name="connsiteX145" fmla="*/ 840423 w 6572708"/>
              <a:gd name="connsiteY145" fmla="*/ 2567492 h 6858000"/>
              <a:gd name="connsiteX146" fmla="*/ 839313 w 6572708"/>
              <a:gd name="connsiteY146" fmla="*/ 2566722 h 6858000"/>
              <a:gd name="connsiteX147" fmla="*/ 838361 w 6572708"/>
              <a:gd name="connsiteY147" fmla="*/ 2558109 h 6858000"/>
              <a:gd name="connsiteX148" fmla="*/ 839637 w 6572708"/>
              <a:gd name="connsiteY148" fmla="*/ 2542662 h 6858000"/>
              <a:gd name="connsiteX149" fmla="*/ 825800 w 6572708"/>
              <a:gd name="connsiteY149" fmla="*/ 2501548 h 6858000"/>
              <a:gd name="connsiteX150" fmla="*/ 844035 w 6572708"/>
              <a:gd name="connsiteY150" fmla="*/ 2476819 h 6858000"/>
              <a:gd name="connsiteX151" fmla="*/ 846972 w 6572708"/>
              <a:gd name="connsiteY151" fmla="*/ 2471590 h 6858000"/>
              <a:gd name="connsiteX152" fmla="*/ 846730 w 6572708"/>
              <a:gd name="connsiteY152" fmla="*/ 2471378 h 6858000"/>
              <a:gd name="connsiteX153" fmla="*/ 849228 w 6572708"/>
              <a:gd name="connsiteY153" fmla="*/ 2465654 h 6858000"/>
              <a:gd name="connsiteX154" fmla="*/ 852330 w 6572708"/>
              <a:gd name="connsiteY154" fmla="*/ 2462052 h 6858000"/>
              <a:gd name="connsiteX155" fmla="*/ 858029 w 6572708"/>
              <a:gd name="connsiteY155" fmla="*/ 2451906 h 6858000"/>
              <a:gd name="connsiteX156" fmla="*/ 857986 w 6572708"/>
              <a:gd name="connsiteY156" fmla="*/ 2447716 h 6858000"/>
              <a:gd name="connsiteX157" fmla="*/ 855075 w 6572708"/>
              <a:gd name="connsiteY157" fmla="*/ 2445047 h 6858000"/>
              <a:gd name="connsiteX158" fmla="*/ 856006 w 6572708"/>
              <a:gd name="connsiteY158" fmla="*/ 2444265 h 6858000"/>
              <a:gd name="connsiteX159" fmla="*/ 856444 w 6572708"/>
              <a:gd name="connsiteY159" fmla="*/ 2421759 h 6858000"/>
              <a:gd name="connsiteX160" fmla="*/ 868981 w 6572708"/>
              <a:gd name="connsiteY160" fmla="*/ 2375200 h 6858000"/>
              <a:gd name="connsiteX161" fmla="*/ 880811 w 6572708"/>
              <a:gd name="connsiteY161" fmla="*/ 2350147 h 6858000"/>
              <a:gd name="connsiteX162" fmla="*/ 908124 w 6572708"/>
              <a:gd name="connsiteY162" fmla="*/ 2279761 h 6858000"/>
              <a:gd name="connsiteX163" fmla="*/ 931678 w 6572708"/>
              <a:gd name="connsiteY163" fmla="*/ 2207772 h 6858000"/>
              <a:gd name="connsiteX164" fmla="*/ 921761 w 6572708"/>
              <a:gd name="connsiteY164" fmla="*/ 2164302 h 6858000"/>
              <a:gd name="connsiteX165" fmla="*/ 923058 w 6572708"/>
              <a:gd name="connsiteY165" fmla="*/ 2160162 h 6858000"/>
              <a:gd name="connsiteX166" fmla="*/ 931663 w 6572708"/>
              <a:gd name="connsiteY166" fmla="*/ 2151458 h 6858000"/>
              <a:gd name="connsiteX167" fmla="*/ 935730 w 6572708"/>
              <a:gd name="connsiteY167" fmla="*/ 2148616 h 6858000"/>
              <a:gd name="connsiteX168" fmla="*/ 939910 w 6572708"/>
              <a:gd name="connsiteY168" fmla="*/ 2143540 h 6858000"/>
              <a:gd name="connsiteX169" fmla="*/ 939746 w 6572708"/>
              <a:gd name="connsiteY169" fmla="*/ 2143278 h 6858000"/>
              <a:gd name="connsiteX170" fmla="*/ 944182 w 6572708"/>
              <a:gd name="connsiteY170" fmla="*/ 2138791 h 6858000"/>
              <a:gd name="connsiteX171" fmla="*/ 969240 w 6572708"/>
              <a:gd name="connsiteY171" fmla="*/ 2118565 h 6858000"/>
              <a:gd name="connsiteX172" fmla="*/ 969333 w 6572708"/>
              <a:gd name="connsiteY172" fmla="*/ 2074914 h 6858000"/>
              <a:gd name="connsiteX173" fmla="*/ 975462 w 6572708"/>
              <a:gd name="connsiteY173" fmla="*/ 2059981 h 6858000"/>
              <a:gd name="connsiteX174" fmla="*/ 977313 w 6572708"/>
              <a:gd name="connsiteY174" fmla="*/ 2051279 h 6858000"/>
              <a:gd name="connsiteX175" fmla="*/ 976512 w 6572708"/>
              <a:gd name="connsiteY175" fmla="*/ 2050269 h 6858000"/>
              <a:gd name="connsiteX176" fmla="*/ 1000665 w 6572708"/>
              <a:gd name="connsiteY176" fmla="*/ 2030946 h 6858000"/>
              <a:gd name="connsiteX177" fmla="*/ 1001735 w 6572708"/>
              <a:gd name="connsiteY177" fmla="*/ 2027284 h 6858000"/>
              <a:gd name="connsiteX178" fmla="*/ 1020214 w 6572708"/>
              <a:gd name="connsiteY178" fmla="*/ 2016095 h 6858000"/>
              <a:gd name="connsiteX179" fmla="*/ 1028302 w 6572708"/>
              <a:gd name="connsiteY179" fmla="*/ 2009567 h 6858000"/>
              <a:gd name="connsiteX180" fmla="*/ 1033598 w 6572708"/>
              <a:gd name="connsiteY180" fmla="*/ 2009267 h 6858000"/>
              <a:gd name="connsiteX181" fmla="*/ 1044008 w 6572708"/>
              <a:gd name="connsiteY181" fmla="*/ 1998844 h 6858000"/>
              <a:gd name="connsiteX182" fmla="*/ 1044069 w 6572708"/>
              <a:gd name="connsiteY182" fmla="*/ 1997063 h 6858000"/>
              <a:gd name="connsiteX183" fmla="*/ 1056878 w 6572708"/>
              <a:gd name="connsiteY183" fmla="*/ 1990634 h 6858000"/>
              <a:gd name="connsiteX184" fmla="*/ 1072722 w 6572708"/>
              <a:gd name="connsiteY184" fmla="*/ 1987868 h 6858000"/>
              <a:gd name="connsiteX185" fmla="*/ 1145252 w 6572708"/>
              <a:gd name="connsiteY185" fmla="*/ 1891028 h 6858000"/>
              <a:gd name="connsiteX186" fmla="*/ 1226890 w 6572708"/>
              <a:gd name="connsiteY186" fmla="*/ 1845992 h 6858000"/>
              <a:gd name="connsiteX187" fmla="*/ 1323685 w 6572708"/>
              <a:gd name="connsiteY187" fmla="*/ 1758717 h 6858000"/>
              <a:gd name="connsiteX188" fmla="*/ 1398273 w 6572708"/>
              <a:gd name="connsiteY188" fmla="*/ 1627389 h 6858000"/>
              <a:gd name="connsiteX189" fmla="*/ 1417786 w 6572708"/>
              <a:gd name="connsiteY189" fmla="*/ 1591233 h 6858000"/>
              <a:gd name="connsiteX190" fmla="*/ 1456144 w 6572708"/>
              <a:gd name="connsiteY190" fmla="*/ 1570271 h 6858000"/>
              <a:gd name="connsiteX191" fmla="*/ 1458351 w 6572708"/>
              <a:gd name="connsiteY191" fmla="*/ 1554550 h 6858000"/>
              <a:gd name="connsiteX192" fmla="*/ 1458500 w 6572708"/>
              <a:gd name="connsiteY192" fmla="*/ 1551719 h 6858000"/>
              <a:gd name="connsiteX193" fmla="*/ 1464150 w 6572708"/>
              <a:gd name="connsiteY193" fmla="*/ 1542986 h 6858000"/>
              <a:gd name="connsiteX194" fmla="*/ 1459426 w 6572708"/>
              <a:gd name="connsiteY194" fmla="*/ 1537283 h 6858000"/>
              <a:gd name="connsiteX195" fmla="*/ 1463401 w 6572708"/>
              <a:gd name="connsiteY195" fmla="*/ 1521818 h 6858000"/>
              <a:gd name="connsiteX196" fmla="*/ 1475565 w 6572708"/>
              <a:gd name="connsiteY196" fmla="*/ 1506648 h 6858000"/>
              <a:gd name="connsiteX197" fmla="*/ 1540362 w 6572708"/>
              <a:gd name="connsiteY197" fmla="*/ 1438265 h 6858000"/>
              <a:gd name="connsiteX198" fmla="*/ 1575141 w 6572708"/>
              <a:gd name="connsiteY198" fmla="*/ 1395238 h 6858000"/>
              <a:gd name="connsiteX199" fmla="*/ 1582090 w 6572708"/>
              <a:gd name="connsiteY199" fmla="*/ 1375575 h 6858000"/>
              <a:gd name="connsiteX200" fmla="*/ 1596005 w 6572708"/>
              <a:gd name="connsiteY200" fmla="*/ 1350347 h 6858000"/>
              <a:gd name="connsiteX201" fmla="*/ 1615711 w 6572708"/>
              <a:gd name="connsiteY201" fmla="*/ 1303251 h 6858000"/>
              <a:gd name="connsiteX202" fmla="*/ 1650622 w 6572708"/>
              <a:gd name="connsiteY202" fmla="*/ 1244447 h 6858000"/>
              <a:gd name="connsiteX203" fmla="*/ 1702792 w 6572708"/>
              <a:gd name="connsiteY203" fmla="*/ 1215797 h 6858000"/>
              <a:gd name="connsiteX204" fmla="*/ 1700885 w 6572708"/>
              <a:gd name="connsiteY204" fmla="*/ 1209814 h 6858000"/>
              <a:gd name="connsiteX205" fmla="*/ 1723848 w 6572708"/>
              <a:gd name="connsiteY205" fmla="*/ 1183123 h 6858000"/>
              <a:gd name="connsiteX206" fmla="*/ 1759968 w 6572708"/>
              <a:gd name="connsiteY206" fmla="*/ 1166871 h 6858000"/>
              <a:gd name="connsiteX207" fmla="*/ 1767742 w 6572708"/>
              <a:gd name="connsiteY207" fmla="*/ 1158484 h 6858000"/>
              <a:gd name="connsiteX208" fmla="*/ 1773870 w 6572708"/>
              <a:gd name="connsiteY208" fmla="*/ 1125979 h 6858000"/>
              <a:gd name="connsiteX209" fmla="*/ 1767392 w 6572708"/>
              <a:gd name="connsiteY209" fmla="*/ 1121685 h 6858000"/>
              <a:gd name="connsiteX210" fmla="*/ 1770175 w 6572708"/>
              <a:gd name="connsiteY210" fmla="*/ 1112182 h 6858000"/>
              <a:gd name="connsiteX211" fmla="*/ 1769418 w 6572708"/>
              <a:gd name="connsiteY211" fmla="*/ 1109483 h 6858000"/>
              <a:gd name="connsiteX212" fmla="*/ 1766580 w 6572708"/>
              <a:gd name="connsiteY212" fmla="*/ 1094184 h 6858000"/>
              <a:gd name="connsiteX213" fmla="*/ 1797677 w 6572708"/>
              <a:gd name="connsiteY213" fmla="*/ 1065740 h 6858000"/>
              <a:gd name="connsiteX214" fmla="*/ 1805371 w 6572708"/>
              <a:gd name="connsiteY214" fmla="*/ 1027273 h 6858000"/>
              <a:gd name="connsiteX215" fmla="*/ 1882128 w 6572708"/>
              <a:gd name="connsiteY215" fmla="*/ 887059 h 6858000"/>
              <a:gd name="connsiteX216" fmla="*/ 1922110 w 6572708"/>
              <a:gd name="connsiteY216" fmla="*/ 824781 h 6858000"/>
              <a:gd name="connsiteX217" fmla="*/ 1970558 w 6572708"/>
              <a:gd name="connsiteY217" fmla="*/ 721635 h 6858000"/>
              <a:gd name="connsiteX218" fmla="*/ 1974257 w 6572708"/>
              <a:gd name="connsiteY218" fmla="*/ 713733 h 6858000"/>
              <a:gd name="connsiteX219" fmla="*/ 1971701 w 6572708"/>
              <a:gd name="connsiteY219" fmla="*/ 704563 h 6858000"/>
              <a:gd name="connsiteX220" fmla="*/ 1966819 w 6572708"/>
              <a:gd name="connsiteY220" fmla="*/ 628924 h 6858000"/>
              <a:gd name="connsiteX221" fmla="*/ 1956004 w 6572708"/>
              <a:gd name="connsiteY221" fmla="*/ 621102 h 6858000"/>
              <a:gd name="connsiteX222" fmla="*/ 1948613 w 6572708"/>
              <a:gd name="connsiteY222" fmla="*/ 609156 h 6858000"/>
              <a:gd name="connsiteX223" fmla="*/ 1949145 w 6572708"/>
              <a:gd name="connsiteY223" fmla="*/ 606753 h 6858000"/>
              <a:gd name="connsiteX224" fmla="*/ 1944819 w 6572708"/>
              <a:gd name="connsiteY224" fmla="*/ 590072 h 6858000"/>
              <a:gd name="connsiteX225" fmla="*/ 1941001 w 6572708"/>
              <a:gd name="connsiteY225" fmla="*/ 588296 h 6858000"/>
              <a:gd name="connsiteX226" fmla="*/ 1937134 w 6572708"/>
              <a:gd name="connsiteY226" fmla="*/ 577443 h 6858000"/>
              <a:gd name="connsiteX227" fmla="*/ 1927092 w 6572708"/>
              <a:gd name="connsiteY227" fmla="*/ 557642 h 6858000"/>
              <a:gd name="connsiteX228" fmla="*/ 1927484 w 6572708"/>
              <a:gd name="connsiteY228" fmla="*/ 552451 h 6858000"/>
              <a:gd name="connsiteX229" fmla="*/ 1915874 w 6572708"/>
              <a:gd name="connsiteY229" fmla="*/ 520271 h 6858000"/>
              <a:gd name="connsiteX230" fmla="*/ 1916793 w 6572708"/>
              <a:gd name="connsiteY230" fmla="*/ 519123 h 6858000"/>
              <a:gd name="connsiteX231" fmla="*/ 1918236 w 6572708"/>
              <a:gd name="connsiteY231" fmla="*/ 506970 h 6858000"/>
              <a:gd name="connsiteX232" fmla="*/ 1918529 w 6572708"/>
              <a:gd name="connsiteY232" fmla="*/ 485354 h 6858000"/>
              <a:gd name="connsiteX233" fmla="*/ 1932556 w 6572708"/>
              <a:gd name="connsiteY233" fmla="*/ 426779 h 6858000"/>
              <a:gd name="connsiteX234" fmla="*/ 1920572 w 6572708"/>
              <a:gd name="connsiteY234" fmla="*/ 393150 h 6858000"/>
              <a:gd name="connsiteX235" fmla="*/ 1918744 w 6572708"/>
              <a:gd name="connsiteY235" fmla="*/ 385981 h 6858000"/>
              <a:gd name="connsiteX236" fmla="*/ 1918949 w 6572708"/>
              <a:gd name="connsiteY236" fmla="*/ 385674 h 6858000"/>
              <a:gd name="connsiteX237" fmla="*/ 1917499 w 6572708"/>
              <a:gd name="connsiteY237" fmla="*/ 377782 h 6858000"/>
              <a:gd name="connsiteX238" fmla="*/ 1915412 w 6572708"/>
              <a:gd name="connsiteY238" fmla="*/ 372914 h 6858000"/>
              <a:gd name="connsiteX239" fmla="*/ 1911865 w 6572708"/>
              <a:gd name="connsiteY239" fmla="*/ 359009 h 6858000"/>
              <a:gd name="connsiteX240" fmla="*/ 1912244 w 6572708"/>
              <a:gd name="connsiteY240" fmla="*/ 353121 h 6858000"/>
              <a:gd name="connsiteX241" fmla="*/ 1933610 w 6572708"/>
              <a:gd name="connsiteY241" fmla="*/ 297387 h 6858000"/>
              <a:gd name="connsiteX242" fmla="*/ 1939454 w 6572708"/>
              <a:gd name="connsiteY242" fmla="*/ 194719 h 6858000"/>
              <a:gd name="connsiteX243" fmla="*/ 1942001 w 6572708"/>
              <a:gd name="connsiteY243" fmla="*/ 93227 h 6858000"/>
              <a:gd name="connsiteX244" fmla="*/ 1941351 w 6572708"/>
              <a:gd name="connsiteY244" fmla="*/ 56555 h 6858000"/>
              <a:gd name="connsiteX245" fmla="*/ 1950955 w 6572708"/>
              <a:gd name="connsiteY245" fmla="*/ 5312 h 6858000"/>
              <a:gd name="connsiteX246" fmla="*/ 1949546 w 6572708"/>
              <a:gd name="connsiteY246"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37994 w 6572708"/>
              <a:gd name="connsiteY14" fmla="*/ 6747193 h 6858000"/>
              <a:gd name="connsiteX15" fmla="*/ 60759 w 6572708"/>
              <a:gd name="connsiteY15" fmla="*/ 6667761 h 6858000"/>
              <a:gd name="connsiteX16" fmla="*/ 44882 w 6572708"/>
              <a:gd name="connsiteY16" fmla="*/ 6635203 h 6858000"/>
              <a:gd name="connsiteX17" fmla="*/ 38884 w 6572708"/>
              <a:gd name="connsiteY17" fmla="*/ 6601215 h 6858000"/>
              <a:gd name="connsiteX18" fmla="*/ 24537 w 6572708"/>
              <a:gd name="connsiteY18" fmla="*/ 6599857 h 6858000"/>
              <a:gd name="connsiteX19" fmla="*/ 30487 w 6572708"/>
              <a:gd name="connsiteY19" fmla="*/ 6582849 h 6858000"/>
              <a:gd name="connsiteX20" fmla="*/ 30797 w 6572708"/>
              <a:gd name="connsiteY20" fmla="*/ 6536021 h 6858000"/>
              <a:gd name="connsiteX21" fmla="*/ 10629 w 6572708"/>
              <a:gd name="connsiteY21" fmla="*/ 6483343 h 6858000"/>
              <a:gd name="connsiteX22" fmla="*/ 16211 w 6572708"/>
              <a:gd name="connsiteY22" fmla="*/ 6402087 h 6858000"/>
              <a:gd name="connsiteX23" fmla="*/ 25932 w 6572708"/>
              <a:gd name="connsiteY23" fmla="*/ 6321765 h 6858000"/>
              <a:gd name="connsiteX24" fmla="*/ 31488 w 6572708"/>
              <a:gd name="connsiteY24" fmla="*/ 6292746 h 6858000"/>
              <a:gd name="connsiteX25" fmla="*/ 32413 w 6572708"/>
              <a:gd name="connsiteY25" fmla="*/ 6240744 h 6858000"/>
              <a:gd name="connsiteX26" fmla="*/ 34430 w 6572708"/>
              <a:gd name="connsiteY26" fmla="*/ 6206738 h 6858000"/>
              <a:gd name="connsiteX27" fmla="*/ 55689 w 6572708"/>
              <a:gd name="connsiteY27" fmla="*/ 6203389 h 6858000"/>
              <a:gd name="connsiteX28" fmla="*/ 63475 w 6572708"/>
              <a:gd name="connsiteY28" fmla="*/ 6172740 h 6858000"/>
              <a:gd name="connsiteX29" fmla="*/ 50070 w 6572708"/>
              <a:gd name="connsiteY29" fmla="*/ 6141398 h 6858000"/>
              <a:gd name="connsiteX30" fmla="*/ 52252 w 6572708"/>
              <a:gd name="connsiteY30" fmla="*/ 6103364 h 6858000"/>
              <a:gd name="connsiteX31" fmla="*/ 53329 w 6572708"/>
              <a:gd name="connsiteY31" fmla="*/ 6080619 h 6858000"/>
              <a:gd name="connsiteX32" fmla="*/ 149610 w 6572708"/>
              <a:gd name="connsiteY32" fmla="*/ 5918672 h 6858000"/>
              <a:gd name="connsiteX33" fmla="*/ 160505 w 6572708"/>
              <a:gd name="connsiteY33" fmla="*/ 5887690 h 6858000"/>
              <a:gd name="connsiteX34" fmla="*/ 156200 w 6572708"/>
              <a:gd name="connsiteY34" fmla="*/ 5882649 h 6858000"/>
              <a:gd name="connsiteX35" fmla="*/ 194213 w 6572708"/>
              <a:gd name="connsiteY35" fmla="*/ 5841953 h 6858000"/>
              <a:gd name="connsiteX36" fmla="*/ 203216 w 6572708"/>
              <a:gd name="connsiteY36" fmla="*/ 5777927 h 6858000"/>
              <a:gd name="connsiteX37" fmla="*/ 202536 w 6572708"/>
              <a:gd name="connsiteY37" fmla="*/ 5728879 h 6858000"/>
              <a:gd name="connsiteX38" fmla="*/ 205380 w 6572708"/>
              <a:gd name="connsiteY38" fmla="*/ 5701696 h 6858000"/>
              <a:gd name="connsiteX39" fmla="*/ 203870 w 6572708"/>
              <a:gd name="connsiteY39" fmla="*/ 5681563 h 6858000"/>
              <a:gd name="connsiteX40" fmla="*/ 219294 w 6572708"/>
              <a:gd name="connsiteY40" fmla="*/ 5632219 h 6858000"/>
              <a:gd name="connsiteX41" fmla="*/ 252910 w 6572708"/>
              <a:gd name="connsiteY41" fmla="*/ 5551224 h 6858000"/>
              <a:gd name="connsiteX42" fmla="*/ 258253 w 6572708"/>
              <a:gd name="connsiteY42" fmla="*/ 5533854 h 6858000"/>
              <a:gd name="connsiteX43" fmla="*/ 255640 w 6572708"/>
              <a:gd name="connsiteY43" fmla="*/ 5518422 h 6858000"/>
              <a:gd name="connsiteX44" fmla="*/ 248756 w 6572708"/>
              <a:gd name="connsiteY44" fmla="*/ 5514403 h 6858000"/>
              <a:gd name="connsiteX45" fmla="*/ 250538 w 6572708"/>
              <a:gd name="connsiteY45" fmla="*/ 5504771 h 6858000"/>
              <a:gd name="connsiteX46" fmla="*/ 249507 w 6572708"/>
              <a:gd name="connsiteY46" fmla="*/ 5502102 h 6858000"/>
              <a:gd name="connsiteX47" fmla="*/ 245101 w 6572708"/>
              <a:gd name="connsiteY47" fmla="*/ 5486913 h 6858000"/>
              <a:gd name="connsiteX48" fmla="*/ 273088 w 6572708"/>
              <a:gd name="connsiteY48" fmla="*/ 5457083 h 6858000"/>
              <a:gd name="connsiteX49" fmla="*/ 276759 w 6572708"/>
              <a:gd name="connsiteY49" fmla="*/ 5418245 h 6858000"/>
              <a:gd name="connsiteX50" fmla="*/ 314712 w 6572708"/>
              <a:gd name="connsiteY50" fmla="*/ 5305770 h 6858000"/>
              <a:gd name="connsiteX51" fmla="*/ 320056 w 6572708"/>
              <a:gd name="connsiteY51" fmla="*/ 5298784 h 6858000"/>
              <a:gd name="connsiteX52" fmla="*/ 320763 w 6572708"/>
              <a:gd name="connsiteY52" fmla="*/ 5282149 h 6858000"/>
              <a:gd name="connsiteX53" fmla="*/ 325879 w 6572708"/>
              <a:gd name="connsiteY53" fmla="*/ 5270957 h 6858000"/>
              <a:gd name="connsiteX54" fmla="*/ 318913 w 6572708"/>
              <a:gd name="connsiteY54" fmla="*/ 5268991 h 6858000"/>
              <a:gd name="connsiteX55" fmla="*/ 317275 w 6572708"/>
              <a:gd name="connsiteY55" fmla="*/ 5230130 h 6858000"/>
              <a:gd name="connsiteX56" fmla="*/ 329641 w 6572708"/>
              <a:gd name="connsiteY56" fmla="*/ 5216534 h 6858000"/>
              <a:gd name="connsiteX57" fmla="*/ 329088 w 6572708"/>
              <a:gd name="connsiteY57" fmla="*/ 5211732 h 6858000"/>
              <a:gd name="connsiteX58" fmla="*/ 331669 w 6572708"/>
              <a:gd name="connsiteY58" fmla="*/ 5058537 h 6858000"/>
              <a:gd name="connsiteX59" fmla="*/ 323855 w 6572708"/>
              <a:gd name="connsiteY59" fmla="*/ 4827737 h 6858000"/>
              <a:gd name="connsiteX60" fmla="*/ 333687 w 6572708"/>
              <a:gd name="connsiteY60" fmla="*/ 4774692 h 6858000"/>
              <a:gd name="connsiteX61" fmla="*/ 322637 w 6572708"/>
              <a:gd name="connsiteY61" fmla="*/ 4727427 h 6858000"/>
              <a:gd name="connsiteX62" fmla="*/ 330798 w 6572708"/>
              <a:gd name="connsiteY62" fmla="*/ 4708193 h 6858000"/>
              <a:gd name="connsiteX63" fmla="*/ 332420 w 6572708"/>
              <a:gd name="connsiteY63" fmla="*/ 4704882 h 6858000"/>
              <a:gd name="connsiteX64" fmla="*/ 334216 w 6572708"/>
              <a:gd name="connsiteY64" fmla="*/ 4691500 h 6858000"/>
              <a:gd name="connsiteX65" fmla="*/ 340601 w 6572708"/>
              <a:gd name="connsiteY65" fmla="*/ 4687895 h 6858000"/>
              <a:gd name="connsiteX66" fmla="*/ 347516 w 6572708"/>
              <a:gd name="connsiteY66" fmla="*/ 4667873 h 6858000"/>
              <a:gd name="connsiteX67" fmla="*/ 349175 w 6572708"/>
              <a:gd name="connsiteY67" fmla="*/ 4643189 h 6858000"/>
              <a:gd name="connsiteX68" fmla="*/ 350492 w 6572708"/>
              <a:gd name="connsiteY68" fmla="*/ 4525833 h 6858000"/>
              <a:gd name="connsiteX69" fmla="*/ 355031 w 6572708"/>
              <a:gd name="connsiteY69" fmla="*/ 4455649 h 6858000"/>
              <a:gd name="connsiteX70" fmla="*/ 362651 w 6572708"/>
              <a:gd name="connsiteY70" fmla="*/ 4429036 h 6858000"/>
              <a:gd name="connsiteX71" fmla="*/ 369327 w 6572708"/>
              <a:gd name="connsiteY71" fmla="*/ 4391840 h 6858000"/>
              <a:gd name="connsiteX72" fmla="*/ 371272 w 6572708"/>
              <a:gd name="connsiteY72" fmla="*/ 4358845 h 6858000"/>
              <a:gd name="connsiteX73" fmla="*/ 382342 w 6572708"/>
              <a:gd name="connsiteY73" fmla="*/ 4333764 h 6858000"/>
              <a:gd name="connsiteX74" fmla="*/ 381365 w 6572708"/>
              <a:gd name="connsiteY74" fmla="*/ 4331730 h 6858000"/>
              <a:gd name="connsiteX75" fmla="*/ 364244 w 6572708"/>
              <a:gd name="connsiteY75" fmla="*/ 4309700 h 6858000"/>
              <a:gd name="connsiteX76" fmla="*/ 363377 w 6572708"/>
              <a:gd name="connsiteY76" fmla="*/ 4285388 h 6858000"/>
              <a:gd name="connsiteX77" fmla="*/ 357697 w 6572708"/>
              <a:gd name="connsiteY77" fmla="*/ 4266169 h 6858000"/>
              <a:gd name="connsiteX78" fmla="*/ 356998 w 6572708"/>
              <a:gd name="connsiteY78" fmla="*/ 4247672 h 6858000"/>
              <a:gd name="connsiteX79" fmla="*/ 357549 w 6572708"/>
              <a:gd name="connsiteY79" fmla="*/ 4237120 h 6858000"/>
              <a:gd name="connsiteX80" fmla="*/ 358116 w 6572708"/>
              <a:gd name="connsiteY80" fmla="*/ 4232936 h 6858000"/>
              <a:gd name="connsiteX81" fmla="*/ 366243 w 6572708"/>
              <a:gd name="connsiteY81" fmla="*/ 4224051 h 6858000"/>
              <a:gd name="connsiteX82" fmla="*/ 363841 w 6572708"/>
              <a:gd name="connsiteY82" fmla="*/ 4211782 h 6858000"/>
              <a:gd name="connsiteX83" fmla="*/ 372159 w 6572708"/>
              <a:gd name="connsiteY83" fmla="*/ 4198810 h 6858000"/>
              <a:gd name="connsiteX84" fmla="*/ 366211 w 6572708"/>
              <a:gd name="connsiteY84" fmla="*/ 4195262 h 6858000"/>
              <a:gd name="connsiteX85" fmla="*/ 360561 w 6572708"/>
              <a:gd name="connsiteY85" fmla="*/ 4184054 h 6858000"/>
              <a:gd name="connsiteX86" fmla="*/ 373972 w 6572708"/>
              <a:gd name="connsiteY86" fmla="*/ 4155792 h 6858000"/>
              <a:gd name="connsiteX87" fmla="*/ 373150 w 6572708"/>
              <a:gd name="connsiteY87" fmla="*/ 4150364 h 6858000"/>
              <a:gd name="connsiteX88" fmla="*/ 383773 w 6572708"/>
              <a:gd name="connsiteY88" fmla="*/ 4132084 h 6858000"/>
              <a:gd name="connsiteX89" fmla="*/ 389140 w 6572708"/>
              <a:gd name="connsiteY89" fmla="*/ 4115873 h 6858000"/>
              <a:gd name="connsiteX90" fmla="*/ 378846 w 6572708"/>
              <a:gd name="connsiteY90" fmla="*/ 4082551 h 6858000"/>
              <a:gd name="connsiteX91" fmla="*/ 368001 w 6572708"/>
              <a:gd name="connsiteY91" fmla="*/ 3968090 h 6858000"/>
              <a:gd name="connsiteX92" fmla="*/ 372661 w 6572708"/>
              <a:gd name="connsiteY92" fmla="*/ 3881355 h 6858000"/>
              <a:gd name="connsiteX93" fmla="*/ 379210 w 6572708"/>
              <a:gd name="connsiteY93" fmla="*/ 3850569 h 6858000"/>
              <a:gd name="connsiteX94" fmla="*/ 389880 w 6572708"/>
              <a:gd name="connsiteY94" fmla="*/ 3798988 h 6858000"/>
              <a:gd name="connsiteX95" fmla="*/ 409909 w 6572708"/>
              <a:gd name="connsiteY95" fmla="*/ 3760424 h 6858000"/>
              <a:gd name="connsiteX96" fmla="*/ 414051 w 6572708"/>
              <a:gd name="connsiteY96" fmla="*/ 3717298 h 6858000"/>
              <a:gd name="connsiteX97" fmla="*/ 399424 w 6572708"/>
              <a:gd name="connsiteY97" fmla="*/ 3707291 h 6858000"/>
              <a:gd name="connsiteX98" fmla="*/ 394460 w 6572708"/>
              <a:gd name="connsiteY98" fmla="*/ 3673415 h 6858000"/>
              <a:gd name="connsiteX99" fmla="*/ 408918 w 6572708"/>
              <a:gd name="connsiteY99" fmla="*/ 3661155 h 6858000"/>
              <a:gd name="connsiteX100" fmla="*/ 425028 w 6572708"/>
              <a:gd name="connsiteY100" fmla="*/ 3591166 h 6858000"/>
              <a:gd name="connsiteX101" fmla="*/ 430292 w 6572708"/>
              <a:gd name="connsiteY101" fmla="*/ 3550801 h 6858000"/>
              <a:gd name="connsiteX102" fmla="*/ 437149 w 6572708"/>
              <a:gd name="connsiteY102" fmla="*/ 3497399 h 6858000"/>
              <a:gd name="connsiteX103" fmla="*/ 442017 w 6572708"/>
              <a:gd name="connsiteY103" fmla="*/ 3474143 h 6858000"/>
              <a:gd name="connsiteX104" fmla="*/ 437175 w 6572708"/>
              <a:gd name="connsiteY104" fmla="*/ 3463057 h 6858000"/>
              <a:gd name="connsiteX105" fmla="*/ 438483 w 6572708"/>
              <a:gd name="connsiteY105" fmla="*/ 3457563 h 6858000"/>
              <a:gd name="connsiteX106" fmla="*/ 438642 w 6572708"/>
              <a:gd name="connsiteY106" fmla="*/ 3439053 h 6858000"/>
              <a:gd name="connsiteX107" fmla="*/ 439678 w 6572708"/>
              <a:gd name="connsiteY107" fmla="*/ 3428537 h 6858000"/>
              <a:gd name="connsiteX108" fmla="*/ 440437 w 6572708"/>
              <a:gd name="connsiteY108" fmla="*/ 3424381 h 6858000"/>
              <a:gd name="connsiteX109" fmla="*/ 448781 w 6572708"/>
              <a:gd name="connsiteY109" fmla="*/ 3416042 h 6858000"/>
              <a:gd name="connsiteX110" fmla="*/ 448765 w 6572708"/>
              <a:gd name="connsiteY110" fmla="*/ 3414504 h 6858000"/>
              <a:gd name="connsiteX111" fmla="*/ 447134 w 6572708"/>
              <a:gd name="connsiteY111" fmla="*/ 3403498 h 6858000"/>
              <a:gd name="connsiteX112" fmla="*/ 452387 w 6572708"/>
              <a:gd name="connsiteY112" fmla="*/ 3396070 h 6858000"/>
              <a:gd name="connsiteX113" fmla="*/ 453996 w 6572708"/>
              <a:gd name="connsiteY113" fmla="*/ 3389553 h 6858000"/>
              <a:gd name="connsiteX114" fmla="*/ 450265 w 6572708"/>
              <a:gd name="connsiteY114" fmla="*/ 3387098 h 6858000"/>
              <a:gd name="connsiteX115" fmla="*/ 445137 w 6572708"/>
              <a:gd name="connsiteY115" fmla="*/ 3375655 h 6858000"/>
              <a:gd name="connsiteX116" fmla="*/ 453359 w 6572708"/>
              <a:gd name="connsiteY116" fmla="*/ 3367050 h 6858000"/>
              <a:gd name="connsiteX117" fmla="*/ 459842 w 6572708"/>
              <a:gd name="connsiteY117" fmla="*/ 3348005 h 6858000"/>
              <a:gd name="connsiteX118" fmla="*/ 459268 w 6572708"/>
              <a:gd name="connsiteY118" fmla="*/ 3342546 h 6858000"/>
              <a:gd name="connsiteX119" fmla="*/ 470590 w 6572708"/>
              <a:gd name="connsiteY119" fmla="*/ 3324958 h 6858000"/>
              <a:gd name="connsiteX120" fmla="*/ 468579 w 6572708"/>
              <a:gd name="connsiteY120" fmla="*/ 3306990 h 6858000"/>
              <a:gd name="connsiteX121" fmla="*/ 480123 w 6572708"/>
              <a:gd name="connsiteY121" fmla="*/ 3295094 h 6858000"/>
              <a:gd name="connsiteX122" fmla="*/ 482298 w 6572708"/>
              <a:gd name="connsiteY122" fmla="*/ 3293541 h 6858000"/>
              <a:gd name="connsiteX123" fmla="*/ 489102 w 6572708"/>
              <a:gd name="connsiteY123" fmla="*/ 3262198 h 6858000"/>
              <a:gd name="connsiteX124" fmla="*/ 497561 w 6572708"/>
              <a:gd name="connsiteY124" fmla="*/ 3253284 h 6858000"/>
              <a:gd name="connsiteX125" fmla="*/ 522157 w 6572708"/>
              <a:gd name="connsiteY125" fmla="*/ 3192563 h 6858000"/>
              <a:gd name="connsiteX126" fmla="*/ 529302 w 6572708"/>
              <a:gd name="connsiteY126" fmla="*/ 3175520 h 6858000"/>
              <a:gd name="connsiteX127" fmla="*/ 528284 w 6572708"/>
              <a:gd name="connsiteY127" fmla="*/ 3160058 h 6858000"/>
              <a:gd name="connsiteX128" fmla="*/ 521806 w 6572708"/>
              <a:gd name="connsiteY128" fmla="*/ 3155764 h 6858000"/>
              <a:gd name="connsiteX129" fmla="*/ 524589 w 6572708"/>
              <a:gd name="connsiteY129" fmla="*/ 3146261 h 6858000"/>
              <a:gd name="connsiteX130" fmla="*/ 523832 w 6572708"/>
              <a:gd name="connsiteY130" fmla="*/ 3143561 h 6858000"/>
              <a:gd name="connsiteX131" fmla="*/ 520994 w 6572708"/>
              <a:gd name="connsiteY131" fmla="*/ 3128263 h 6858000"/>
              <a:gd name="connsiteX132" fmla="*/ 552091 w 6572708"/>
              <a:gd name="connsiteY132" fmla="*/ 3099818 h 6858000"/>
              <a:gd name="connsiteX133" fmla="*/ 618216 w 6572708"/>
              <a:gd name="connsiteY133" fmla="*/ 2895965 h 6858000"/>
              <a:gd name="connsiteX134" fmla="*/ 724973 w 6572708"/>
              <a:gd name="connsiteY134" fmla="*/ 2755713 h 6858000"/>
              <a:gd name="connsiteX135" fmla="*/ 765538 w 6572708"/>
              <a:gd name="connsiteY135" fmla="*/ 2648081 h 6858000"/>
              <a:gd name="connsiteX136" fmla="*/ 780267 w 6572708"/>
              <a:gd name="connsiteY136" fmla="*/ 2641879 h 6858000"/>
              <a:gd name="connsiteX137" fmla="*/ 790836 w 6572708"/>
              <a:gd name="connsiteY137" fmla="*/ 2632919 h 6858000"/>
              <a:gd name="connsiteX138" fmla="*/ 790328 w 6572708"/>
              <a:gd name="connsiteY138" fmla="*/ 2631229 h 6858000"/>
              <a:gd name="connsiteX139" fmla="*/ 797257 w 6572708"/>
              <a:gd name="connsiteY139" fmla="*/ 2619054 h 6858000"/>
              <a:gd name="connsiteX140" fmla="*/ 802383 w 6572708"/>
              <a:gd name="connsiteY140" fmla="*/ 2617568 h 6858000"/>
              <a:gd name="connsiteX141" fmla="*/ 808267 w 6572708"/>
              <a:gd name="connsiteY141" fmla="*/ 2609586 h 6858000"/>
              <a:gd name="connsiteX142" fmla="*/ 822908 w 6572708"/>
              <a:gd name="connsiteY142" fmla="*/ 2594856 h 6858000"/>
              <a:gd name="connsiteX143" fmla="*/ 822791 w 6572708"/>
              <a:gd name="connsiteY143" fmla="*/ 2591164 h 6858000"/>
              <a:gd name="connsiteX144" fmla="*/ 840423 w 6572708"/>
              <a:gd name="connsiteY144" fmla="*/ 2567492 h 6858000"/>
              <a:gd name="connsiteX145" fmla="*/ 839313 w 6572708"/>
              <a:gd name="connsiteY145" fmla="*/ 2566722 h 6858000"/>
              <a:gd name="connsiteX146" fmla="*/ 838361 w 6572708"/>
              <a:gd name="connsiteY146" fmla="*/ 2558109 h 6858000"/>
              <a:gd name="connsiteX147" fmla="*/ 839637 w 6572708"/>
              <a:gd name="connsiteY147" fmla="*/ 2542662 h 6858000"/>
              <a:gd name="connsiteX148" fmla="*/ 825800 w 6572708"/>
              <a:gd name="connsiteY148" fmla="*/ 2501548 h 6858000"/>
              <a:gd name="connsiteX149" fmla="*/ 844035 w 6572708"/>
              <a:gd name="connsiteY149" fmla="*/ 2476819 h 6858000"/>
              <a:gd name="connsiteX150" fmla="*/ 846972 w 6572708"/>
              <a:gd name="connsiteY150" fmla="*/ 2471590 h 6858000"/>
              <a:gd name="connsiteX151" fmla="*/ 846730 w 6572708"/>
              <a:gd name="connsiteY151" fmla="*/ 2471378 h 6858000"/>
              <a:gd name="connsiteX152" fmla="*/ 849228 w 6572708"/>
              <a:gd name="connsiteY152" fmla="*/ 2465654 h 6858000"/>
              <a:gd name="connsiteX153" fmla="*/ 852330 w 6572708"/>
              <a:gd name="connsiteY153" fmla="*/ 2462052 h 6858000"/>
              <a:gd name="connsiteX154" fmla="*/ 858029 w 6572708"/>
              <a:gd name="connsiteY154" fmla="*/ 2451906 h 6858000"/>
              <a:gd name="connsiteX155" fmla="*/ 857986 w 6572708"/>
              <a:gd name="connsiteY155" fmla="*/ 2447716 h 6858000"/>
              <a:gd name="connsiteX156" fmla="*/ 855075 w 6572708"/>
              <a:gd name="connsiteY156" fmla="*/ 2445047 h 6858000"/>
              <a:gd name="connsiteX157" fmla="*/ 856006 w 6572708"/>
              <a:gd name="connsiteY157" fmla="*/ 2444265 h 6858000"/>
              <a:gd name="connsiteX158" fmla="*/ 856444 w 6572708"/>
              <a:gd name="connsiteY158" fmla="*/ 2421759 h 6858000"/>
              <a:gd name="connsiteX159" fmla="*/ 868981 w 6572708"/>
              <a:gd name="connsiteY159" fmla="*/ 2375200 h 6858000"/>
              <a:gd name="connsiteX160" fmla="*/ 880811 w 6572708"/>
              <a:gd name="connsiteY160" fmla="*/ 2350147 h 6858000"/>
              <a:gd name="connsiteX161" fmla="*/ 908124 w 6572708"/>
              <a:gd name="connsiteY161" fmla="*/ 2279761 h 6858000"/>
              <a:gd name="connsiteX162" fmla="*/ 931678 w 6572708"/>
              <a:gd name="connsiteY162" fmla="*/ 2207772 h 6858000"/>
              <a:gd name="connsiteX163" fmla="*/ 921761 w 6572708"/>
              <a:gd name="connsiteY163" fmla="*/ 2164302 h 6858000"/>
              <a:gd name="connsiteX164" fmla="*/ 923058 w 6572708"/>
              <a:gd name="connsiteY164" fmla="*/ 2160162 h 6858000"/>
              <a:gd name="connsiteX165" fmla="*/ 931663 w 6572708"/>
              <a:gd name="connsiteY165" fmla="*/ 2151458 h 6858000"/>
              <a:gd name="connsiteX166" fmla="*/ 935730 w 6572708"/>
              <a:gd name="connsiteY166" fmla="*/ 2148616 h 6858000"/>
              <a:gd name="connsiteX167" fmla="*/ 939910 w 6572708"/>
              <a:gd name="connsiteY167" fmla="*/ 2143540 h 6858000"/>
              <a:gd name="connsiteX168" fmla="*/ 939746 w 6572708"/>
              <a:gd name="connsiteY168" fmla="*/ 2143278 h 6858000"/>
              <a:gd name="connsiteX169" fmla="*/ 944182 w 6572708"/>
              <a:gd name="connsiteY169" fmla="*/ 2138791 h 6858000"/>
              <a:gd name="connsiteX170" fmla="*/ 969240 w 6572708"/>
              <a:gd name="connsiteY170" fmla="*/ 2118565 h 6858000"/>
              <a:gd name="connsiteX171" fmla="*/ 969333 w 6572708"/>
              <a:gd name="connsiteY171" fmla="*/ 2074914 h 6858000"/>
              <a:gd name="connsiteX172" fmla="*/ 975462 w 6572708"/>
              <a:gd name="connsiteY172" fmla="*/ 2059981 h 6858000"/>
              <a:gd name="connsiteX173" fmla="*/ 977313 w 6572708"/>
              <a:gd name="connsiteY173" fmla="*/ 2051279 h 6858000"/>
              <a:gd name="connsiteX174" fmla="*/ 976512 w 6572708"/>
              <a:gd name="connsiteY174" fmla="*/ 2050269 h 6858000"/>
              <a:gd name="connsiteX175" fmla="*/ 1000665 w 6572708"/>
              <a:gd name="connsiteY175" fmla="*/ 2030946 h 6858000"/>
              <a:gd name="connsiteX176" fmla="*/ 1001735 w 6572708"/>
              <a:gd name="connsiteY176" fmla="*/ 2027284 h 6858000"/>
              <a:gd name="connsiteX177" fmla="*/ 1020214 w 6572708"/>
              <a:gd name="connsiteY177" fmla="*/ 2016095 h 6858000"/>
              <a:gd name="connsiteX178" fmla="*/ 1028302 w 6572708"/>
              <a:gd name="connsiteY178" fmla="*/ 2009567 h 6858000"/>
              <a:gd name="connsiteX179" fmla="*/ 1033598 w 6572708"/>
              <a:gd name="connsiteY179" fmla="*/ 2009267 h 6858000"/>
              <a:gd name="connsiteX180" fmla="*/ 1044008 w 6572708"/>
              <a:gd name="connsiteY180" fmla="*/ 1998844 h 6858000"/>
              <a:gd name="connsiteX181" fmla="*/ 1044069 w 6572708"/>
              <a:gd name="connsiteY181" fmla="*/ 1997063 h 6858000"/>
              <a:gd name="connsiteX182" fmla="*/ 1056878 w 6572708"/>
              <a:gd name="connsiteY182" fmla="*/ 1990634 h 6858000"/>
              <a:gd name="connsiteX183" fmla="*/ 1072722 w 6572708"/>
              <a:gd name="connsiteY183" fmla="*/ 1987868 h 6858000"/>
              <a:gd name="connsiteX184" fmla="*/ 1145252 w 6572708"/>
              <a:gd name="connsiteY184" fmla="*/ 1891028 h 6858000"/>
              <a:gd name="connsiteX185" fmla="*/ 1226890 w 6572708"/>
              <a:gd name="connsiteY185" fmla="*/ 1845992 h 6858000"/>
              <a:gd name="connsiteX186" fmla="*/ 1323685 w 6572708"/>
              <a:gd name="connsiteY186" fmla="*/ 1758717 h 6858000"/>
              <a:gd name="connsiteX187" fmla="*/ 1398273 w 6572708"/>
              <a:gd name="connsiteY187" fmla="*/ 1627389 h 6858000"/>
              <a:gd name="connsiteX188" fmla="*/ 1417786 w 6572708"/>
              <a:gd name="connsiteY188" fmla="*/ 1591233 h 6858000"/>
              <a:gd name="connsiteX189" fmla="*/ 1456144 w 6572708"/>
              <a:gd name="connsiteY189" fmla="*/ 1570271 h 6858000"/>
              <a:gd name="connsiteX190" fmla="*/ 1458351 w 6572708"/>
              <a:gd name="connsiteY190" fmla="*/ 1554550 h 6858000"/>
              <a:gd name="connsiteX191" fmla="*/ 1458500 w 6572708"/>
              <a:gd name="connsiteY191" fmla="*/ 1551719 h 6858000"/>
              <a:gd name="connsiteX192" fmla="*/ 1464150 w 6572708"/>
              <a:gd name="connsiteY192" fmla="*/ 1542986 h 6858000"/>
              <a:gd name="connsiteX193" fmla="*/ 1459426 w 6572708"/>
              <a:gd name="connsiteY193" fmla="*/ 1537283 h 6858000"/>
              <a:gd name="connsiteX194" fmla="*/ 1463401 w 6572708"/>
              <a:gd name="connsiteY194" fmla="*/ 1521818 h 6858000"/>
              <a:gd name="connsiteX195" fmla="*/ 1475565 w 6572708"/>
              <a:gd name="connsiteY195" fmla="*/ 1506648 h 6858000"/>
              <a:gd name="connsiteX196" fmla="*/ 1540362 w 6572708"/>
              <a:gd name="connsiteY196" fmla="*/ 1438265 h 6858000"/>
              <a:gd name="connsiteX197" fmla="*/ 1575141 w 6572708"/>
              <a:gd name="connsiteY197" fmla="*/ 1395238 h 6858000"/>
              <a:gd name="connsiteX198" fmla="*/ 1582090 w 6572708"/>
              <a:gd name="connsiteY198" fmla="*/ 1375575 h 6858000"/>
              <a:gd name="connsiteX199" fmla="*/ 1596005 w 6572708"/>
              <a:gd name="connsiteY199" fmla="*/ 1350347 h 6858000"/>
              <a:gd name="connsiteX200" fmla="*/ 1615711 w 6572708"/>
              <a:gd name="connsiteY200" fmla="*/ 1303251 h 6858000"/>
              <a:gd name="connsiteX201" fmla="*/ 1650622 w 6572708"/>
              <a:gd name="connsiteY201" fmla="*/ 1244447 h 6858000"/>
              <a:gd name="connsiteX202" fmla="*/ 1702792 w 6572708"/>
              <a:gd name="connsiteY202" fmla="*/ 1215797 h 6858000"/>
              <a:gd name="connsiteX203" fmla="*/ 1700885 w 6572708"/>
              <a:gd name="connsiteY203" fmla="*/ 1209814 h 6858000"/>
              <a:gd name="connsiteX204" fmla="*/ 1723848 w 6572708"/>
              <a:gd name="connsiteY204" fmla="*/ 1183123 h 6858000"/>
              <a:gd name="connsiteX205" fmla="*/ 1759968 w 6572708"/>
              <a:gd name="connsiteY205" fmla="*/ 1166871 h 6858000"/>
              <a:gd name="connsiteX206" fmla="*/ 1767742 w 6572708"/>
              <a:gd name="connsiteY206" fmla="*/ 1158484 h 6858000"/>
              <a:gd name="connsiteX207" fmla="*/ 1773870 w 6572708"/>
              <a:gd name="connsiteY207" fmla="*/ 1125979 h 6858000"/>
              <a:gd name="connsiteX208" fmla="*/ 1767392 w 6572708"/>
              <a:gd name="connsiteY208" fmla="*/ 1121685 h 6858000"/>
              <a:gd name="connsiteX209" fmla="*/ 1770175 w 6572708"/>
              <a:gd name="connsiteY209" fmla="*/ 1112182 h 6858000"/>
              <a:gd name="connsiteX210" fmla="*/ 1769418 w 6572708"/>
              <a:gd name="connsiteY210" fmla="*/ 1109483 h 6858000"/>
              <a:gd name="connsiteX211" fmla="*/ 1766580 w 6572708"/>
              <a:gd name="connsiteY211" fmla="*/ 1094184 h 6858000"/>
              <a:gd name="connsiteX212" fmla="*/ 1797677 w 6572708"/>
              <a:gd name="connsiteY212" fmla="*/ 1065740 h 6858000"/>
              <a:gd name="connsiteX213" fmla="*/ 1805371 w 6572708"/>
              <a:gd name="connsiteY213" fmla="*/ 1027273 h 6858000"/>
              <a:gd name="connsiteX214" fmla="*/ 1882128 w 6572708"/>
              <a:gd name="connsiteY214" fmla="*/ 887059 h 6858000"/>
              <a:gd name="connsiteX215" fmla="*/ 1922110 w 6572708"/>
              <a:gd name="connsiteY215" fmla="*/ 824781 h 6858000"/>
              <a:gd name="connsiteX216" fmla="*/ 1970558 w 6572708"/>
              <a:gd name="connsiteY216" fmla="*/ 721635 h 6858000"/>
              <a:gd name="connsiteX217" fmla="*/ 1974257 w 6572708"/>
              <a:gd name="connsiteY217" fmla="*/ 713733 h 6858000"/>
              <a:gd name="connsiteX218" fmla="*/ 1971701 w 6572708"/>
              <a:gd name="connsiteY218" fmla="*/ 704563 h 6858000"/>
              <a:gd name="connsiteX219" fmla="*/ 1966819 w 6572708"/>
              <a:gd name="connsiteY219" fmla="*/ 628924 h 6858000"/>
              <a:gd name="connsiteX220" fmla="*/ 1956004 w 6572708"/>
              <a:gd name="connsiteY220" fmla="*/ 621102 h 6858000"/>
              <a:gd name="connsiteX221" fmla="*/ 1948613 w 6572708"/>
              <a:gd name="connsiteY221" fmla="*/ 609156 h 6858000"/>
              <a:gd name="connsiteX222" fmla="*/ 1949145 w 6572708"/>
              <a:gd name="connsiteY222" fmla="*/ 606753 h 6858000"/>
              <a:gd name="connsiteX223" fmla="*/ 1944819 w 6572708"/>
              <a:gd name="connsiteY223" fmla="*/ 590072 h 6858000"/>
              <a:gd name="connsiteX224" fmla="*/ 1941001 w 6572708"/>
              <a:gd name="connsiteY224" fmla="*/ 588296 h 6858000"/>
              <a:gd name="connsiteX225" fmla="*/ 1937134 w 6572708"/>
              <a:gd name="connsiteY225" fmla="*/ 577443 h 6858000"/>
              <a:gd name="connsiteX226" fmla="*/ 1927092 w 6572708"/>
              <a:gd name="connsiteY226" fmla="*/ 557642 h 6858000"/>
              <a:gd name="connsiteX227" fmla="*/ 1927484 w 6572708"/>
              <a:gd name="connsiteY227" fmla="*/ 552451 h 6858000"/>
              <a:gd name="connsiteX228" fmla="*/ 1915874 w 6572708"/>
              <a:gd name="connsiteY228" fmla="*/ 520271 h 6858000"/>
              <a:gd name="connsiteX229" fmla="*/ 1916793 w 6572708"/>
              <a:gd name="connsiteY229" fmla="*/ 519123 h 6858000"/>
              <a:gd name="connsiteX230" fmla="*/ 1918236 w 6572708"/>
              <a:gd name="connsiteY230" fmla="*/ 506970 h 6858000"/>
              <a:gd name="connsiteX231" fmla="*/ 1918529 w 6572708"/>
              <a:gd name="connsiteY231" fmla="*/ 485354 h 6858000"/>
              <a:gd name="connsiteX232" fmla="*/ 1932556 w 6572708"/>
              <a:gd name="connsiteY232" fmla="*/ 426779 h 6858000"/>
              <a:gd name="connsiteX233" fmla="*/ 1920572 w 6572708"/>
              <a:gd name="connsiteY233" fmla="*/ 393150 h 6858000"/>
              <a:gd name="connsiteX234" fmla="*/ 1918744 w 6572708"/>
              <a:gd name="connsiteY234" fmla="*/ 385981 h 6858000"/>
              <a:gd name="connsiteX235" fmla="*/ 1918949 w 6572708"/>
              <a:gd name="connsiteY235" fmla="*/ 385674 h 6858000"/>
              <a:gd name="connsiteX236" fmla="*/ 1917499 w 6572708"/>
              <a:gd name="connsiteY236" fmla="*/ 377782 h 6858000"/>
              <a:gd name="connsiteX237" fmla="*/ 1915412 w 6572708"/>
              <a:gd name="connsiteY237" fmla="*/ 372914 h 6858000"/>
              <a:gd name="connsiteX238" fmla="*/ 1911865 w 6572708"/>
              <a:gd name="connsiteY238" fmla="*/ 359009 h 6858000"/>
              <a:gd name="connsiteX239" fmla="*/ 1912244 w 6572708"/>
              <a:gd name="connsiteY239" fmla="*/ 353121 h 6858000"/>
              <a:gd name="connsiteX240" fmla="*/ 1933610 w 6572708"/>
              <a:gd name="connsiteY240" fmla="*/ 297387 h 6858000"/>
              <a:gd name="connsiteX241" fmla="*/ 1939454 w 6572708"/>
              <a:gd name="connsiteY241" fmla="*/ 194719 h 6858000"/>
              <a:gd name="connsiteX242" fmla="*/ 1942001 w 6572708"/>
              <a:gd name="connsiteY242" fmla="*/ 93227 h 6858000"/>
              <a:gd name="connsiteX243" fmla="*/ 1941351 w 6572708"/>
              <a:gd name="connsiteY243" fmla="*/ 56555 h 6858000"/>
              <a:gd name="connsiteX244" fmla="*/ 1950955 w 6572708"/>
              <a:gd name="connsiteY244" fmla="*/ 5312 h 6858000"/>
              <a:gd name="connsiteX245" fmla="*/ 1949546 w 6572708"/>
              <a:gd name="connsiteY245"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11375 w 6572708"/>
              <a:gd name="connsiteY13" fmla="*/ 6764639 h 6858000"/>
              <a:gd name="connsiteX14" fmla="*/ 60759 w 6572708"/>
              <a:gd name="connsiteY14" fmla="*/ 6667761 h 6858000"/>
              <a:gd name="connsiteX15" fmla="*/ 44882 w 6572708"/>
              <a:gd name="connsiteY15" fmla="*/ 6635203 h 6858000"/>
              <a:gd name="connsiteX16" fmla="*/ 38884 w 6572708"/>
              <a:gd name="connsiteY16" fmla="*/ 6601215 h 6858000"/>
              <a:gd name="connsiteX17" fmla="*/ 24537 w 6572708"/>
              <a:gd name="connsiteY17" fmla="*/ 6599857 h 6858000"/>
              <a:gd name="connsiteX18" fmla="*/ 30487 w 6572708"/>
              <a:gd name="connsiteY18" fmla="*/ 6582849 h 6858000"/>
              <a:gd name="connsiteX19" fmla="*/ 30797 w 6572708"/>
              <a:gd name="connsiteY19" fmla="*/ 6536021 h 6858000"/>
              <a:gd name="connsiteX20" fmla="*/ 10629 w 6572708"/>
              <a:gd name="connsiteY20" fmla="*/ 6483343 h 6858000"/>
              <a:gd name="connsiteX21" fmla="*/ 16211 w 6572708"/>
              <a:gd name="connsiteY21" fmla="*/ 6402087 h 6858000"/>
              <a:gd name="connsiteX22" fmla="*/ 25932 w 6572708"/>
              <a:gd name="connsiteY22" fmla="*/ 6321765 h 6858000"/>
              <a:gd name="connsiteX23" fmla="*/ 31488 w 6572708"/>
              <a:gd name="connsiteY23" fmla="*/ 6292746 h 6858000"/>
              <a:gd name="connsiteX24" fmla="*/ 32413 w 6572708"/>
              <a:gd name="connsiteY24" fmla="*/ 6240744 h 6858000"/>
              <a:gd name="connsiteX25" fmla="*/ 34430 w 6572708"/>
              <a:gd name="connsiteY25" fmla="*/ 6206738 h 6858000"/>
              <a:gd name="connsiteX26" fmla="*/ 55689 w 6572708"/>
              <a:gd name="connsiteY26" fmla="*/ 6203389 h 6858000"/>
              <a:gd name="connsiteX27" fmla="*/ 63475 w 6572708"/>
              <a:gd name="connsiteY27" fmla="*/ 6172740 h 6858000"/>
              <a:gd name="connsiteX28" fmla="*/ 50070 w 6572708"/>
              <a:gd name="connsiteY28" fmla="*/ 6141398 h 6858000"/>
              <a:gd name="connsiteX29" fmla="*/ 52252 w 6572708"/>
              <a:gd name="connsiteY29" fmla="*/ 6103364 h 6858000"/>
              <a:gd name="connsiteX30" fmla="*/ 53329 w 6572708"/>
              <a:gd name="connsiteY30" fmla="*/ 6080619 h 6858000"/>
              <a:gd name="connsiteX31" fmla="*/ 149610 w 6572708"/>
              <a:gd name="connsiteY31" fmla="*/ 5918672 h 6858000"/>
              <a:gd name="connsiteX32" fmla="*/ 160505 w 6572708"/>
              <a:gd name="connsiteY32" fmla="*/ 5887690 h 6858000"/>
              <a:gd name="connsiteX33" fmla="*/ 156200 w 6572708"/>
              <a:gd name="connsiteY33" fmla="*/ 5882649 h 6858000"/>
              <a:gd name="connsiteX34" fmla="*/ 194213 w 6572708"/>
              <a:gd name="connsiteY34" fmla="*/ 5841953 h 6858000"/>
              <a:gd name="connsiteX35" fmla="*/ 203216 w 6572708"/>
              <a:gd name="connsiteY35" fmla="*/ 5777927 h 6858000"/>
              <a:gd name="connsiteX36" fmla="*/ 202536 w 6572708"/>
              <a:gd name="connsiteY36" fmla="*/ 5728879 h 6858000"/>
              <a:gd name="connsiteX37" fmla="*/ 205380 w 6572708"/>
              <a:gd name="connsiteY37" fmla="*/ 5701696 h 6858000"/>
              <a:gd name="connsiteX38" fmla="*/ 203870 w 6572708"/>
              <a:gd name="connsiteY38" fmla="*/ 5681563 h 6858000"/>
              <a:gd name="connsiteX39" fmla="*/ 219294 w 6572708"/>
              <a:gd name="connsiteY39" fmla="*/ 5632219 h 6858000"/>
              <a:gd name="connsiteX40" fmla="*/ 252910 w 6572708"/>
              <a:gd name="connsiteY40" fmla="*/ 5551224 h 6858000"/>
              <a:gd name="connsiteX41" fmla="*/ 258253 w 6572708"/>
              <a:gd name="connsiteY41" fmla="*/ 5533854 h 6858000"/>
              <a:gd name="connsiteX42" fmla="*/ 255640 w 6572708"/>
              <a:gd name="connsiteY42" fmla="*/ 5518422 h 6858000"/>
              <a:gd name="connsiteX43" fmla="*/ 248756 w 6572708"/>
              <a:gd name="connsiteY43" fmla="*/ 5514403 h 6858000"/>
              <a:gd name="connsiteX44" fmla="*/ 250538 w 6572708"/>
              <a:gd name="connsiteY44" fmla="*/ 5504771 h 6858000"/>
              <a:gd name="connsiteX45" fmla="*/ 249507 w 6572708"/>
              <a:gd name="connsiteY45" fmla="*/ 5502102 h 6858000"/>
              <a:gd name="connsiteX46" fmla="*/ 245101 w 6572708"/>
              <a:gd name="connsiteY46" fmla="*/ 5486913 h 6858000"/>
              <a:gd name="connsiteX47" fmla="*/ 273088 w 6572708"/>
              <a:gd name="connsiteY47" fmla="*/ 5457083 h 6858000"/>
              <a:gd name="connsiteX48" fmla="*/ 276759 w 6572708"/>
              <a:gd name="connsiteY48" fmla="*/ 5418245 h 6858000"/>
              <a:gd name="connsiteX49" fmla="*/ 314712 w 6572708"/>
              <a:gd name="connsiteY49" fmla="*/ 5305770 h 6858000"/>
              <a:gd name="connsiteX50" fmla="*/ 320056 w 6572708"/>
              <a:gd name="connsiteY50" fmla="*/ 5298784 h 6858000"/>
              <a:gd name="connsiteX51" fmla="*/ 320763 w 6572708"/>
              <a:gd name="connsiteY51" fmla="*/ 5282149 h 6858000"/>
              <a:gd name="connsiteX52" fmla="*/ 325879 w 6572708"/>
              <a:gd name="connsiteY52" fmla="*/ 5270957 h 6858000"/>
              <a:gd name="connsiteX53" fmla="*/ 318913 w 6572708"/>
              <a:gd name="connsiteY53" fmla="*/ 5268991 h 6858000"/>
              <a:gd name="connsiteX54" fmla="*/ 317275 w 6572708"/>
              <a:gd name="connsiteY54" fmla="*/ 5230130 h 6858000"/>
              <a:gd name="connsiteX55" fmla="*/ 329641 w 6572708"/>
              <a:gd name="connsiteY55" fmla="*/ 5216534 h 6858000"/>
              <a:gd name="connsiteX56" fmla="*/ 329088 w 6572708"/>
              <a:gd name="connsiteY56" fmla="*/ 5211732 h 6858000"/>
              <a:gd name="connsiteX57" fmla="*/ 331669 w 6572708"/>
              <a:gd name="connsiteY57" fmla="*/ 5058537 h 6858000"/>
              <a:gd name="connsiteX58" fmla="*/ 323855 w 6572708"/>
              <a:gd name="connsiteY58" fmla="*/ 4827737 h 6858000"/>
              <a:gd name="connsiteX59" fmla="*/ 333687 w 6572708"/>
              <a:gd name="connsiteY59" fmla="*/ 4774692 h 6858000"/>
              <a:gd name="connsiteX60" fmla="*/ 322637 w 6572708"/>
              <a:gd name="connsiteY60" fmla="*/ 4727427 h 6858000"/>
              <a:gd name="connsiteX61" fmla="*/ 330798 w 6572708"/>
              <a:gd name="connsiteY61" fmla="*/ 4708193 h 6858000"/>
              <a:gd name="connsiteX62" fmla="*/ 332420 w 6572708"/>
              <a:gd name="connsiteY62" fmla="*/ 4704882 h 6858000"/>
              <a:gd name="connsiteX63" fmla="*/ 334216 w 6572708"/>
              <a:gd name="connsiteY63" fmla="*/ 4691500 h 6858000"/>
              <a:gd name="connsiteX64" fmla="*/ 340601 w 6572708"/>
              <a:gd name="connsiteY64" fmla="*/ 4687895 h 6858000"/>
              <a:gd name="connsiteX65" fmla="*/ 347516 w 6572708"/>
              <a:gd name="connsiteY65" fmla="*/ 4667873 h 6858000"/>
              <a:gd name="connsiteX66" fmla="*/ 349175 w 6572708"/>
              <a:gd name="connsiteY66" fmla="*/ 4643189 h 6858000"/>
              <a:gd name="connsiteX67" fmla="*/ 350492 w 6572708"/>
              <a:gd name="connsiteY67" fmla="*/ 4525833 h 6858000"/>
              <a:gd name="connsiteX68" fmla="*/ 355031 w 6572708"/>
              <a:gd name="connsiteY68" fmla="*/ 4455649 h 6858000"/>
              <a:gd name="connsiteX69" fmla="*/ 362651 w 6572708"/>
              <a:gd name="connsiteY69" fmla="*/ 4429036 h 6858000"/>
              <a:gd name="connsiteX70" fmla="*/ 369327 w 6572708"/>
              <a:gd name="connsiteY70" fmla="*/ 4391840 h 6858000"/>
              <a:gd name="connsiteX71" fmla="*/ 371272 w 6572708"/>
              <a:gd name="connsiteY71" fmla="*/ 4358845 h 6858000"/>
              <a:gd name="connsiteX72" fmla="*/ 382342 w 6572708"/>
              <a:gd name="connsiteY72" fmla="*/ 4333764 h 6858000"/>
              <a:gd name="connsiteX73" fmla="*/ 381365 w 6572708"/>
              <a:gd name="connsiteY73" fmla="*/ 4331730 h 6858000"/>
              <a:gd name="connsiteX74" fmla="*/ 364244 w 6572708"/>
              <a:gd name="connsiteY74" fmla="*/ 4309700 h 6858000"/>
              <a:gd name="connsiteX75" fmla="*/ 363377 w 6572708"/>
              <a:gd name="connsiteY75" fmla="*/ 4285388 h 6858000"/>
              <a:gd name="connsiteX76" fmla="*/ 357697 w 6572708"/>
              <a:gd name="connsiteY76" fmla="*/ 4266169 h 6858000"/>
              <a:gd name="connsiteX77" fmla="*/ 356998 w 6572708"/>
              <a:gd name="connsiteY77" fmla="*/ 4247672 h 6858000"/>
              <a:gd name="connsiteX78" fmla="*/ 357549 w 6572708"/>
              <a:gd name="connsiteY78" fmla="*/ 4237120 h 6858000"/>
              <a:gd name="connsiteX79" fmla="*/ 358116 w 6572708"/>
              <a:gd name="connsiteY79" fmla="*/ 4232936 h 6858000"/>
              <a:gd name="connsiteX80" fmla="*/ 366243 w 6572708"/>
              <a:gd name="connsiteY80" fmla="*/ 4224051 h 6858000"/>
              <a:gd name="connsiteX81" fmla="*/ 363841 w 6572708"/>
              <a:gd name="connsiteY81" fmla="*/ 4211782 h 6858000"/>
              <a:gd name="connsiteX82" fmla="*/ 372159 w 6572708"/>
              <a:gd name="connsiteY82" fmla="*/ 4198810 h 6858000"/>
              <a:gd name="connsiteX83" fmla="*/ 366211 w 6572708"/>
              <a:gd name="connsiteY83" fmla="*/ 4195262 h 6858000"/>
              <a:gd name="connsiteX84" fmla="*/ 360561 w 6572708"/>
              <a:gd name="connsiteY84" fmla="*/ 4184054 h 6858000"/>
              <a:gd name="connsiteX85" fmla="*/ 373972 w 6572708"/>
              <a:gd name="connsiteY85" fmla="*/ 4155792 h 6858000"/>
              <a:gd name="connsiteX86" fmla="*/ 373150 w 6572708"/>
              <a:gd name="connsiteY86" fmla="*/ 4150364 h 6858000"/>
              <a:gd name="connsiteX87" fmla="*/ 383773 w 6572708"/>
              <a:gd name="connsiteY87" fmla="*/ 4132084 h 6858000"/>
              <a:gd name="connsiteX88" fmla="*/ 389140 w 6572708"/>
              <a:gd name="connsiteY88" fmla="*/ 4115873 h 6858000"/>
              <a:gd name="connsiteX89" fmla="*/ 378846 w 6572708"/>
              <a:gd name="connsiteY89" fmla="*/ 4082551 h 6858000"/>
              <a:gd name="connsiteX90" fmla="*/ 368001 w 6572708"/>
              <a:gd name="connsiteY90" fmla="*/ 3968090 h 6858000"/>
              <a:gd name="connsiteX91" fmla="*/ 372661 w 6572708"/>
              <a:gd name="connsiteY91" fmla="*/ 3881355 h 6858000"/>
              <a:gd name="connsiteX92" fmla="*/ 379210 w 6572708"/>
              <a:gd name="connsiteY92" fmla="*/ 3850569 h 6858000"/>
              <a:gd name="connsiteX93" fmla="*/ 389880 w 6572708"/>
              <a:gd name="connsiteY93" fmla="*/ 3798988 h 6858000"/>
              <a:gd name="connsiteX94" fmla="*/ 409909 w 6572708"/>
              <a:gd name="connsiteY94" fmla="*/ 3760424 h 6858000"/>
              <a:gd name="connsiteX95" fmla="*/ 414051 w 6572708"/>
              <a:gd name="connsiteY95" fmla="*/ 3717298 h 6858000"/>
              <a:gd name="connsiteX96" fmla="*/ 399424 w 6572708"/>
              <a:gd name="connsiteY96" fmla="*/ 3707291 h 6858000"/>
              <a:gd name="connsiteX97" fmla="*/ 394460 w 6572708"/>
              <a:gd name="connsiteY97" fmla="*/ 3673415 h 6858000"/>
              <a:gd name="connsiteX98" fmla="*/ 408918 w 6572708"/>
              <a:gd name="connsiteY98" fmla="*/ 3661155 h 6858000"/>
              <a:gd name="connsiteX99" fmla="*/ 425028 w 6572708"/>
              <a:gd name="connsiteY99" fmla="*/ 3591166 h 6858000"/>
              <a:gd name="connsiteX100" fmla="*/ 430292 w 6572708"/>
              <a:gd name="connsiteY100" fmla="*/ 3550801 h 6858000"/>
              <a:gd name="connsiteX101" fmla="*/ 437149 w 6572708"/>
              <a:gd name="connsiteY101" fmla="*/ 3497399 h 6858000"/>
              <a:gd name="connsiteX102" fmla="*/ 442017 w 6572708"/>
              <a:gd name="connsiteY102" fmla="*/ 3474143 h 6858000"/>
              <a:gd name="connsiteX103" fmla="*/ 437175 w 6572708"/>
              <a:gd name="connsiteY103" fmla="*/ 3463057 h 6858000"/>
              <a:gd name="connsiteX104" fmla="*/ 438483 w 6572708"/>
              <a:gd name="connsiteY104" fmla="*/ 3457563 h 6858000"/>
              <a:gd name="connsiteX105" fmla="*/ 438642 w 6572708"/>
              <a:gd name="connsiteY105" fmla="*/ 3439053 h 6858000"/>
              <a:gd name="connsiteX106" fmla="*/ 439678 w 6572708"/>
              <a:gd name="connsiteY106" fmla="*/ 3428537 h 6858000"/>
              <a:gd name="connsiteX107" fmla="*/ 440437 w 6572708"/>
              <a:gd name="connsiteY107" fmla="*/ 3424381 h 6858000"/>
              <a:gd name="connsiteX108" fmla="*/ 448781 w 6572708"/>
              <a:gd name="connsiteY108" fmla="*/ 3416042 h 6858000"/>
              <a:gd name="connsiteX109" fmla="*/ 448765 w 6572708"/>
              <a:gd name="connsiteY109" fmla="*/ 3414504 h 6858000"/>
              <a:gd name="connsiteX110" fmla="*/ 447134 w 6572708"/>
              <a:gd name="connsiteY110" fmla="*/ 3403498 h 6858000"/>
              <a:gd name="connsiteX111" fmla="*/ 452387 w 6572708"/>
              <a:gd name="connsiteY111" fmla="*/ 3396070 h 6858000"/>
              <a:gd name="connsiteX112" fmla="*/ 453996 w 6572708"/>
              <a:gd name="connsiteY112" fmla="*/ 3389553 h 6858000"/>
              <a:gd name="connsiteX113" fmla="*/ 450265 w 6572708"/>
              <a:gd name="connsiteY113" fmla="*/ 3387098 h 6858000"/>
              <a:gd name="connsiteX114" fmla="*/ 445137 w 6572708"/>
              <a:gd name="connsiteY114" fmla="*/ 3375655 h 6858000"/>
              <a:gd name="connsiteX115" fmla="*/ 453359 w 6572708"/>
              <a:gd name="connsiteY115" fmla="*/ 3367050 h 6858000"/>
              <a:gd name="connsiteX116" fmla="*/ 459842 w 6572708"/>
              <a:gd name="connsiteY116" fmla="*/ 3348005 h 6858000"/>
              <a:gd name="connsiteX117" fmla="*/ 459268 w 6572708"/>
              <a:gd name="connsiteY117" fmla="*/ 3342546 h 6858000"/>
              <a:gd name="connsiteX118" fmla="*/ 470590 w 6572708"/>
              <a:gd name="connsiteY118" fmla="*/ 3324958 h 6858000"/>
              <a:gd name="connsiteX119" fmla="*/ 468579 w 6572708"/>
              <a:gd name="connsiteY119" fmla="*/ 3306990 h 6858000"/>
              <a:gd name="connsiteX120" fmla="*/ 480123 w 6572708"/>
              <a:gd name="connsiteY120" fmla="*/ 3295094 h 6858000"/>
              <a:gd name="connsiteX121" fmla="*/ 482298 w 6572708"/>
              <a:gd name="connsiteY121" fmla="*/ 3293541 h 6858000"/>
              <a:gd name="connsiteX122" fmla="*/ 489102 w 6572708"/>
              <a:gd name="connsiteY122" fmla="*/ 3262198 h 6858000"/>
              <a:gd name="connsiteX123" fmla="*/ 497561 w 6572708"/>
              <a:gd name="connsiteY123" fmla="*/ 3253284 h 6858000"/>
              <a:gd name="connsiteX124" fmla="*/ 522157 w 6572708"/>
              <a:gd name="connsiteY124" fmla="*/ 3192563 h 6858000"/>
              <a:gd name="connsiteX125" fmla="*/ 529302 w 6572708"/>
              <a:gd name="connsiteY125" fmla="*/ 3175520 h 6858000"/>
              <a:gd name="connsiteX126" fmla="*/ 528284 w 6572708"/>
              <a:gd name="connsiteY126" fmla="*/ 3160058 h 6858000"/>
              <a:gd name="connsiteX127" fmla="*/ 521806 w 6572708"/>
              <a:gd name="connsiteY127" fmla="*/ 3155764 h 6858000"/>
              <a:gd name="connsiteX128" fmla="*/ 524589 w 6572708"/>
              <a:gd name="connsiteY128" fmla="*/ 3146261 h 6858000"/>
              <a:gd name="connsiteX129" fmla="*/ 523832 w 6572708"/>
              <a:gd name="connsiteY129" fmla="*/ 3143561 h 6858000"/>
              <a:gd name="connsiteX130" fmla="*/ 520994 w 6572708"/>
              <a:gd name="connsiteY130" fmla="*/ 3128263 h 6858000"/>
              <a:gd name="connsiteX131" fmla="*/ 552091 w 6572708"/>
              <a:gd name="connsiteY131" fmla="*/ 3099818 h 6858000"/>
              <a:gd name="connsiteX132" fmla="*/ 618216 w 6572708"/>
              <a:gd name="connsiteY132" fmla="*/ 2895965 h 6858000"/>
              <a:gd name="connsiteX133" fmla="*/ 724973 w 6572708"/>
              <a:gd name="connsiteY133" fmla="*/ 2755713 h 6858000"/>
              <a:gd name="connsiteX134" fmla="*/ 765538 w 6572708"/>
              <a:gd name="connsiteY134" fmla="*/ 2648081 h 6858000"/>
              <a:gd name="connsiteX135" fmla="*/ 780267 w 6572708"/>
              <a:gd name="connsiteY135" fmla="*/ 2641879 h 6858000"/>
              <a:gd name="connsiteX136" fmla="*/ 790836 w 6572708"/>
              <a:gd name="connsiteY136" fmla="*/ 2632919 h 6858000"/>
              <a:gd name="connsiteX137" fmla="*/ 790328 w 6572708"/>
              <a:gd name="connsiteY137" fmla="*/ 2631229 h 6858000"/>
              <a:gd name="connsiteX138" fmla="*/ 797257 w 6572708"/>
              <a:gd name="connsiteY138" fmla="*/ 2619054 h 6858000"/>
              <a:gd name="connsiteX139" fmla="*/ 802383 w 6572708"/>
              <a:gd name="connsiteY139" fmla="*/ 2617568 h 6858000"/>
              <a:gd name="connsiteX140" fmla="*/ 808267 w 6572708"/>
              <a:gd name="connsiteY140" fmla="*/ 2609586 h 6858000"/>
              <a:gd name="connsiteX141" fmla="*/ 822908 w 6572708"/>
              <a:gd name="connsiteY141" fmla="*/ 2594856 h 6858000"/>
              <a:gd name="connsiteX142" fmla="*/ 822791 w 6572708"/>
              <a:gd name="connsiteY142" fmla="*/ 2591164 h 6858000"/>
              <a:gd name="connsiteX143" fmla="*/ 840423 w 6572708"/>
              <a:gd name="connsiteY143" fmla="*/ 2567492 h 6858000"/>
              <a:gd name="connsiteX144" fmla="*/ 839313 w 6572708"/>
              <a:gd name="connsiteY144" fmla="*/ 2566722 h 6858000"/>
              <a:gd name="connsiteX145" fmla="*/ 838361 w 6572708"/>
              <a:gd name="connsiteY145" fmla="*/ 2558109 h 6858000"/>
              <a:gd name="connsiteX146" fmla="*/ 839637 w 6572708"/>
              <a:gd name="connsiteY146" fmla="*/ 2542662 h 6858000"/>
              <a:gd name="connsiteX147" fmla="*/ 825800 w 6572708"/>
              <a:gd name="connsiteY147" fmla="*/ 2501548 h 6858000"/>
              <a:gd name="connsiteX148" fmla="*/ 844035 w 6572708"/>
              <a:gd name="connsiteY148" fmla="*/ 2476819 h 6858000"/>
              <a:gd name="connsiteX149" fmla="*/ 846972 w 6572708"/>
              <a:gd name="connsiteY149" fmla="*/ 2471590 h 6858000"/>
              <a:gd name="connsiteX150" fmla="*/ 846730 w 6572708"/>
              <a:gd name="connsiteY150" fmla="*/ 2471378 h 6858000"/>
              <a:gd name="connsiteX151" fmla="*/ 849228 w 6572708"/>
              <a:gd name="connsiteY151" fmla="*/ 2465654 h 6858000"/>
              <a:gd name="connsiteX152" fmla="*/ 852330 w 6572708"/>
              <a:gd name="connsiteY152" fmla="*/ 2462052 h 6858000"/>
              <a:gd name="connsiteX153" fmla="*/ 858029 w 6572708"/>
              <a:gd name="connsiteY153" fmla="*/ 2451906 h 6858000"/>
              <a:gd name="connsiteX154" fmla="*/ 857986 w 6572708"/>
              <a:gd name="connsiteY154" fmla="*/ 2447716 h 6858000"/>
              <a:gd name="connsiteX155" fmla="*/ 855075 w 6572708"/>
              <a:gd name="connsiteY155" fmla="*/ 2445047 h 6858000"/>
              <a:gd name="connsiteX156" fmla="*/ 856006 w 6572708"/>
              <a:gd name="connsiteY156" fmla="*/ 2444265 h 6858000"/>
              <a:gd name="connsiteX157" fmla="*/ 856444 w 6572708"/>
              <a:gd name="connsiteY157" fmla="*/ 2421759 h 6858000"/>
              <a:gd name="connsiteX158" fmla="*/ 868981 w 6572708"/>
              <a:gd name="connsiteY158" fmla="*/ 2375200 h 6858000"/>
              <a:gd name="connsiteX159" fmla="*/ 880811 w 6572708"/>
              <a:gd name="connsiteY159" fmla="*/ 2350147 h 6858000"/>
              <a:gd name="connsiteX160" fmla="*/ 908124 w 6572708"/>
              <a:gd name="connsiteY160" fmla="*/ 2279761 h 6858000"/>
              <a:gd name="connsiteX161" fmla="*/ 931678 w 6572708"/>
              <a:gd name="connsiteY161" fmla="*/ 2207772 h 6858000"/>
              <a:gd name="connsiteX162" fmla="*/ 921761 w 6572708"/>
              <a:gd name="connsiteY162" fmla="*/ 2164302 h 6858000"/>
              <a:gd name="connsiteX163" fmla="*/ 923058 w 6572708"/>
              <a:gd name="connsiteY163" fmla="*/ 2160162 h 6858000"/>
              <a:gd name="connsiteX164" fmla="*/ 931663 w 6572708"/>
              <a:gd name="connsiteY164" fmla="*/ 2151458 h 6858000"/>
              <a:gd name="connsiteX165" fmla="*/ 935730 w 6572708"/>
              <a:gd name="connsiteY165" fmla="*/ 2148616 h 6858000"/>
              <a:gd name="connsiteX166" fmla="*/ 939910 w 6572708"/>
              <a:gd name="connsiteY166" fmla="*/ 2143540 h 6858000"/>
              <a:gd name="connsiteX167" fmla="*/ 939746 w 6572708"/>
              <a:gd name="connsiteY167" fmla="*/ 2143278 h 6858000"/>
              <a:gd name="connsiteX168" fmla="*/ 944182 w 6572708"/>
              <a:gd name="connsiteY168" fmla="*/ 2138791 h 6858000"/>
              <a:gd name="connsiteX169" fmla="*/ 969240 w 6572708"/>
              <a:gd name="connsiteY169" fmla="*/ 2118565 h 6858000"/>
              <a:gd name="connsiteX170" fmla="*/ 969333 w 6572708"/>
              <a:gd name="connsiteY170" fmla="*/ 2074914 h 6858000"/>
              <a:gd name="connsiteX171" fmla="*/ 975462 w 6572708"/>
              <a:gd name="connsiteY171" fmla="*/ 2059981 h 6858000"/>
              <a:gd name="connsiteX172" fmla="*/ 977313 w 6572708"/>
              <a:gd name="connsiteY172" fmla="*/ 2051279 h 6858000"/>
              <a:gd name="connsiteX173" fmla="*/ 976512 w 6572708"/>
              <a:gd name="connsiteY173" fmla="*/ 2050269 h 6858000"/>
              <a:gd name="connsiteX174" fmla="*/ 1000665 w 6572708"/>
              <a:gd name="connsiteY174" fmla="*/ 2030946 h 6858000"/>
              <a:gd name="connsiteX175" fmla="*/ 1001735 w 6572708"/>
              <a:gd name="connsiteY175" fmla="*/ 2027284 h 6858000"/>
              <a:gd name="connsiteX176" fmla="*/ 1020214 w 6572708"/>
              <a:gd name="connsiteY176" fmla="*/ 2016095 h 6858000"/>
              <a:gd name="connsiteX177" fmla="*/ 1028302 w 6572708"/>
              <a:gd name="connsiteY177" fmla="*/ 2009567 h 6858000"/>
              <a:gd name="connsiteX178" fmla="*/ 1033598 w 6572708"/>
              <a:gd name="connsiteY178" fmla="*/ 2009267 h 6858000"/>
              <a:gd name="connsiteX179" fmla="*/ 1044008 w 6572708"/>
              <a:gd name="connsiteY179" fmla="*/ 1998844 h 6858000"/>
              <a:gd name="connsiteX180" fmla="*/ 1044069 w 6572708"/>
              <a:gd name="connsiteY180" fmla="*/ 1997063 h 6858000"/>
              <a:gd name="connsiteX181" fmla="*/ 1056878 w 6572708"/>
              <a:gd name="connsiteY181" fmla="*/ 1990634 h 6858000"/>
              <a:gd name="connsiteX182" fmla="*/ 1072722 w 6572708"/>
              <a:gd name="connsiteY182" fmla="*/ 1987868 h 6858000"/>
              <a:gd name="connsiteX183" fmla="*/ 1145252 w 6572708"/>
              <a:gd name="connsiteY183" fmla="*/ 1891028 h 6858000"/>
              <a:gd name="connsiteX184" fmla="*/ 1226890 w 6572708"/>
              <a:gd name="connsiteY184" fmla="*/ 1845992 h 6858000"/>
              <a:gd name="connsiteX185" fmla="*/ 1323685 w 6572708"/>
              <a:gd name="connsiteY185" fmla="*/ 1758717 h 6858000"/>
              <a:gd name="connsiteX186" fmla="*/ 1398273 w 6572708"/>
              <a:gd name="connsiteY186" fmla="*/ 1627389 h 6858000"/>
              <a:gd name="connsiteX187" fmla="*/ 1417786 w 6572708"/>
              <a:gd name="connsiteY187" fmla="*/ 1591233 h 6858000"/>
              <a:gd name="connsiteX188" fmla="*/ 1456144 w 6572708"/>
              <a:gd name="connsiteY188" fmla="*/ 1570271 h 6858000"/>
              <a:gd name="connsiteX189" fmla="*/ 1458351 w 6572708"/>
              <a:gd name="connsiteY189" fmla="*/ 1554550 h 6858000"/>
              <a:gd name="connsiteX190" fmla="*/ 1458500 w 6572708"/>
              <a:gd name="connsiteY190" fmla="*/ 1551719 h 6858000"/>
              <a:gd name="connsiteX191" fmla="*/ 1464150 w 6572708"/>
              <a:gd name="connsiteY191" fmla="*/ 1542986 h 6858000"/>
              <a:gd name="connsiteX192" fmla="*/ 1459426 w 6572708"/>
              <a:gd name="connsiteY192" fmla="*/ 1537283 h 6858000"/>
              <a:gd name="connsiteX193" fmla="*/ 1463401 w 6572708"/>
              <a:gd name="connsiteY193" fmla="*/ 1521818 h 6858000"/>
              <a:gd name="connsiteX194" fmla="*/ 1475565 w 6572708"/>
              <a:gd name="connsiteY194" fmla="*/ 1506648 h 6858000"/>
              <a:gd name="connsiteX195" fmla="*/ 1540362 w 6572708"/>
              <a:gd name="connsiteY195" fmla="*/ 1438265 h 6858000"/>
              <a:gd name="connsiteX196" fmla="*/ 1575141 w 6572708"/>
              <a:gd name="connsiteY196" fmla="*/ 1395238 h 6858000"/>
              <a:gd name="connsiteX197" fmla="*/ 1582090 w 6572708"/>
              <a:gd name="connsiteY197" fmla="*/ 1375575 h 6858000"/>
              <a:gd name="connsiteX198" fmla="*/ 1596005 w 6572708"/>
              <a:gd name="connsiteY198" fmla="*/ 1350347 h 6858000"/>
              <a:gd name="connsiteX199" fmla="*/ 1615711 w 6572708"/>
              <a:gd name="connsiteY199" fmla="*/ 1303251 h 6858000"/>
              <a:gd name="connsiteX200" fmla="*/ 1650622 w 6572708"/>
              <a:gd name="connsiteY200" fmla="*/ 1244447 h 6858000"/>
              <a:gd name="connsiteX201" fmla="*/ 1702792 w 6572708"/>
              <a:gd name="connsiteY201" fmla="*/ 1215797 h 6858000"/>
              <a:gd name="connsiteX202" fmla="*/ 1700885 w 6572708"/>
              <a:gd name="connsiteY202" fmla="*/ 1209814 h 6858000"/>
              <a:gd name="connsiteX203" fmla="*/ 1723848 w 6572708"/>
              <a:gd name="connsiteY203" fmla="*/ 1183123 h 6858000"/>
              <a:gd name="connsiteX204" fmla="*/ 1759968 w 6572708"/>
              <a:gd name="connsiteY204" fmla="*/ 1166871 h 6858000"/>
              <a:gd name="connsiteX205" fmla="*/ 1767742 w 6572708"/>
              <a:gd name="connsiteY205" fmla="*/ 1158484 h 6858000"/>
              <a:gd name="connsiteX206" fmla="*/ 1773870 w 6572708"/>
              <a:gd name="connsiteY206" fmla="*/ 1125979 h 6858000"/>
              <a:gd name="connsiteX207" fmla="*/ 1767392 w 6572708"/>
              <a:gd name="connsiteY207" fmla="*/ 1121685 h 6858000"/>
              <a:gd name="connsiteX208" fmla="*/ 1770175 w 6572708"/>
              <a:gd name="connsiteY208" fmla="*/ 1112182 h 6858000"/>
              <a:gd name="connsiteX209" fmla="*/ 1769418 w 6572708"/>
              <a:gd name="connsiteY209" fmla="*/ 1109483 h 6858000"/>
              <a:gd name="connsiteX210" fmla="*/ 1766580 w 6572708"/>
              <a:gd name="connsiteY210" fmla="*/ 1094184 h 6858000"/>
              <a:gd name="connsiteX211" fmla="*/ 1797677 w 6572708"/>
              <a:gd name="connsiteY211" fmla="*/ 1065740 h 6858000"/>
              <a:gd name="connsiteX212" fmla="*/ 1805371 w 6572708"/>
              <a:gd name="connsiteY212" fmla="*/ 1027273 h 6858000"/>
              <a:gd name="connsiteX213" fmla="*/ 1882128 w 6572708"/>
              <a:gd name="connsiteY213" fmla="*/ 887059 h 6858000"/>
              <a:gd name="connsiteX214" fmla="*/ 1922110 w 6572708"/>
              <a:gd name="connsiteY214" fmla="*/ 824781 h 6858000"/>
              <a:gd name="connsiteX215" fmla="*/ 1970558 w 6572708"/>
              <a:gd name="connsiteY215" fmla="*/ 721635 h 6858000"/>
              <a:gd name="connsiteX216" fmla="*/ 1974257 w 6572708"/>
              <a:gd name="connsiteY216" fmla="*/ 713733 h 6858000"/>
              <a:gd name="connsiteX217" fmla="*/ 1971701 w 6572708"/>
              <a:gd name="connsiteY217" fmla="*/ 704563 h 6858000"/>
              <a:gd name="connsiteX218" fmla="*/ 1966819 w 6572708"/>
              <a:gd name="connsiteY218" fmla="*/ 628924 h 6858000"/>
              <a:gd name="connsiteX219" fmla="*/ 1956004 w 6572708"/>
              <a:gd name="connsiteY219" fmla="*/ 621102 h 6858000"/>
              <a:gd name="connsiteX220" fmla="*/ 1948613 w 6572708"/>
              <a:gd name="connsiteY220" fmla="*/ 609156 h 6858000"/>
              <a:gd name="connsiteX221" fmla="*/ 1949145 w 6572708"/>
              <a:gd name="connsiteY221" fmla="*/ 606753 h 6858000"/>
              <a:gd name="connsiteX222" fmla="*/ 1944819 w 6572708"/>
              <a:gd name="connsiteY222" fmla="*/ 590072 h 6858000"/>
              <a:gd name="connsiteX223" fmla="*/ 1941001 w 6572708"/>
              <a:gd name="connsiteY223" fmla="*/ 588296 h 6858000"/>
              <a:gd name="connsiteX224" fmla="*/ 1937134 w 6572708"/>
              <a:gd name="connsiteY224" fmla="*/ 577443 h 6858000"/>
              <a:gd name="connsiteX225" fmla="*/ 1927092 w 6572708"/>
              <a:gd name="connsiteY225" fmla="*/ 557642 h 6858000"/>
              <a:gd name="connsiteX226" fmla="*/ 1927484 w 6572708"/>
              <a:gd name="connsiteY226" fmla="*/ 552451 h 6858000"/>
              <a:gd name="connsiteX227" fmla="*/ 1915874 w 6572708"/>
              <a:gd name="connsiteY227" fmla="*/ 520271 h 6858000"/>
              <a:gd name="connsiteX228" fmla="*/ 1916793 w 6572708"/>
              <a:gd name="connsiteY228" fmla="*/ 519123 h 6858000"/>
              <a:gd name="connsiteX229" fmla="*/ 1918236 w 6572708"/>
              <a:gd name="connsiteY229" fmla="*/ 506970 h 6858000"/>
              <a:gd name="connsiteX230" fmla="*/ 1918529 w 6572708"/>
              <a:gd name="connsiteY230" fmla="*/ 485354 h 6858000"/>
              <a:gd name="connsiteX231" fmla="*/ 1932556 w 6572708"/>
              <a:gd name="connsiteY231" fmla="*/ 426779 h 6858000"/>
              <a:gd name="connsiteX232" fmla="*/ 1920572 w 6572708"/>
              <a:gd name="connsiteY232" fmla="*/ 393150 h 6858000"/>
              <a:gd name="connsiteX233" fmla="*/ 1918744 w 6572708"/>
              <a:gd name="connsiteY233" fmla="*/ 385981 h 6858000"/>
              <a:gd name="connsiteX234" fmla="*/ 1918949 w 6572708"/>
              <a:gd name="connsiteY234" fmla="*/ 385674 h 6858000"/>
              <a:gd name="connsiteX235" fmla="*/ 1917499 w 6572708"/>
              <a:gd name="connsiteY235" fmla="*/ 377782 h 6858000"/>
              <a:gd name="connsiteX236" fmla="*/ 1915412 w 6572708"/>
              <a:gd name="connsiteY236" fmla="*/ 372914 h 6858000"/>
              <a:gd name="connsiteX237" fmla="*/ 1911865 w 6572708"/>
              <a:gd name="connsiteY237" fmla="*/ 359009 h 6858000"/>
              <a:gd name="connsiteX238" fmla="*/ 1912244 w 6572708"/>
              <a:gd name="connsiteY238" fmla="*/ 353121 h 6858000"/>
              <a:gd name="connsiteX239" fmla="*/ 1933610 w 6572708"/>
              <a:gd name="connsiteY239" fmla="*/ 297387 h 6858000"/>
              <a:gd name="connsiteX240" fmla="*/ 1939454 w 6572708"/>
              <a:gd name="connsiteY240" fmla="*/ 194719 h 6858000"/>
              <a:gd name="connsiteX241" fmla="*/ 1942001 w 6572708"/>
              <a:gd name="connsiteY241" fmla="*/ 93227 h 6858000"/>
              <a:gd name="connsiteX242" fmla="*/ 1941351 w 6572708"/>
              <a:gd name="connsiteY242" fmla="*/ 56555 h 6858000"/>
              <a:gd name="connsiteX243" fmla="*/ 1950955 w 6572708"/>
              <a:gd name="connsiteY243" fmla="*/ 5312 h 6858000"/>
              <a:gd name="connsiteX244" fmla="*/ 1949546 w 6572708"/>
              <a:gd name="connsiteY244"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1368280 w 6572708"/>
              <a:gd name="connsiteY10" fmla="*/ 6858000 h 6858000"/>
              <a:gd name="connsiteX11" fmla="*/ 0 w 6572708"/>
              <a:gd name="connsiteY11" fmla="*/ 6858000 h 6858000"/>
              <a:gd name="connsiteX12" fmla="*/ 9990 w 6572708"/>
              <a:gd name="connsiteY12" fmla="*/ 6815347 h 6858000"/>
              <a:gd name="connsiteX13" fmla="*/ 60759 w 6572708"/>
              <a:gd name="connsiteY13" fmla="*/ 6667761 h 6858000"/>
              <a:gd name="connsiteX14" fmla="*/ 44882 w 6572708"/>
              <a:gd name="connsiteY14" fmla="*/ 6635203 h 6858000"/>
              <a:gd name="connsiteX15" fmla="*/ 38884 w 6572708"/>
              <a:gd name="connsiteY15" fmla="*/ 6601215 h 6858000"/>
              <a:gd name="connsiteX16" fmla="*/ 24537 w 6572708"/>
              <a:gd name="connsiteY16" fmla="*/ 6599857 h 6858000"/>
              <a:gd name="connsiteX17" fmla="*/ 30487 w 6572708"/>
              <a:gd name="connsiteY17" fmla="*/ 6582849 h 6858000"/>
              <a:gd name="connsiteX18" fmla="*/ 30797 w 6572708"/>
              <a:gd name="connsiteY18" fmla="*/ 6536021 h 6858000"/>
              <a:gd name="connsiteX19" fmla="*/ 10629 w 6572708"/>
              <a:gd name="connsiteY19" fmla="*/ 6483343 h 6858000"/>
              <a:gd name="connsiteX20" fmla="*/ 16211 w 6572708"/>
              <a:gd name="connsiteY20" fmla="*/ 6402087 h 6858000"/>
              <a:gd name="connsiteX21" fmla="*/ 25932 w 6572708"/>
              <a:gd name="connsiteY21" fmla="*/ 6321765 h 6858000"/>
              <a:gd name="connsiteX22" fmla="*/ 31488 w 6572708"/>
              <a:gd name="connsiteY22" fmla="*/ 6292746 h 6858000"/>
              <a:gd name="connsiteX23" fmla="*/ 32413 w 6572708"/>
              <a:gd name="connsiteY23" fmla="*/ 6240744 h 6858000"/>
              <a:gd name="connsiteX24" fmla="*/ 34430 w 6572708"/>
              <a:gd name="connsiteY24" fmla="*/ 6206738 h 6858000"/>
              <a:gd name="connsiteX25" fmla="*/ 55689 w 6572708"/>
              <a:gd name="connsiteY25" fmla="*/ 6203389 h 6858000"/>
              <a:gd name="connsiteX26" fmla="*/ 63475 w 6572708"/>
              <a:gd name="connsiteY26" fmla="*/ 6172740 h 6858000"/>
              <a:gd name="connsiteX27" fmla="*/ 50070 w 6572708"/>
              <a:gd name="connsiteY27" fmla="*/ 6141398 h 6858000"/>
              <a:gd name="connsiteX28" fmla="*/ 52252 w 6572708"/>
              <a:gd name="connsiteY28" fmla="*/ 6103364 h 6858000"/>
              <a:gd name="connsiteX29" fmla="*/ 53329 w 6572708"/>
              <a:gd name="connsiteY29" fmla="*/ 6080619 h 6858000"/>
              <a:gd name="connsiteX30" fmla="*/ 149610 w 6572708"/>
              <a:gd name="connsiteY30" fmla="*/ 5918672 h 6858000"/>
              <a:gd name="connsiteX31" fmla="*/ 160505 w 6572708"/>
              <a:gd name="connsiteY31" fmla="*/ 5887690 h 6858000"/>
              <a:gd name="connsiteX32" fmla="*/ 156200 w 6572708"/>
              <a:gd name="connsiteY32" fmla="*/ 5882649 h 6858000"/>
              <a:gd name="connsiteX33" fmla="*/ 194213 w 6572708"/>
              <a:gd name="connsiteY33" fmla="*/ 5841953 h 6858000"/>
              <a:gd name="connsiteX34" fmla="*/ 203216 w 6572708"/>
              <a:gd name="connsiteY34" fmla="*/ 5777927 h 6858000"/>
              <a:gd name="connsiteX35" fmla="*/ 202536 w 6572708"/>
              <a:gd name="connsiteY35" fmla="*/ 5728879 h 6858000"/>
              <a:gd name="connsiteX36" fmla="*/ 205380 w 6572708"/>
              <a:gd name="connsiteY36" fmla="*/ 5701696 h 6858000"/>
              <a:gd name="connsiteX37" fmla="*/ 203870 w 6572708"/>
              <a:gd name="connsiteY37" fmla="*/ 5681563 h 6858000"/>
              <a:gd name="connsiteX38" fmla="*/ 219294 w 6572708"/>
              <a:gd name="connsiteY38" fmla="*/ 5632219 h 6858000"/>
              <a:gd name="connsiteX39" fmla="*/ 252910 w 6572708"/>
              <a:gd name="connsiteY39" fmla="*/ 5551224 h 6858000"/>
              <a:gd name="connsiteX40" fmla="*/ 258253 w 6572708"/>
              <a:gd name="connsiteY40" fmla="*/ 5533854 h 6858000"/>
              <a:gd name="connsiteX41" fmla="*/ 255640 w 6572708"/>
              <a:gd name="connsiteY41" fmla="*/ 5518422 h 6858000"/>
              <a:gd name="connsiteX42" fmla="*/ 248756 w 6572708"/>
              <a:gd name="connsiteY42" fmla="*/ 5514403 h 6858000"/>
              <a:gd name="connsiteX43" fmla="*/ 250538 w 6572708"/>
              <a:gd name="connsiteY43" fmla="*/ 5504771 h 6858000"/>
              <a:gd name="connsiteX44" fmla="*/ 249507 w 6572708"/>
              <a:gd name="connsiteY44" fmla="*/ 5502102 h 6858000"/>
              <a:gd name="connsiteX45" fmla="*/ 245101 w 6572708"/>
              <a:gd name="connsiteY45" fmla="*/ 5486913 h 6858000"/>
              <a:gd name="connsiteX46" fmla="*/ 273088 w 6572708"/>
              <a:gd name="connsiteY46" fmla="*/ 5457083 h 6858000"/>
              <a:gd name="connsiteX47" fmla="*/ 276759 w 6572708"/>
              <a:gd name="connsiteY47" fmla="*/ 5418245 h 6858000"/>
              <a:gd name="connsiteX48" fmla="*/ 314712 w 6572708"/>
              <a:gd name="connsiteY48" fmla="*/ 5305770 h 6858000"/>
              <a:gd name="connsiteX49" fmla="*/ 320056 w 6572708"/>
              <a:gd name="connsiteY49" fmla="*/ 5298784 h 6858000"/>
              <a:gd name="connsiteX50" fmla="*/ 320763 w 6572708"/>
              <a:gd name="connsiteY50" fmla="*/ 5282149 h 6858000"/>
              <a:gd name="connsiteX51" fmla="*/ 325879 w 6572708"/>
              <a:gd name="connsiteY51" fmla="*/ 5270957 h 6858000"/>
              <a:gd name="connsiteX52" fmla="*/ 318913 w 6572708"/>
              <a:gd name="connsiteY52" fmla="*/ 5268991 h 6858000"/>
              <a:gd name="connsiteX53" fmla="*/ 317275 w 6572708"/>
              <a:gd name="connsiteY53" fmla="*/ 5230130 h 6858000"/>
              <a:gd name="connsiteX54" fmla="*/ 329641 w 6572708"/>
              <a:gd name="connsiteY54" fmla="*/ 5216534 h 6858000"/>
              <a:gd name="connsiteX55" fmla="*/ 329088 w 6572708"/>
              <a:gd name="connsiteY55" fmla="*/ 5211732 h 6858000"/>
              <a:gd name="connsiteX56" fmla="*/ 331669 w 6572708"/>
              <a:gd name="connsiteY56" fmla="*/ 5058537 h 6858000"/>
              <a:gd name="connsiteX57" fmla="*/ 323855 w 6572708"/>
              <a:gd name="connsiteY57" fmla="*/ 4827737 h 6858000"/>
              <a:gd name="connsiteX58" fmla="*/ 333687 w 6572708"/>
              <a:gd name="connsiteY58" fmla="*/ 4774692 h 6858000"/>
              <a:gd name="connsiteX59" fmla="*/ 322637 w 6572708"/>
              <a:gd name="connsiteY59" fmla="*/ 4727427 h 6858000"/>
              <a:gd name="connsiteX60" fmla="*/ 330798 w 6572708"/>
              <a:gd name="connsiteY60" fmla="*/ 4708193 h 6858000"/>
              <a:gd name="connsiteX61" fmla="*/ 332420 w 6572708"/>
              <a:gd name="connsiteY61" fmla="*/ 4704882 h 6858000"/>
              <a:gd name="connsiteX62" fmla="*/ 334216 w 6572708"/>
              <a:gd name="connsiteY62" fmla="*/ 4691500 h 6858000"/>
              <a:gd name="connsiteX63" fmla="*/ 340601 w 6572708"/>
              <a:gd name="connsiteY63" fmla="*/ 4687895 h 6858000"/>
              <a:gd name="connsiteX64" fmla="*/ 347516 w 6572708"/>
              <a:gd name="connsiteY64" fmla="*/ 4667873 h 6858000"/>
              <a:gd name="connsiteX65" fmla="*/ 349175 w 6572708"/>
              <a:gd name="connsiteY65" fmla="*/ 4643189 h 6858000"/>
              <a:gd name="connsiteX66" fmla="*/ 350492 w 6572708"/>
              <a:gd name="connsiteY66" fmla="*/ 4525833 h 6858000"/>
              <a:gd name="connsiteX67" fmla="*/ 355031 w 6572708"/>
              <a:gd name="connsiteY67" fmla="*/ 4455649 h 6858000"/>
              <a:gd name="connsiteX68" fmla="*/ 362651 w 6572708"/>
              <a:gd name="connsiteY68" fmla="*/ 4429036 h 6858000"/>
              <a:gd name="connsiteX69" fmla="*/ 369327 w 6572708"/>
              <a:gd name="connsiteY69" fmla="*/ 4391840 h 6858000"/>
              <a:gd name="connsiteX70" fmla="*/ 371272 w 6572708"/>
              <a:gd name="connsiteY70" fmla="*/ 4358845 h 6858000"/>
              <a:gd name="connsiteX71" fmla="*/ 382342 w 6572708"/>
              <a:gd name="connsiteY71" fmla="*/ 4333764 h 6858000"/>
              <a:gd name="connsiteX72" fmla="*/ 381365 w 6572708"/>
              <a:gd name="connsiteY72" fmla="*/ 4331730 h 6858000"/>
              <a:gd name="connsiteX73" fmla="*/ 364244 w 6572708"/>
              <a:gd name="connsiteY73" fmla="*/ 4309700 h 6858000"/>
              <a:gd name="connsiteX74" fmla="*/ 363377 w 6572708"/>
              <a:gd name="connsiteY74" fmla="*/ 4285388 h 6858000"/>
              <a:gd name="connsiteX75" fmla="*/ 357697 w 6572708"/>
              <a:gd name="connsiteY75" fmla="*/ 4266169 h 6858000"/>
              <a:gd name="connsiteX76" fmla="*/ 356998 w 6572708"/>
              <a:gd name="connsiteY76" fmla="*/ 4247672 h 6858000"/>
              <a:gd name="connsiteX77" fmla="*/ 357549 w 6572708"/>
              <a:gd name="connsiteY77" fmla="*/ 4237120 h 6858000"/>
              <a:gd name="connsiteX78" fmla="*/ 358116 w 6572708"/>
              <a:gd name="connsiteY78" fmla="*/ 4232936 h 6858000"/>
              <a:gd name="connsiteX79" fmla="*/ 366243 w 6572708"/>
              <a:gd name="connsiteY79" fmla="*/ 4224051 h 6858000"/>
              <a:gd name="connsiteX80" fmla="*/ 363841 w 6572708"/>
              <a:gd name="connsiteY80" fmla="*/ 4211782 h 6858000"/>
              <a:gd name="connsiteX81" fmla="*/ 372159 w 6572708"/>
              <a:gd name="connsiteY81" fmla="*/ 4198810 h 6858000"/>
              <a:gd name="connsiteX82" fmla="*/ 366211 w 6572708"/>
              <a:gd name="connsiteY82" fmla="*/ 4195262 h 6858000"/>
              <a:gd name="connsiteX83" fmla="*/ 360561 w 6572708"/>
              <a:gd name="connsiteY83" fmla="*/ 4184054 h 6858000"/>
              <a:gd name="connsiteX84" fmla="*/ 373972 w 6572708"/>
              <a:gd name="connsiteY84" fmla="*/ 4155792 h 6858000"/>
              <a:gd name="connsiteX85" fmla="*/ 373150 w 6572708"/>
              <a:gd name="connsiteY85" fmla="*/ 4150364 h 6858000"/>
              <a:gd name="connsiteX86" fmla="*/ 383773 w 6572708"/>
              <a:gd name="connsiteY86" fmla="*/ 4132084 h 6858000"/>
              <a:gd name="connsiteX87" fmla="*/ 389140 w 6572708"/>
              <a:gd name="connsiteY87" fmla="*/ 4115873 h 6858000"/>
              <a:gd name="connsiteX88" fmla="*/ 378846 w 6572708"/>
              <a:gd name="connsiteY88" fmla="*/ 4082551 h 6858000"/>
              <a:gd name="connsiteX89" fmla="*/ 368001 w 6572708"/>
              <a:gd name="connsiteY89" fmla="*/ 3968090 h 6858000"/>
              <a:gd name="connsiteX90" fmla="*/ 372661 w 6572708"/>
              <a:gd name="connsiteY90" fmla="*/ 3881355 h 6858000"/>
              <a:gd name="connsiteX91" fmla="*/ 379210 w 6572708"/>
              <a:gd name="connsiteY91" fmla="*/ 3850569 h 6858000"/>
              <a:gd name="connsiteX92" fmla="*/ 389880 w 6572708"/>
              <a:gd name="connsiteY92" fmla="*/ 3798988 h 6858000"/>
              <a:gd name="connsiteX93" fmla="*/ 409909 w 6572708"/>
              <a:gd name="connsiteY93" fmla="*/ 3760424 h 6858000"/>
              <a:gd name="connsiteX94" fmla="*/ 414051 w 6572708"/>
              <a:gd name="connsiteY94" fmla="*/ 3717298 h 6858000"/>
              <a:gd name="connsiteX95" fmla="*/ 399424 w 6572708"/>
              <a:gd name="connsiteY95" fmla="*/ 3707291 h 6858000"/>
              <a:gd name="connsiteX96" fmla="*/ 394460 w 6572708"/>
              <a:gd name="connsiteY96" fmla="*/ 3673415 h 6858000"/>
              <a:gd name="connsiteX97" fmla="*/ 408918 w 6572708"/>
              <a:gd name="connsiteY97" fmla="*/ 3661155 h 6858000"/>
              <a:gd name="connsiteX98" fmla="*/ 425028 w 6572708"/>
              <a:gd name="connsiteY98" fmla="*/ 3591166 h 6858000"/>
              <a:gd name="connsiteX99" fmla="*/ 430292 w 6572708"/>
              <a:gd name="connsiteY99" fmla="*/ 3550801 h 6858000"/>
              <a:gd name="connsiteX100" fmla="*/ 437149 w 6572708"/>
              <a:gd name="connsiteY100" fmla="*/ 3497399 h 6858000"/>
              <a:gd name="connsiteX101" fmla="*/ 442017 w 6572708"/>
              <a:gd name="connsiteY101" fmla="*/ 3474143 h 6858000"/>
              <a:gd name="connsiteX102" fmla="*/ 437175 w 6572708"/>
              <a:gd name="connsiteY102" fmla="*/ 3463057 h 6858000"/>
              <a:gd name="connsiteX103" fmla="*/ 438483 w 6572708"/>
              <a:gd name="connsiteY103" fmla="*/ 3457563 h 6858000"/>
              <a:gd name="connsiteX104" fmla="*/ 438642 w 6572708"/>
              <a:gd name="connsiteY104" fmla="*/ 3439053 h 6858000"/>
              <a:gd name="connsiteX105" fmla="*/ 439678 w 6572708"/>
              <a:gd name="connsiteY105" fmla="*/ 3428537 h 6858000"/>
              <a:gd name="connsiteX106" fmla="*/ 440437 w 6572708"/>
              <a:gd name="connsiteY106" fmla="*/ 3424381 h 6858000"/>
              <a:gd name="connsiteX107" fmla="*/ 448781 w 6572708"/>
              <a:gd name="connsiteY107" fmla="*/ 3416042 h 6858000"/>
              <a:gd name="connsiteX108" fmla="*/ 448765 w 6572708"/>
              <a:gd name="connsiteY108" fmla="*/ 3414504 h 6858000"/>
              <a:gd name="connsiteX109" fmla="*/ 447134 w 6572708"/>
              <a:gd name="connsiteY109" fmla="*/ 3403498 h 6858000"/>
              <a:gd name="connsiteX110" fmla="*/ 452387 w 6572708"/>
              <a:gd name="connsiteY110" fmla="*/ 3396070 h 6858000"/>
              <a:gd name="connsiteX111" fmla="*/ 453996 w 6572708"/>
              <a:gd name="connsiteY111" fmla="*/ 3389553 h 6858000"/>
              <a:gd name="connsiteX112" fmla="*/ 450265 w 6572708"/>
              <a:gd name="connsiteY112" fmla="*/ 3387098 h 6858000"/>
              <a:gd name="connsiteX113" fmla="*/ 445137 w 6572708"/>
              <a:gd name="connsiteY113" fmla="*/ 3375655 h 6858000"/>
              <a:gd name="connsiteX114" fmla="*/ 453359 w 6572708"/>
              <a:gd name="connsiteY114" fmla="*/ 3367050 h 6858000"/>
              <a:gd name="connsiteX115" fmla="*/ 459842 w 6572708"/>
              <a:gd name="connsiteY115" fmla="*/ 3348005 h 6858000"/>
              <a:gd name="connsiteX116" fmla="*/ 459268 w 6572708"/>
              <a:gd name="connsiteY116" fmla="*/ 3342546 h 6858000"/>
              <a:gd name="connsiteX117" fmla="*/ 470590 w 6572708"/>
              <a:gd name="connsiteY117" fmla="*/ 3324958 h 6858000"/>
              <a:gd name="connsiteX118" fmla="*/ 468579 w 6572708"/>
              <a:gd name="connsiteY118" fmla="*/ 3306990 h 6858000"/>
              <a:gd name="connsiteX119" fmla="*/ 480123 w 6572708"/>
              <a:gd name="connsiteY119" fmla="*/ 3295094 h 6858000"/>
              <a:gd name="connsiteX120" fmla="*/ 482298 w 6572708"/>
              <a:gd name="connsiteY120" fmla="*/ 3293541 h 6858000"/>
              <a:gd name="connsiteX121" fmla="*/ 489102 w 6572708"/>
              <a:gd name="connsiteY121" fmla="*/ 3262198 h 6858000"/>
              <a:gd name="connsiteX122" fmla="*/ 497561 w 6572708"/>
              <a:gd name="connsiteY122" fmla="*/ 3253284 h 6858000"/>
              <a:gd name="connsiteX123" fmla="*/ 522157 w 6572708"/>
              <a:gd name="connsiteY123" fmla="*/ 3192563 h 6858000"/>
              <a:gd name="connsiteX124" fmla="*/ 529302 w 6572708"/>
              <a:gd name="connsiteY124" fmla="*/ 3175520 h 6858000"/>
              <a:gd name="connsiteX125" fmla="*/ 528284 w 6572708"/>
              <a:gd name="connsiteY125" fmla="*/ 3160058 h 6858000"/>
              <a:gd name="connsiteX126" fmla="*/ 521806 w 6572708"/>
              <a:gd name="connsiteY126" fmla="*/ 3155764 h 6858000"/>
              <a:gd name="connsiteX127" fmla="*/ 524589 w 6572708"/>
              <a:gd name="connsiteY127" fmla="*/ 3146261 h 6858000"/>
              <a:gd name="connsiteX128" fmla="*/ 523832 w 6572708"/>
              <a:gd name="connsiteY128" fmla="*/ 3143561 h 6858000"/>
              <a:gd name="connsiteX129" fmla="*/ 520994 w 6572708"/>
              <a:gd name="connsiteY129" fmla="*/ 3128263 h 6858000"/>
              <a:gd name="connsiteX130" fmla="*/ 552091 w 6572708"/>
              <a:gd name="connsiteY130" fmla="*/ 3099818 h 6858000"/>
              <a:gd name="connsiteX131" fmla="*/ 618216 w 6572708"/>
              <a:gd name="connsiteY131" fmla="*/ 2895965 h 6858000"/>
              <a:gd name="connsiteX132" fmla="*/ 724973 w 6572708"/>
              <a:gd name="connsiteY132" fmla="*/ 2755713 h 6858000"/>
              <a:gd name="connsiteX133" fmla="*/ 765538 w 6572708"/>
              <a:gd name="connsiteY133" fmla="*/ 2648081 h 6858000"/>
              <a:gd name="connsiteX134" fmla="*/ 780267 w 6572708"/>
              <a:gd name="connsiteY134" fmla="*/ 2641879 h 6858000"/>
              <a:gd name="connsiteX135" fmla="*/ 790836 w 6572708"/>
              <a:gd name="connsiteY135" fmla="*/ 2632919 h 6858000"/>
              <a:gd name="connsiteX136" fmla="*/ 790328 w 6572708"/>
              <a:gd name="connsiteY136" fmla="*/ 2631229 h 6858000"/>
              <a:gd name="connsiteX137" fmla="*/ 797257 w 6572708"/>
              <a:gd name="connsiteY137" fmla="*/ 2619054 h 6858000"/>
              <a:gd name="connsiteX138" fmla="*/ 802383 w 6572708"/>
              <a:gd name="connsiteY138" fmla="*/ 2617568 h 6858000"/>
              <a:gd name="connsiteX139" fmla="*/ 808267 w 6572708"/>
              <a:gd name="connsiteY139" fmla="*/ 2609586 h 6858000"/>
              <a:gd name="connsiteX140" fmla="*/ 822908 w 6572708"/>
              <a:gd name="connsiteY140" fmla="*/ 2594856 h 6858000"/>
              <a:gd name="connsiteX141" fmla="*/ 822791 w 6572708"/>
              <a:gd name="connsiteY141" fmla="*/ 2591164 h 6858000"/>
              <a:gd name="connsiteX142" fmla="*/ 840423 w 6572708"/>
              <a:gd name="connsiteY142" fmla="*/ 2567492 h 6858000"/>
              <a:gd name="connsiteX143" fmla="*/ 839313 w 6572708"/>
              <a:gd name="connsiteY143" fmla="*/ 2566722 h 6858000"/>
              <a:gd name="connsiteX144" fmla="*/ 838361 w 6572708"/>
              <a:gd name="connsiteY144" fmla="*/ 2558109 h 6858000"/>
              <a:gd name="connsiteX145" fmla="*/ 839637 w 6572708"/>
              <a:gd name="connsiteY145" fmla="*/ 2542662 h 6858000"/>
              <a:gd name="connsiteX146" fmla="*/ 825800 w 6572708"/>
              <a:gd name="connsiteY146" fmla="*/ 2501548 h 6858000"/>
              <a:gd name="connsiteX147" fmla="*/ 844035 w 6572708"/>
              <a:gd name="connsiteY147" fmla="*/ 2476819 h 6858000"/>
              <a:gd name="connsiteX148" fmla="*/ 846972 w 6572708"/>
              <a:gd name="connsiteY148" fmla="*/ 2471590 h 6858000"/>
              <a:gd name="connsiteX149" fmla="*/ 846730 w 6572708"/>
              <a:gd name="connsiteY149" fmla="*/ 2471378 h 6858000"/>
              <a:gd name="connsiteX150" fmla="*/ 849228 w 6572708"/>
              <a:gd name="connsiteY150" fmla="*/ 2465654 h 6858000"/>
              <a:gd name="connsiteX151" fmla="*/ 852330 w 6572708"/>
              <a:gd name="connsiteY151" fmla="*/ 2462052 h 6858000"/>
              <a:gd name="connsiteX152" fmla="*/ 858029 w 6572708"/>
              <a:gd name="connsiteY152" fmla="*/ 2451906 h 6858000"/>
              <a:gd name="connsiteX153" fmla="*/ 857986 w 6572708"/>
              <a:gd name="connsiteY153" fmla="*/ 2447716 h 6858000"/>
              <a:gd name="connsiteX154" fmla="*/ 855075 w 6572708"/>
              <a:gd name="connsiteY154" fmla="*/ 2445047 h 6858000"/>
              <a:gd name="connsiteX155" fmla="*/ 856006 w 6572708"/>
              <a:gd name="connsiteY155" fmla="*/ 2444265 h 6858000"/>
              <a:gd name="connsiteX156" fmla="*/ 856444 w 6572708"/>
              <a:gd name="connsiteY156" fmla="*/ 2421759 h 6858000"/>
              <a:gd name="connsiteX157" fmla="*/ 868981 w 6572708"/>
              <a:gd name="connsiteY157" fmla="*/ 2375200 h 6858000"/>
              <a:gd name="connsiteX158" fmla="*/ 880811 w 6572708"/>
              <a:gd name="connsiteY158" fmla="*/ 2350147 h 6858000"/>
              <a:gd name="connsiteX159" fmla="*/ 908124 w 6572708"/>
              <a:gd name="connsiteY159" fmla="*/ 2279761 h 6858000"/>
              <a:gd name="connsiteX160" fmla="*/ 931678 w 6572708"/>
              <a:gd name="connsiteY160" fmla="*/ 2207772 h 6858000"/>
              <a:gd name="connsiteX161" fmla="*/ 921761 w 6572708"/>
              <a:gd name="connsiteY161" fmla="*/ 2164302 h 6858000"/>
              <a:gd name="connsiteX162" fmla="*/ 923058 w 6572708"/>
              <a:gd name="connsiteY162" fmla="*/ 2160162 h 6858000"/>
              <a:gd name="connsiteX163" fmla="*/ 931663 w 6572708"/>
              <a:gd name="connsiteY163" fmla="*/ 2151458 h 6858000"/>
              <a:gd name="connsiteX164" fmla="*/ 935730 w 6572708"/>
              <a:gd name="connsiteY164" fmla="*/ 2148616 h 6858000"/>
              <a:gd name="connsiteX165" fmla="*/ 939910 w 6572708"/>
              <a:gd name="connsiteY165" fmla="*/ 2143540 h 6858000"/>
              <a:gd name="connsiteX166" fmla="*/ 939746 w 6572708"/>
              <a:gd name="connsiteY166" fmla="*/ 2143278 h 6858000"/>
              <a:gd name="connsiteX167" fmla="*/ 944182 w 6572708"/>
              <a:gd name="connsiteY167" fmla="*/ 2138791 h 6858000"/>
              <a:gd name="connsiteX168" fmla="*/ 969240 w 6572708"/>
              <a:gd name="connsiteY168" fmla="*/ 2118565 h 6858000"/>
              <a:gd name="connsiteX169" fmla="*/ 969333 w 6572708"/>
              <a:gd name="connsiteY169" fmla="*/ 2074914 h 6858000"/>
              <a:gd name="connsiteX170" fmla="*/ 975462 w 6572708"/>
              <a:gd name="connsiteY170" fmla="*/ 2059981 h 6858000"/>
              <a:gd name="connsiteX171" fmla="*/ 977313 w 6572708"/>
              <a:gd name="connsiteY171" fmla="*/ 2051279 h 6858000"/>
              <a:gd name="connsiteX172" fmla="*/ 976512 w 6572708"/>
              <a:gd name="connsiteY172" fmla="*/ 2050269 h 6858000"/>
              <a:gd name="connsiteX173" fmla="*/ 1000665 w 6572708"/>
              <a:gd name="connsiteY173" fmla="*/ 2030946 h 6858000"/>
              <a:gd name="connsiteX174" fmla="*/ 1001735 w 6572708"/>
              <a:gd name="connsiteY174" fmla="*/ 2027284 h 6858000"/>
              <a:gd name="connsiteX175" fmla="*/ 1020214 w 6572708"/>
              <a:gd name="connsiteY175" fmla="*/ 2016095 h 6858000"/>
              <a:gd name="connsiteX176" fmla="*/ 1028302 w 6572708"/>
              <a:gd name="connsiteY176" fmla="*/ 2009567 h 6858000"/>
              <a:gd name="connsiteX177" fmla="*/ 1033598 w 6572708"/>
              <a:gd name="connsiteY177" fmla="*/ 2009267 h 6858000"/>
              <a:gd name="connsiteX178" fmla="*/ 1044008 w 6572708"/>
              <a:gd name="connsiteY178" fmla="*/ 1998844 h 6858000"/>
              <a:gd name="connsiteX179" fmla="*/ 1044069 w 6572708"/>
              <a:gd name="connsiteY179" fmla="*/ 1997063 h 6858000"/>
              <a:gd name="connsiteX180" fmla="*/ 1056878 w 6572708"/>
              <a:gd name="connsiteY180" fmla="*/ 1990634 h 6858000"/>
              <a:gd name="connsiteX181" fmla="*/ 1072722 w 6572708"/>
              <a:gd name="connsiteY181" fmla="*/ 1987868 h 6858000"/>
              <a:gd name="connsiteX182" fmla="*/ 1145252 w 6572708"/>
              <a:gd name="connsiteY182" fmla="*/ 1891028 h 6858000"/>
              <a:gd name="connsiteX183" fmla="*/ 1226890 w 6572708"/>
              <a:gd name="connsiteY183" fmla="*/ 1845992 h 6858000"/>
              <a:gd name="connsiteX184" fmla="*/ 1323685 w 6572708"/>
              <a:gd name="connsiteY184" fmla="*/ 1758717 h 6858000"/>
              <a:gd name="connsiteX185" fmla="*/ 1398273 w 6572708"/>
              <a:gd name="connsiteY185" fmla="*/ 1627389 h 6858000"/>
              <a:gd name="connsiteX186" fmla="*/ 1417786 w 6572708"/>
              <a:gd name="connsiteY186" fmla="*/ 1591233 h 6858000"/>
              <a:gd name="connsiteX187" fmla="*/ 1456144 w 6572708"/>
              <a:gd name="connsiteY187" fmla="*/ 1570271 h 6858000"/>
              <a:gd name="connsiteX188" fmla="*/ 1458351 w 6572708"/>
              <a:gd name="connsiteY188" fmla="*/ 1554550 h 6858000"/>
              <a:gd name="connsiteX189" fmla="*/ 1458500 w 6572708"/>
              <a:gd name="connsiteY189" fmla="*/ 1551719 h 6858000"/>
              <a:gd name="connsiteX190" fmla="*/ 1464150 w 6572708"/>
              <a:gd name="connsiteY190" fmla="*/ 1542986 h 6858000"/>
              <a:gd name="connsiteX191" fmla="*/ 1459426 w 6572708"/>
              <a:gd name="connsiteY191" fmla="*/ 1537283 h 6858000"/>
              <a:gd name="connsiteX192" fmla="*/ 1463401 w 6572708"/>
              <a:gd name="connsiteY192" fmla="*/ 1521818 h 6858000"/>
              <a:gd name="connsiteX193" fmla="*/ 1475565 w 6572708"/>
              <a:gd name="connsiteY193" fmla="*/ 1506648 h 6858000"/>
              <a:gd name="connsiteX194" fmla="*/ 1540362 w 6572708"/>
              <a:gd name="connsiteY194" fmla="*/ 1438265 h 6858000"/>
              <a:gd name="connsiteX195" fmla="*/ 1575141 w 6572708"/>
              <a:gd name="connsiteY195" fmla="*/ 1395238 h 6858000"/>
              <a:gd name="connsiteX196" fmla="*/ 1582090 w 6572708"/>
              <a:gd name="connsiteY196" fmla="*/ 1375575 h 6858000"/>
              <a:gd name="connsiteX197" fmla="*/ 1596005 w 6572708"/>
              <a:gd name="connsiteY197" fmla="*/ 1350347 h 6858000"/>
              <a:gd name="connsiteX198" fmla="*/ 1615711 w 6572708"/>
              <a:gd name="connsiteY198" fmla="*/ 1303251 h 6858000"/>
              <a:gd name="connsiteX199" fmla="*/ 1650622 w 6572708"/>
              <a:gd name="connsiteY199" fmla="*/ 1244447 h 6858000"/>
              <a:gd name="connsiteX200" fmla="*/ 1702792 w 6572708"/>
              <a:gd name="connsiteY200" fmla="*/ 1215797 h 6858000"/>
              <a:gd name="connsiteX201" fmla="*/ 1700885 w 6572708"/>
              <a:gd name="connsiteY201" fmla="*/ 1209814 h 6858000"/>
              <a:gd name="connsiteX202" fmla="*/ 1723848 w 6572708"/>
              <a:gd name="connsiteY202" fmla="*/ 1183123 h 6858000"/>
              <a:gd name="connsiteX203" fmla="*/ 1759968 w 6572708"/>
              <a:gd name="connsiteY203" fmla="*/ 1166871 h 6858000"/>
              <a:gd name="connsiteX204" fmla="*/ 1767742 w 6572708"/>
              <a:gd name="connsiteY204" fmla="*/ 1158484 h 6858000"/>
              <a:gd name="connsiteX205" fmla="*/ 1773870 w 6572708"/>
              <a:gd name="connsiteY205" fmla="*/ 1125979 h 6858000"/>
              <a:gd name="connsiteX206" fmla="*/ 1767392 w 6572708"/>
              <a:gd name="connsiteY206" fmla="*/ 1121685 h 6858000"/>
              <a:gd name="connsiteX207" fmla="*/ 1770175 w 6572708"/>
              <a:gd name="connsiteY207" fmla="*/ 1112182 h 6858000"/>
              <a:gd name="connsiteX208" fmla="*/ 1769418 w 6572708"/>
              <a:gd name="connsiteY208" fmla="*/ 1109483 h 6858000"/>
              <a:gd name="connsiteX209" fmla="*/ 1766580 w 6572708"/>
              <a:gd name="connsiteY209" fmla="*/ 1094184 h 6858000"/>
              <a:gd name="connsiteX210" fmla="*/ 1797677 w 6572708"/>
              <a:gd name="connsiteY210" fmla="*/ 1065740 h 6858000"/>
              <a:gd name="connsiteX211" fmla="*/ 1805371 w 6572708"/>
              <a:gd name="connsiteY211" fmla="*/ 1027273 h 6858000"/>
              <a:gd name="connsiteX212" fmla="*/ 1882128 w 6572708"/>
              <a:gd name="connsiteY212" fmla="*/ 887059 h 6858000"/>
              <a:gd name="connsiteX213" fmla="*/ 1922110 w 6572708"/>
              <a:gd name="connsiteY213" fmla="*/ 824781 h 6858000"/>
              <a:gd name="connsiteX214" fmla="*/ 1970558 w 6572708"/>
              <a:gd name="connsiteY214" fmla="*/ 721635 h 6858000"/>
              <a:gd name="connsiteX215" fmla="*/ 1974257 w 6572708"/>
              <a:gd name="connsiteY215" fmla="*/ 713733 h 6858000"/>
              <a:gd name="connsiteX216" fmla="*/ 1971701 w 6572708"/>
              <a:gd name="connsiteY216" fmla="*/ 704563 h 6858000"/>
              <a:gd name="connsiteX217" fmla="*/ 1966819 w 6572708"/>
              <a:gd name="connsiteY217" fmla="*/ 628924 h 6858000"/>
              <a:gd name="connsiteX218" fmla="*/ 1956004 w 6572708"/>
              <a:gd name="connsiteY218" fmla="*/ 621102 h 6858000"/>
              <a:gd name="connsiteX219" fmla="*/ 1948613 w 6572708"/>
              <a:gd name="connsiteY219" fmla="*/ 609156 h 6858000"/>
              <a:gd name="connsiteX220" fmla="*/ 1949145 w 6572708"/>
              <a:gd name="connsiteY220" fmla="*/ 606753 h 6858000"/>
              <a:gd name="connsiteX221" fmla="*/ 1944819 w 6572708"/>
              <a:gd name="connsiteY221" fmla="*/ 590072 h 6858000"/>
              <a:gd name="connsiteX222" fmla="*/ 1941001 w 6572708"/>
              <a:gd name="connsiteY222" fmla="*/ 588296 h 6858000"/>
              <a:gd name="connsiteX223" fmla="*/ 1937134 w 6572708"/>
              <a:gd name="connsiteY223" fmla="*/ 577443 h 6858000"/>
              <a:gd name="connsiteX224" fmla="*/ 1927092 w 6572708"/>
              <a:gd name="connsiteY224" fmla="*/ 557642 h 6858000"/>
              <a:gd name="connsiteX225" fmla="*/ 1927484 w 6572708"/>
              <a:gd name="connsiteY225" fmla="*/ 552451 h 6858000"/>
              <a:gd name="connsiteX226" fmla="*/ 1915874 w 6572708"/>
              <a:gd name="connsiteY226" fmla="*/ 520271 h 6858000"/>
              <a:gd name="connsiteX227" fmla="*/ 1916793 w 6572708"/>
              <a:gd name="connsiteY227" fmla="*/ 519123 h 6858000"/>
              <a:gd name="connsiteX228" fmla="*/ 1918236 w 6572708"/>
              <a:gd name="connsiteY228" fmla="*/ 506970 h 6858000"/>
              <a:gd name="connsiteX229" fmla="*/ 1918529 w 6572708"/>
              <a:gd name="connsiteY229" fmla="*/ 485354 h 6858000"/>
              <a:gd name="connsiteX230" fmla="*/ 1932556 w 6572708"/>
              <a:gd name="connsiteY230" fmla="*/ 426779 h 6858000"/>
              <a:gd name="connsiteX231" fmla="*/ 1920572 w 6572708"/>
              <a:gd name="connsiteY231" fmla="*/ 393150 h 6858000"/>
              <a:gd name="connsiteX232" fmla="*/ 1918744 w 6572708"/>
              <a:gd name="connsiteY232" fmla="*/ 385981 h 6858000"/>
              <a:gd name="connsiteX233" fmla="*/ 1918949 w 6572708"/>
              <a:gd name="connsiteY233" fmla="*/ 385674 h 6858000"/>
              <a:gd name="connsiteX234" fmla="*/ 1917499 w 6572708"/>
              <a:gd name="connsiteY234" fmla="*/ 377782 h 6858000"/>
              <a:gd name="connsiteX235" fmla="*/ 1915412 w 6572708"/>
              <a:gd name="connsiteY235" fmla="*/ 372914 h 6858000"/>
              <a:gd name="connsiteX236" fmla="*/ 1911865 w 6572708"/>
              <a:gd name="connsiteY236" fmla="*/ 359009 h 6858000"/>
              <a:gd name="connsiteX237" fmla="*/ 1912244 w 6572708"/>
              <a:gd name="connsiteY237" fmla="*/ 353121 h 6858000"/>
              <a:gd name="connsiteX238" fmla="*/ 1933610 w 6572708"/>
              <a:gd name="connsiteY238" fmla="*/ 297387 h 6858000"/>
              <a:gd name="connsiteX239" fmla="*/ 1939454 w 6572708"/>
              <a:gd name="connsiteY239" fmla="*/ 194719 h 6858000"/>
              <a:gd name="connsiteX240" fmla="*/ 1942001 w 6572708"/>
              <a:gd name="connsiteY240" fmla="*/ 93227 h 6858000"/>
              <a:gd name="connsiteX241" fmla="*/ 1941351 w 6572708"/>
              <a:gd name="connsiteY241" fmla="*/ 56555 h 6858000"/>
              <a:gd name="connsiteX242" fmla="*/ 1950955 w 6572708"/>
              <a:gd name="connsiteY242" fmla="*/ 5312 h 6858000"/>
              <a:gd name="connsiteX243" fmla="*/ 1949546 w 6572708"/>
              <a:gd name="connsiteY243"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3831783 w 6572708"/>
              <a:gd name="connsiteY9" fmla="*/ 6858000 h 6858000"/>
              <a:gd name="connsiteX10" fmla="*/ 0 w 6572708"/>
              <a:gd name="connsiteY10" fmla="*/ 6858000 h 6858000"/>
              <a:gd name="connsiteX11" fmla="*/ 9990 w 6572708"/>
              <a:gd name="connsiteY11" fmla="*/ 6815347 h 6858000"/>
              <a:gd name="connsiteX12" fmla="*/ 60759 w 6572708"/>
              <a:gd name="connsiteY12" fmla="*/ 6667761 h 6858000"/>
              <a:gd name="connsiteX13" fmla="*/ 44882 w 6572708"/>
              <a:gd name="connsiteY13" fmla="*/ 6635203 h 6858000"/>
              <a:gd name="connsiteX14" fmla="*/ 38884 w 6572708"/>
              <a:gd name="connsiteY14" fmla="*/ 6601215 h 6858000"/>
              <a:gd name="connsiteX15" fmla="*/ 24537 w 6572708"/>
              <a:gd name="connsiteY15" fmla="*/ 6599857 h 6858000"/>
              <a:gd name="connsiteX16" fmla="*/ 30487 w 6572708"/>
              <a:gd name="connsiteY16" fmla="*/ 6582849 h 6858000"/>
              <a:gd name="connsiteX17" fmla="*/ 30797 w 6572708"/>
              <a:gd name="connsiteY17" fmla="*/ 6536021 h 6858000"/>
              <a:gd name="connsiteX18" fmla="*/ 10629 w 6572708"/>
              <a:gd name="connsiteY18" fmla="*/ 6483343 h 6858000"/>
              <a:gd name="connsiteX19" fmla="*/ 16211 w 6572708"/>
              <a:gd name="connsiteY19" fmla="*/ 6402087 h 6858000"/>
              <a:gd name="connsiteX20" fmla="*/ 25932 w 6572708"/>
              <a:gd name="connsiteY20" fmla="*/ 6321765 h 6858000"/>
              <a:gd name="connsiteX21" fmla="*/ 31488 w 6572708"/>
              <a:gd name="connsiteY21" fmla="*/ 6292746 h 6858000"/>
              <a:gd name="connsiteX22" fmla="*/ 32413 w 6572708"/>
              <a:gd name="connsiteY22" fmla="*/ 6240744 h 6858000"/>
              <a:gd name="connsiteX23" fmla="*/ 34430 w 6572708"/>
              <a:gd name="connsiteY23" fmla="*/ 6206738 h 6858000"/>
              <a:gd name="connsiteX24" fmla="*/ 55689 w 6572708"/>
              <a:gd name="connsiteY24" fmla="*/ 6203389 h 6858000"/>
              <a:gd name="connsiteX25" fmla="*/ 63475 w 6572708"/>
              <a:gd name="connsiteY25" fmla="*/ 6172740 h 6858000"/>
              <a:gd name="connsiteX26" fmla="*/ 50070 w 6572708"/>
              <a:gd name="connsiteY26" fmla="*/ 6141398 h 6858000"/>
              <a:gd name="connsiteX27" fmla="*/ 52252 w 6572708"/>
              <a:gd name="connsiteY27" fmla="*/ 6103364 h 6858000"/>
              <a:gd name="connsiteX28" fmla="*/ 53329 w 6572708"/>
              <a:gd name="connsiteY28" fmla="*/ 6080619 h 6858000"/>
              <a:gd name="connsiteX29" fmla="*/ 149610 w 6572708"/>
              <a:gd name="connsiteY29" fmla="*/ 5918672 h 6858000"/>
              <a:gd name="connsiteX30" fmla="*/ 160505 w 6572708"/>
              <a:gd name="connsiteY30" fmla="*/ 5887690 h 6858000"/>
              <a:gd name="connsiteX31" fmla="*/ 156200 w 6572708"/>
              <a:gd name="connsiteY31" fmla="*/ 5882649 h 6858000"/>
              <a:gd name="connsiteX32" fmla="*/ 194213 w 6572708"/>
              <a:gd name="connsiteY32" fmla="*/ 5841953 h 6858000"/>
              <a:gd name="connsiteX33" fmla="*/ 203216 w 6572708"/>
              <a:gd name="connsiteY33" fmla="*/ 5777927 h 6858000"/>
              <a:gd name="connsiteX34" fmla="*/ 202536 w 6572708"/>
              <a:gd name="connsiteY34" fmla="*/ 5728879 h 6858000"/>
              <a:gd name="connsiteX35" fmla="*/ 205380 w 6572708"/>
              <a:gd name="connsiteY35" fmla="*/ 5701696 h 6858000"/>
              <a:gd name="connsiteX36" fmla="*/ 203870 w 6572708"/>
              <a:gd name="connsiteY36" fmla="*/ 5681563 h 6858000"/>
              <a:gd name="connsiteX37" fmla="*/ 219294 w 6572708"/>
              <a:gd name="connsiteY37" fmla="*/ 5632219 h 6858000"/>
              <a:gd name="connsiteX38" fmla="*/ 252910 w 6572708"/>
              <a:gd name="connsiteY38" fmla="*/ 5551224 h 6858000"/>
              <a:gd name="connsiteX39" fmla="*/ 258253 w 6572708"/>
              <a:gd name="connsiteY39" fmla="*/ 5533854 h 6858000"/>
              <a:gd name="connsiteX40" fmla="*/ 255640 w 6572708"/>
              <a:gd name="connsiteY40" fmla="*/ 5518422 h 6858000"/>
              <a:gd name="connsiteX41" fmla="*/ 248756 w 6572708"/>
              <a:gd name="connsiteY41" fmla="*/ 5514403 h 6858000"/>
              <a:gd name="connsiteX42" fmla="*/ 250538 w 6572708"/>
              <a:gd name="connsiteY42" fmla="*/ 5504771 h 6858000"/>
              <a:gd name="connsiteX43" fmla="*/ 249507 w 6572708"/>
              <a:gd name="connsiteY43" fmla="*/ 5502102 h 6858000"/>
              <a:gd name="connsiteX44" fmla="*/ 245101 w 6572708"/>
              <a:gd name="connsiteY44" fmla="*/ 5486913 h 6858000"/>
              <a:gd name="connsiteX45" fmla="*/ 273088 w 6572708"/>
              <a:gd name="connsiteY45" fmla="*/ 5457083 h 6858000"/>
              <a:gd name="connsiteX46" fmla="*/ 276759 w 6572708"/>
              <a:gd name="connsiteY46" fmla="*/ 5418245 h 6858000"/>
              <a:gd name="connsiteX47" fmla="*/ 314712 w 6572708"/>
              <a:gd name="connsiteY47" fmla="*/ 5305770 h 6858000"/>
              <a:gd name="connsiteX48" fmla="*/ 320056 w 6572708"/>
              <a:gd name="connsiteY48" fmla="*/ 5298784 h 6858000"/>
              <a:gd name="connsiteX49" fmla="*/ 320763 w 6572708"/>
              <a:gd name="connsiteY49" fmla="*/ 5282149 h 6858000"/>
              <a:gd name="connsiteX50" fmla="*/ 325879 w 6572708"/>
              <a:gd name="connsiteY50" fmla="*/ 5270957 h 6858000"/>
              <a:gd name="connsiteX51" fmla="*/ 318913 w 6572708"/>
              <a:gd name="connsiteY51" fmla="*/ 5268991 h 6858000"/>
              <a:gd name="connsiteX52" fmla="*/ 317275 w 6572708"/>
              <a:gd name="connsiteY52" fmla="*/ 5230130 h 6858000"/>
              <a:gd name="connsiteX53" fmla="*/ 329641 w 6572708"/>
              <a:gd name="connsiteY53" fmla="*/ 5216534 h 6858000"/>
              <a:gd name="connsiteX54" fmla="*/ 329088 w 6572708"/>
              <a:gd name="connsiteY54" fmla="*/ 5211732 h 6858000"/>
              <a:gd name="connsiteX55" fmla="*/ 331669 w 6572708"/>
              <a:gd name="connsiteY55" fmla="*/ 5058537 h 6858000"/>
              <a:gd name="connsiteX56" fmla="*/ 323855 w 6572708"/>
              <a:gd name="connsiteY56" fmla="*/ 4827737 h 6858000"/>
              <a:gd name="connsiteX57" fmla="*/ 333687 w 6572708"/>
              <a:gd name="connsiteY57" fmla="*/ 4774692 h 6858000"/>
              <a:gd name="connsiteX58" fmla="*/ 322637 w 6572708"/>
              <a:gd name="connsiteY58" fmla="*/ 4727427 h 6858000"/>
              <a:gd name="connsiteX59" fmla="*/ 330798 w 6572708"/>
              <a:gd name="connsiteY59" fmla="*/ 4708193 h 6858000"/>
              <a:gd name="connsiteX60" fmla="*/ 332420 w 6572708"/>
              <a:gd name="connsiteY60" fmla="*/ 4704882 h 6858000"/>
              <a:gd name="connsiteX61" fmla="*/ 334216 w 6572708"/>
              <a:gd name="connsiteY61" fmla="*/ 4691500 h 6858000"/>
              <a:gd name="connsiteX62" fmla="*/ 340601 w 6572708"/>
              <a:gd name="connsiteY62" fmla="*/ 4687895 h 6858000"/>
              <a:gd name="connsiteX63" fmla="*/ 347516 w 6572708"/>
              <a:gd name="connsiteY63" fmla="*/ 4667873 h 6858000"/>
              <a:gd name="connsiteX64" fmla="*/ 349175 w 6572708"/>
              <a:gd name="connsiteY64" fmla="*/ 4643189 h 6858000"/>
              <a:gd name="connsiteX65" fmla="*/ 350492 w 6572708"/>
              <a:gd name="connsiteY65" fmla="*/ 4525833 h 6858000"/>
              <a:gd name="connsiteX66" fmla="*/ 355031 w 6572708"/>
              <a:gd name="connsiteY66" fmla="*/ 4455649 h 6858000"/>
              <a:gd name="connsiteX67" fmla="*/ 362651 w 6572708"/>
              <a:gd name="connsiteY67" fmla="*/ 4429036 h 6858000"/>
              <a:gd name="connsiteX68" fmla="*/ 369327 w 6572708"/>
              <a:gd name="connsiteY68" fmla="*/ 4391840 h 6858000"/>
              <a:gd name="connsiteX69" fmla="*/ 371272 w 6572708"/>
              <a:gd name="connsiteY69" fmla="*/ 4358845 h 6858000"/>
              <a:gd name="connsiteX70" fmla="*/ 382342 w 6572708"/>
              <a:gd name="connsiteY70" fmla="*/ 4333764 h 6858000"/>
              <a:gd name="connsiteX71" fmla="*/ 381365 w 6572708"/>
              <a:gd name="connsiteY71" fmla="*/ 4331730 h 6858000"/>
              <a:gd name="connsiteX72" fmla="*/ 364244 w 6572708"/>
              <a:gd name="connsiteY72" fmla="*/ 4309700 h 6858000"/>
              <a:gd name="connsiteX73" fmla="*/ 363377 w 6572708"/>
              <a:gd name="connsiteY73" fmla="*/ 4285388 h 6858000"/>
              <a:gd name="connsiteX74" fmla="*/ 357697 w 6572708"/>
              <a:gd name="connsiteY74" fmla="*/ 4266169 h 6858000"/>
              <a:gd name="connsiteX75" fmla="*/ 356998 w 6572708"/>
              <a:gd name="connsiteY75" fmla="*/ 4247672 h 6858000"/>
              <a:gd name="connsiteX76" fmla="*/ 357549 w 6572708"/>
              <a:gd name="connsiteY76" fmla="*/ 4237120 h 6858000"/>
              <a:gd name="connsiteX77" fmla="*/ 358116 w 6572708"/>
              <a:gd name="connsiteY77" fmla="*/ 4232936 h 6858000"/>
              <a:gd name="connsiteX78" fmla="*/ 366243 w 6572708"/>
              <a:gd name="connsiteY78" fmla="*/ 4224051 h 6858000"/>
              <a:gd name="connsiteX79" fmla="*/ 363841 w 6572708"/>
              <a:gd name="connsiteY79" fmla="*/ 4211782 h 6858000"/>
              <a:gd name="connsiteX80" fmla="*/ 372159 w 6572708"/>
              <a:gd name="connsiteY80" fmla="*/ 4198810 h 6858000"/>
              <a:gd name="connsiteX81" fmla="*/ 366211 w 6572708"/>
              <a:gd name="connsiteY81" fmla="*/ 4195262 h 6858000"/>
              <a:gd name="connsiteX82" fmla="*/ 360561 w 6572708"/>
              <a:gd name="connsiteY82" fmla="*/ 4184054 h 6858000"/>
              <a:gd name="connsiteX83" fmla="*/ 373972 w 6572708"/>
              <a:gd name="connsiteY83" fmla="*/ 4155792 h 6858000"/>
              <a:gd name="connsiteX84" fmla="*/ 373150 w 6572708"/>
              <a:gd name="connsiteY84" fmla="*/ 4150364 h 6858000"/>
              <a:gd name="connsiteX85" fmla="*/ 383773 w 6572708"/>
              <a:gd name="connsiteY85" fmla="*/ 4132084 h 6858000"/>
              <a:gd name="connsiteX86" fmla="*/ 389140 w 6572708"/>
              <a:gd name="connsiteY86" fmla="*/ 4115873 h 6858000"/>
              <a:gd name="connsiteX87" fmla="*/ 378846 w 6572708"/>
              <a:gd name="connsiteY87" fmla="*/ 4082551 h 6858000"/>
              <a:gd name="connsiteX88" fmla="*/ 368001 w 6572708"/>
              <a:gd name="connsiteY88" fmla="*/ 3968090 h 6858000"/>
              <a:gd name="connsiteX89" fmla="*/ 372661 w 6572708"/>
              <a:gd name="connsiteY89" fmla="*/ 3881355 h 6858000"/>
              <a:gd name="connsiteX90" fmla="*/ 379210 w 6572708"/>
              <a:gd name="connsiteY90" fmla="*/ 3850569 h 6858000"/>
              <a:gd name="connsiteX91" fmla="*/ 389880 w 6572708"/>
              <a:gd name="connsiteY91" fmla="*/ 3798988 h 6858000"/>
              <a:gd name="connsiteX92" fmla="*/ 409909 w 6572708"/>
              <a:gd name="connsiteY92" fmla="*/ 3760424 h 6858000"/>
              <a:gd name="connsiteX93" fmla="*/ 414051 w 6572708"/>
              <a:gd name="connsiteY93" fmla="*/ 3717298 h 6858000"/>
              <a:gd name="connsiteX94" fmla="*/ 399424 w 6572708"/>
              <a:gd name="connsiteY94" fmla="*/ 3707291 h 6858000"/>
              <a:gd name="connsiteX95" fmla="*/ 394460 w 6572708"/>
              <a:gd name="connsiteY95" fmla="*/ 3673415 h 6858000"/>
              <a:gd name="connsiteX96" fmla="*/ 408918 w 6572708"/>
              <a:gd name="connsiteY96" fmla="*/ 3661155 h 6858000"/>
              <a:gd name="connsiteX97" fmla="*/ 425028 w 6572708"/>
              <a:gd name="connsiteY97" fmla="*/ 3591166 h 6858000"/>
              <a:gd name="connsiteX98" fmla="*/ 430292 w 6572708"/>
              <a:gd name="connsiteY98" fmla="*/ 3550801 h 6858000"/>
              <a:gd name="connsiteX99" fmla="*/ 437149 w 6572708"/>
              <a:gd name="connsiteY99" fmla="*/ 3497399 h 6858000"/>
              <a:gd name="connsiteX100" fmla="*/ 442017 w 6572708"/>
              <a:gd name="connsiteY100" fmla="*/ 3474143 h 6858000"/>
              <a:gd name="connsiteX101" fmla="*/ 437175 w 6572708"/>
              <a:gd name="connsiteY101" fmla="*/ 3463057 h 6858000"/>
              <a:gd name="connsiteX102" fmla="*/ 438483 w 6572708"/>
              <a:gd name="connsiteY102" fmla="*/ 3457563 h 6858000"/>
              <a:gd name="connsiteX103" fmla="*/ 438642 w 6572708"/>
              <a:gd name="connsiteY103" fmla="*/ 3439053 h 6858000"/>
              <a:gd name="connsiteX104" fmla="*/ 439678 w 6572708"/>
              <a:gd name="connsiteY104" fmla="*/ 3428537 h 6858000"/>
              <a:gd name="connsiteX105" fmla="*/ 440437 w 6572708"/>
              <a:gd name="connsiteY105" fmla="*/ 3424381 h 6858000"/>
              <a:gd name="connsiteX106" fmla="*/ 448781 w 6572708"/>
              <a:gd name="connsiteY106" fmla="*/ 3416042 h 6858000"/>
              <a:gd name="connsiteX107" fmla="*/ 448765 w 6572708"/>
              <a:gd name="connsiteY107" fmla="*/ 3414504 h 6858000"/>
              <a:gd name="connsiteX108" fmla="*/ 447134 w 6572708"/>
              <a:gd name="connsiteY108" fmla="*/ 3403498 h 6858000"/>
              <a:gd name="connsiteX109" fmla="*/ 452387 w 6572708"/>
              <a:gd name="connsiteY109" fmla="*/ 3396070 h 6858000"/>
              <a:gd name="connsiteX110" fmla="*/ 453996 w 6572708"/>
              <a:gd name="connsiteY110" fmla="*/ 3389553 h 6858000"/>
              <a:gd name="connsiteX111" fmla="*/ 450265 w 6572708"/>
              <a:gd name="connsiteY111" fmla="*/ 3387098 h 6858000"/>
              <a:gd name="connsiteX112" fmla="*/ 445137 w 6572708"/>
              <a:gd name="connsiteY112" fmla="*/ 3375655 h 6858000"/>
              <a:gd name="connsiteX113" fmla="*/ 453359 w 6572708"/>
              <a:gd name="connsiteY113" fmla="*/ 3367050 h 6858000"/>
              <a:gd name="connsiteX114" fmla="*/ 459842 w 6572708"/>
              <a:gd name="connsiteY114" fmla="*/ 3348005 h 6858000"/>
              <a:gd name="connsiteX115" fmla="*/ 459268 w 6572708"/>
              <a:gd name="connsiteY115" fmla="*/ 3342546 h 6858000"/>
              <a:gd name="connsiteX116" fmla="*/ 470590 w 6572708"/>
              <a:gd name="connsiteY116" fmla="*/ 3324958 h 6858000"/>
              <a:gd name="connsiteX117" fmla="*/ 468579 w 6572708"/>
              <a:gd name="connsiteY117" fmla="*/ 3306990 h 6858000"/>
              <a:gd name="connsiteX118" fmla="*/ 480123 w 6572708"/>
              <a:gd name="connsiteY118" fmla="*/ 3295094 h 6858000"/>
              <a:gd name="connsiteX119" fmla="*/ 482298 w 6572708"/>
              <a:gd name="connsiteY119" fmla="*/ 3293541 h 6858000"/>
              <a:gd name="connsiteX120" fmla="*/ 489102 w 6572708"/>
              <a:gd name="connsiteY120" fmla="*/ 3262198 h 6858000"/>
              <a:gd name="connsiteX121" fmla="*/ 497561 w 6572708"/>
              <a:gd name="connsiteY121" fmla="*/ 3253284 h 6858000"/>
              <a:gd name="connsiteX122" fmla="*/ 522157 w 6572708"/>
              <a:gd name="connsiteY122" fmla="*/ 3192563 h 6858000"/>
              <a:gd name="connsiteX123" fmla="*/ 529302 w 6572708"/>
              <a:gd name="connsiteY123" fmla="*/ 3175520 h 6858000"/>
              <a:gd name="connsiteX124" fmla="*/ 528284 w 6572708"/>
              <a:gd name="connsiteY124" fmla="*/ 3160058 h 6858000"/>
              <a:gd name="connsiteX125" fmla="*/ 521806 w 6572708"/>
              <a:gd name="connsiteY125" fmla="*/ 3155764 h 6858000"/>
              <a:gd name="connsiteX126" fmla="*/ 524589 w 6572708"/>
              <a:gd name="connsiteY126" fmla="*/ 3146261 h 6858000"/>
              <a:gd name="connsiteX127" fmla="*/ 523832 w 6572708"/>
              <a:gd name="connsiteY127" fmla="*/ 3143561 h 6858000"/>
              <a:gd name="connsiteX128" fmla="*/ 520994 w 6572708"/>
              <a:gd name="connsiteY128" fmla="*/ 3128263 h 6858000"/>
              <a:gd name="connsiteX129" fmla="*/ 552091 w 6572708"/>
              <a:gd name="connsiteY129" fmla="*/ 3099818 h 6858000"/>
              <a:gd name="connsiteX130" fmla="*/ 618216 w 6572708"/>
              <a:gd name="connsiteY130" fmla="*/ 2895965 h 6858000"/>
              <a:gd name="connsiteX131" fmla="*/ 724973 w 6572708"/>
              <a:gd name="connsiteY131" fmla="*/ 2755713 h 6858000"/>
              <a:gd name="connsiteX132" fmla="*/ 765538 w 6572708"/>
              <a:gd name="connsiteY132" fmla="*/ 2648081 h 6858000"/>
              <a:gd name="connsiteX133" fmla="*/ 780267 w 6572708"/>
              <a:gd name="connsiteY133" fmla="*/ 2641879 h 6858000"/>
              <a:gd name="connsiteX134" fmla="*/ 790836 w 6572708"/>
              <a:gd name="connsiteY134" fmla="*/ 2632919 h 6858000"/>
              <a:gd name="connsiteX135" fmla="*/ 790328 w 6572708"/>
              <a:gd name="connsiteY135" fmla="*/ 2631229 h 6858000"/>
              <a:gd name="connsiteX136" fmla="*/ 797257 w 6572708"/>
              <a:gd name="connsiteY136" fmla="*/ 2619054 h 6858000"/>
              <a:gd name="connsiteX137" fmla="*/ 802383 w 6572708"/>
              <a:gd name="connsiteY137" fmla="*/ 2617568 h 6858000"/>
              <a:gd name="connsiteX138" fmla="*/ 808267 w 6572708"/>
              <a:gd name="connsiteY138" fmla="*/ 2609586 h 6858000"/>
              <a:gd name="connsiteX139" fmla="*/ 822908 w 6572708"/>
              <a:gd name="connsiteY139" fmla="*/ 2594856 h 6858000"/>
              <a:gd name="connsiteX140" fmla="*/ 822791 w 6572708"/>
              <a:gd name="connsiteY140" fmla="*/ 2591164 h 6858000"/>
              <a:gd name="connsiteX141" fmla="*/ 840423 w 6572708"/>
              <a:gd name="connsiteY141" fmla="*/ 2567492 h 6858000"/>
              <a:gd name="connsiteX142" fmla="*/ 839313 w 6572708"/>
              <a:gd name="connsiteY142" fmla="*/ 2566722 h 6858000"/>
              <a:gd name="connsiteX143" fmla="*/ 838361 w 6572708"/>
              <a:gd name="connsiteY143" fmla="*/ 2558109 h 6858000"/>
              <a:gd name="connsiteX144" fmla="*/ 839637 w 6572708"/>
              <a:gd name="connsiteY144" fmla="*/ 2542662 h 6858000"/>
              <a:gd name="connsiteX145" fmla="*/ 825800 w 6572708"/>
              <a:gd name="connsiteY145" fmla="*/ 2501548 h 6858000"/>
              <a:gd name="connsiteX146" fmla="*/ 844035 w 6572708"/>
              <a:gd name="connsiteY146" fmla="*/ 2476819 h 6858000"/>
              <a:gd name="connsiteX147" fmla="*/ 846972 w 6572708"/>
              <a:gd name="connsiteY147" fmla="*/ 2471590 h 6858000"/>
              <a:gd name="connsiteX148" fmla="*/ 846730 w 6572708"/>
              <a:gd name="connsiteY148" fmla="*/ 2471378 h 6858000"/>
              <a:gd name="connsiteX149" fmla="*/ 849228 w 6572708"/>
              <a:gd name="connsiteY149" fmla="*/ 2465654 h 6858000"/>
              <a:gd name="connsiteX150" fmla="*/ 852330 w 6572708"/>
              <a:gd name="connsiteY150" fmla="*/ 2462052 h 6858000"/>
              <a:gd name="connsiteX151" fmla="*/ 858029 w 6572708"/>
              <a:gd name="connsiteY151" fmla="*/ 2451906 h 6858000"/>
              <a:gd name="connsiteX152" fmla="*/ 857986 w 6572708"/>
              <a:gd name="connsiteY152" fmla="*/ 2447716 h 6858000"/>
              <a:gd name="connsiteX153" fmla="*/ 855075 w 6572708"/>
              <a:gd name="connsiteY153" fmla="*/ 2445047 h 6858000"/>
              <a:gd name="connsiteX154" fmla="*/ 856006 w 6572708"/>
              <a:gd name="connsiteY154" fmla="*/ 2444265 h 6858000"/>
              <a:gd name="connsiteX155" fmla="*/ 856444 w 6572708"/>
              <a:gd name="connsiteY155" fmla="*/ 2421759 h 6858000"/>
              <a:gd name="connsiteX156" fmla="*/ 868981 w 6572708"/>
              <a:gd name="connsiteY156" fmla="*/ 2375200 h 6858000"/>
              <a:gd name="connsiteX157" fmla="*/ 880811 w 6572708"/>
              <a:gd name="connsiteY157" fmla="*/ 2350147 h 6858000"/>
              <a:gd name="connsiteX158" fmla="*/ 908124 w 6572708"/>
              <a:gd name="connsiteY158" fmla="*/ 2279761 h 6858000"/>
              <a:gd name="connsiteX159" fmla="*/ 931678 w 6572708"/>
              <a:gd name="connsiteY159" fmla="*/ 2207772 h 6858000"/>
              <a:gd name="connsiteX160" fmla="*/ 921761 w 6572708"/>
              <a:gd name="connsiteY160" fmla="*/ 2164302 h 6858000"/>
              <a:gd name="connsiteX161" fmla="*/ 923058 w 6572708"/>
              <a:gd name="connsiteY161" fmla="*/ 2160162 h 6858000"/>
              <a:gd name="connsiteX162" fmla="*/ 931663 w 6572708"/>
              <a:gd name="connsiteY162" fmla="*/ 2151458 h 6858000"/>
              <a:gd name="connsiteX163" fmla="*/ 935730 w 6572708"/>
              <a:gd name="connsiteY163" fmla="*/ 2148616 h 6858000"/>
              <a:gd name="connsiteX164" fmla="*/ 939910 w 6572708"/>
              <a:gd name="connsiteY164" fmla="*/ 2143540 h 6858000"/>
              <a:gd name="connsiteX165" fmla="*/ 939746 w 6572708"/>
              <a:gd name="connsiteY165" fmla="*/ 2143278 h 6858000"/>
              <a:gd name="connsiteX166" fmla="*/ 944182 w 6572708"/>
              <a:gd name="connsiteY166" fmla="*/ 2138791 h 6858000"/>
              <a:gd name="connsiteX167" fmla="*/ 969240 w 6572708"/>
              <a:gd name="connsiteY167" fmla="*/ 2118565 h 6858000"/>
              <a:gd name="connsiteX168" fmla="*/ 969333 w 6572708"/>
              <a:gd name="connsiteY168" fmla="*/ 2074914 h 6858000"/>
              <a:gd name="connsiteX169" fmla="*/ 975462 w 6572708"/>
              <a:gd name="connsiteY169" fmla="*/ 2059981 h 6858000"/>
              <a:gd name="connsiteX170" fmla="*/ 977313 w 6572708"/>
              <a:gd name="connsiteY170" fmla="*/ 2051279 h 6858000"/>
              <a:gd name="connsiteX171" fmla="*/ 976512 w 6572708"/>
              <a:gd name="connsiteY171" fmla="*/ 2050269 h 6858000"/>
              <a:gd name="connsiteX172" fmla="*/ 1000665 w 6572708"/>
              <a:gd name="connsiteY172" fmla="*/ 2030946 h 6858000"/>
              <a:gd name="connsiteX173" fmla="*/ 1001735 w 6572708"/>
              <a:gd name="connsiteY173" fmla="*/ 2027284 h 6858000"/>
              <a:gd name="connsiteX174" fmla="*/ 1020214 w 6572708"/>
              <a:gd name="connsiteY174" fmla="*/ 2016095 h 6858000"/>
              <a:gd name="connsiteX175" fmla="*/ 1028302 w 6572708"/>
              <a:gd name="connsiteY175" fmla="*/ 2009567 h 6858000"/>
              <a:gd name="connsiteX176" fmla="*/ 1033598 w 6572708"/>
              <a:gd name="connsiteY176" fmla="*/ 2009267 h 6858000"/>
              <a:gd name="connsiteX177" fmla="*/ 1044008 w 6572708"/>
              <a:gd name="connsiteY177" fmla="*/ 1998844 h 6858000"/>
              <a:gd name="connsiteX178" fmla="*/ 1044069 w 6572708"/>
              <a:gd name="connsiteY178" fmla="*/ 1997063 h 6858000"/>
              <a:gd name="connsiteX179" fmla="*/ 1056878 w 6572708"/>
              <a:gd name="connsiteY179" fmla="*/ 1990634 h 6858000"/>
              <a:gd name="connsiteX180" fmla="*/ 1072722 w 6572708"/>
              <a:gd name="connsiteY180" fmla="*/ 1987868 h 6858000"/>
              <a:gd name="connsiteX181" fmla="*/ 1145252 w 6572708"/>
              <a:gd name="connsiteY181" fmla="*/ 1891028 h 6858000"/>
              <a:gd name="connsiteX182" fmla="*/ 1226890 w 6572708"/>
              <a:gd name="connsiteY182" fmla="*/ 1845992 h 6858000"/>
              <a:gd name="connsiteX183" fmla="*/ 1323685 w 6572708"/>
              <a:gd name="connsiteY183" fmla="*/ 1758717 h 6858000"/>
              <a:gd name="connsiteX184" fmla="*/ 1398273 w 6572708"/>
              <a:gd name="connsiteY184" fmla="*/ 1627389 h 6858000"/>
              <a:gd name="connsiteX185" fmla="*/ 1417786 w 6572708"/>
              <a:gd name="connsiteY185" fmla="*/ 1591233 h 6858000"/>
              <a:gd name="connsiteX186" fmla="*/ 1456144 w 6572708"/>
              <a:gd name="connsiteY186" fmla="*/ 1570271 h 6858000"/>
              <a:gd name="connsiteX187" fmla="*/ 1458351 w 6572708"/>
              <a:gd name="connsiteY187" fmla="*/ 1554550 h 6858000"/>
              <a:gd name="connsiteX188" fmla="*/ 1458500 w 6572708"/>
              <a:gd name="connsiteY188" fmla="*/ 1551719 h 6858000"/>
              <a:gd name="connsiteX189" fmla="*/ 1464150 w 6572708"/>
              <a:gd name="connsiteY189" fmla="*/ 1542986 h 6858000"/>
              <a:gd name="connsiteX190" fmla="*/ 1459426 w 6572708"/>
              <a:gd name="connsiteY190" fmla="*/ 1537283 h 6858000"/>
              <a:gd name="connsiteX191" fmla="*/ 1463401 w 6572708"/>
              <a:gd name="connsiteY191" fmla="*/ 1521818 h 6858000"/>
              <a:gd name="connsiteX192" fmla="*/ 1475565 w 6572708"/>
              <a:gd name="connsiteY192" fmla="*/ 1506648 h 6858000"/>
              <a:gd name="connsiteX193" fmla="*/ 1540362 w 6572708"/>
              <a:gd name="connsiteY193" fmla="*/ 1438265 h 6858000"/>
              <a:gd name="connsiteX194" fmla="*/ 1575141 w 6572708"/>
              <a:gd name="connsiteY194" fmla="*/ 1395238 h 6858000"/>
              <a:gd name="connsiteX195" fmla="*/ 1582090 w 6572708"/>
              <a:gd name="connsiteY195" fmla="*/ 1375575 h 6858000"/>
              <a:gd name="connsiteX196" fmla="*/ 1596005 w 6572708"/>
              <a:gd name="connsiteY196" fmla="*/ 1350347 h 6858000"/>
              <a:gd name="connsiteX197" fmla="*/ 1615711 w 6572708"/>
              <a:gd name="connsiteY197" fmla="*/ 1303251 h 6858000"/>
              <a:gd name="connsiteX198" fmla="*/ 1650622 w 6572708"/>
              <a:gd name="connsiteY198" fmla="*/ 1244447 h 6858000"/>
              <a:gd name="connsiteX199" fmla="*/ 1702792 w 6572708"/>
              <a:gd name="connsiteY199" fmla="*/ 1215797 h 6858000"/>
              <a:gd name="connsiteX200" fmla="*/ 1700885 w 6572708"/>
              <a:gd name="connsiteY200" fmla="*/ 1209814 h 6858000"/>
              <a:gd name="connsiteX201" fmla="*/ 1723848 w 6572708"/>
              <a:gd name="connsiteY201" fmla="*/ 1183123 h 6858000"/>
              <a:gd name="connsiteX202" fmla="*/ 1759968 w 6572708"/>
              <a:gd name="connsiteY202" fmla="*/ 1166871 h 6858000"/>
              <a:gd name="connsiteX203" fmla="*/ 1767742 w 6572708"/>
              <a:gd name="connsiteY203" fmla="*/ 1158484 h 6858000"/>
              <a:gd name="connsiteX204" fmla="*/ 1773870 w 6572708"/>
              <a:gd name="connsiteY204" fmla="*/ 1125979 h 6858000"/>
              <a:gd name="connsiteX205" fmla="*/ 1767392 w 6572708"/>
              <a:gd name="connsiteY205" fmla="*/ 1121685 h 6858000"/>
              <a:gd name="connsiteX206" fmla="*/ 1770175 w 6572708"/>
              <a:gd name="connsiteY206" fmla="*/ 1112182 h 6858000"/>
              <a:gd name="connsiteX207" fmla="*/ 1769418 w 6572708"/>
              <a:gd name="connsiteY207" fmla="*/ 1109483 h 6858000"/>
              <a:gd name="connsiteX208" fmla="*/ 1766580 w 6572708"/>
              <a:gd name="connsiteY208" fmla="*/ 1094184 h 6858000"/>
              <a:gd name="connsiteX209" fmla="*/ 1797677 w 6572708"/>
              <a:gd name="connsiteY209" fmla="*/ 1065740 h 6858000"/>
              <a:gd name="connsiteX210" fmla="*/ 1805371 w 6572708"/>
              <a:gd name="connsiteY210" fmla="*/ 1027273 h 6858000"/>
              <a:gd name="connsiteX211" fmla="*/ 1882128 w 6572708"/>
              <a:gd name="connsiteY211" fmla="*/ 887059 h 6858000"/>
              <a:gd name="connsiteX212" fmla="*/ 1922110 w 6572708"/>
              <a:gd name="connsiteY212" fmla="*/ 824781 h 6858000"/>
              <a:gd name="connsiteX213" fmla="*/ 1970558 w 6572708"/>
              <a:gd name="connsiteY213" fmla="*/ 721635 h 6858000"/>
              <a:gd name="connsiteX214" fmla="*/ 1974257 w 6572708"/>
              <a:gd name="connsiteY214" fmla="*/ 713733 h 6858000"/>
              <a:gd name="connsiteX215" fmla="*/ 1971701 w 6572708"/>
              <a:gd name="connsiteY215" fmla="*/ 704563 h 6858000"/>
              <a:gd name="connsiteX216" fmla="*/ 1966819 w 6572708"/>
              <a:gd name="connsiteY216" fmla="*/ 628924 h 6858000"/>
              <a:gd name="connsiteX217" fmla="*/ 1956004 w 6572708"/>
              <a:gd name="connsiteY217" fmla="*/ 621102 h 6858000"/>
              <a:gd name="connsiteX218" fmla="*/ 1948613 w 6572708"/>
              <a:gd name="connsiteY218" fmla="*/ 609156 h 6858000"/>
              <a:gd name="connsiteX219" fmla="*/ 1949145 w 6572708"/>
              <a:gd name="connsiteY219" fmla="*/ 606753 h 6858000"/>
              <a:gd name="connsiteX220" fmla="*/ 1944819 w 6572708"/>
              <a:gd name="connsiteY220" fmla="*/ 590072 h 6858000"/>
              <a:gd name="connsiteX221" fmla="*/ 1941001 w 6572708"/>
              <a:gd name="connsiteY221" fmla="*/ 588296 h 6858000"/>
              <a:gd name="connsiteX222" fmla="*/ 1937134 w 6572708"/>
              <a:gd name="connsiteY222" fmla="*/ 577443 h 6858000"/>
              <a:gd name="connsiteX223" fmla="*/ 1927092 w 6572708"/>
              <a:gd name="connsiteY223" fmla="*/ 557642 h 6858000"/>
              <a:gd name="connsiteX224" fmla="*/ 1927484 w 6572708"/>
              <a:gd name="connsiteY224" fmla="*/ 552451 h 6858000"/>
              <a:gd name="connsiteX225" fmla="*/ 1915874 w 6572708"/>
              <a:gd name="connsiteY225" fmla="*/ 520271 h 6858000"/>
              <a:gd name="connsiteX226" fmla="*/ 1916793 w 6572708"/>
              <a:gd name="connsiteY226" fmla="*/ 519123 h 6858000"/>
              <a:gd name="connsiteX227" fmla="*/ 1918236 w 6572708"/>
              <a:gd name="connsiteY227" fmla="*/ 506970 h 6858000"/>
              <a:gd name="connsiteX228" fmla="*/ 1918529 w 6572708"/>
              <a:gd name="connsiteY228" fmla="*/ 485354 h 6858000"/>
              <a:gd name="connsiteX229" fmla="*/ 1932556 w 6572708"/>
              <a:gd name="connsiteY229" fmla="*/ 426779 h 6858000"/>
              <a:gd name="connsiteX230" fmla="*/ 1920572 w 6572708"/>
              <a:gd name="connsiteY230" fmla="*/ 393150 h 6858000"/>
              <a:gd name="connsiteX231" fmla="*/ 1918744 w 6572708"/>
              <a:gd name="connsiteY231" fmla="*/ 385981 h 6858000"/>
              <a:gd name="connsiteX232" fmla="*/ 1918949 w 6572708"/>
              <a:gd name="connsiteY232" fmla="*/ 385674 h 6858000"/>
              <a:gd name="connsiteX233" fmla="*/ 1917499 w 6572708"/>
              <a:gd name="connsiteY233" fmla="*/ 377782 h 6858000"/>
              <a:gd name="connsiteX234" fmla="*/ 1915412 w 6572708"/>
              <a:gd name="connsiteY234" fmla="*/ 372914 h 6858000"/>
              <a:gd name="connsiteX235" fmla="*/ 1911865 w 6572708"/>
              <a:gd name="connsiteY235" fmla="*/ 359009 h 6858000"/>
              <a:gd name="connsiteX236" fmla="*/ 1912244 w 6572708"/>
              <a:gd name="connsiteY236" fmla="*/ 353121 h 6858000"/>
              <a:gd name="connsiteX237" fmla="*/ 1933610 w 6572708"/>
              <a:gd name="connsiteY237" fmla="*/ 297387 h 6858000"/>
              <a:gd name="connsiteX238" fmla="*/ 1939454 w 6572708"/>
              <a:gd name="connsiteY238" fmla="*/ 194719 h 6858000"/>
              <a:gd name="connsiteX239" fmla="*/ 1942001 w 6572708"/>
              <a:gd name="connsiteY239" fmla="*/ 93227 h 6858000"/>
              <a:gd name="connsiteX240" fmla="*/ 1941351 w 6572708"/>
              <a:gd name="connsiteY240" fmla="*/ 56555 h 6858000"/>
              <a:gd name="connsiteX241" fmla="*/ 1950955 w 6572708"/>
              <a:gd name="connsiteY241" fmla="*/ 5312 h 6858000"/>
              <a:gd name="connsiteX242" fmla="*/ 1949546 w 6572708"/>
              <a:gd name="connsiteY242"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4727719 w 6572708"/>
              <a:gd name="connsiteY8" fmla="*/ 6858000 h 6858000"/>
              <a:gd name="connsiteX9" fmla="*/ 0 w 6572708"/>
              <a:gd name="connsiteY9" fmla="*/ 6858000 h 6858000"/>
              <a:gd name="connsiteX10" fmla="*/ 9990 w 6572708"/>
              <a:gd name="connsiteY10" fmla="*/ 6815347 h 6858000"/>
              <a:gd name="connsiteX11" fmla="*/ 60759 w 6572708"/>
              <a:gd name="connsiteY11" fmla="*/ 6667761 h 6858000"/>
              <a:gd name="connsiteX12" fmla="*/ 44882 w 6572708"/>
              <a:gd name="connsiteY12" fmla="*/ 6635203 h 6858000"/>
              <a:gd name="connsiteX13" fmla="*/ 38884 w 6572708"/>
              <a:gd name="connsiteY13" fmla="*/ 6601215 h 6858000"/>
              <a:gd name="connsiteX14" fmla="*/ 24537 w 6572708"/>
              <a:gd name="connsiteY14" fmla="*/ 6599857 h 6858000"/>
              <a:gd name="connsiteX15" fmla="*/ 30487 w 6572708"/>
              <a:gd name="connsiteY15" fmla="*/ 6582849 h 6858000"/>
              <a:gd name="connsiteX16" fmla="*/ 30797 w 6572708"/>
              <a:gd name="connsiteY16" fmla="*/ 6536021 h 6858000"/>
              <a:gd name="connsiteX17" fmla="*/ 10629 w 6572708"/>
              <a:gd name="connsiteY17" fmla="*/ 6483343 h 6858000"/>
              <a:gd name="connsiteX18" fmla="*/ 16211 w 6572708"/>
              <a:gd name="connsiteY18" fmla="*/ 6402087 h 6858000"/>
              <a:gd name="connsiteX19" fmla="*/ 25932 w 6572708"/>
              <a:gd name="connsiteY19" fmla="*/ 6321765 h 6858000"/>
              <a:gd name="connsiteX20" fmla="*/ 31488 w 6572708"/>
              <a:gd name="connsiteY20" fmla="*/ 6292746 h 6858000"/>
              <a:gd name="connsiteX21" fmla="*/ 32413 w 6572708"/>
              <a:gd name="connsiteY21" fmla="*/ 6240744 h 6858000"/>
              <a:gd name="connsiteX22" fmla="*/ 34430 w 6572708"/>
              <a:gd name="connsiteY22" fmla="*/ 6206738 h 6858000"/>
              <a:gd name="connsiteX23" fmla="*/ 55689 w 6572708"/>
              <a:gd name="connsiteY23" fmla="*/ 6203389 h 6858000"/>
              <a:gd name="connsiteX24" fmla="*/ 63475 w 6572708"/>
              <a:gd name="connsiteY24" fmla="*/ 6172740 h 6858000"/>
              <a:gd name="connsiteX25" fmla="*/ 50070 w 6572708"/>
              <a:gd name="connsiteY25" fmla="*/ 6141398 h 6858000"/>
              <a:gd name="connsiteX26" fmla="*/ 52252 w 6572708"/>
              <a:gd name="connsiteY26" fmla="*/ 6103364 h 6858000"/>
              <a:gd name="connsiteX27" fmla="*/ 53329 w 6572708"/>
              <a:gd name="connsiteY27" fmla="*/ 6080619 h 6858000"/>
              <a:gd name="connsiteX28" fmla="*/ 149610 w 6572708"/>
              <a:gd name="connsiteY28" fmla="*/ 5918672 h 6858000"/>
              <a:gd name="connsiteX29" fmla="*/ 160505 w 6572708"/>
              <a:gd name="connsiteY29" fmla="*/ 5887690 h 6858000"/>
              <a:gd name="connsiteX30" fmla="*/ 156200 w 6572708"/>
              <a:gd name="connsiteY30" fmla="*/ 5882649 h 6858000"/>
              <a:gd name="connsiteX31" fmla="*/ 194213 w 6572708"/>
              <a:gd name="connsiteY31" fmla="*/ 5841953 h 6858000"/>
              <a:gd name="connsiteX32" fmla="*/ 203216 w 6572708"/>
              <a:gd name="connsiteY32" fmla="*/ 5777927 h 6858000"/>
              <a:gd name="connsiteX33" fmla="*/ 202536 w 6572708"/>
              <a:gd name="connsiteY33" fmla="*/ 5728879 h 6858000"/>
              <a:gd name="connsiteX34" fmla="*/ 205380 w 6572708"/>
              <a:gd name="connsiteY34" fmla="*/ 5701696 h 6858000"/>
              <a:gd name="connsiteX35" fmla="*/ 203870 w 6572708"/>
              <a:gd name="connsiteY35" fmla="*/ 5681563 h 6858000"/>
              <a:gd name="connsiteX36" fmla="*/ 219294 w 6572708"/>
              <a:gd name="connsiteY36" fmla="*/ 5632219 h 6858000"/>
              <a:gd name="connsiteX37" fmla="*/ 252910 w 6572708"/>
              <a:gd name="connsiteY37" fmla="*/ 5551224 h 6858000"/>
              <a:gd name="connsiteX38" fmla="*/ 258253 w 6572708"/>
              <a:gd name="connsiteY38" fmla="*/ 5533854 h 6858000"/>
              <a:gd name="connsiteX39" fmla="*/ 255640 w 6572708"/>
              <a:gd name="connsiteY39" fmla="*/ 5518422 h 6858000"/>
              <a:gd name="connsiteX40" fmla="*/ 248756 w 6572708"/>
              <a:gd name="connsiteY40" fmla="*/ 5514403 h 6858000"/>
              <a:gd name="connsiteX41" fmla="*/ 250538 w 6572708"/>
              <a:gd name="connsiteY41" fmla="*/ 5504771 h 6858000"/>
              <a:gd name="connsiteX42" fmla="*/ 249507 w 6572708"/>
              <a:gd name="connsiteY42" fmla="*/ 5502102 h 6858000"/>
              <a:gd name="connsiteX43" fmla="*/ 245101 w 6572708"/>
              <a:gd name="connsiteY43" fmla="*/ 5486913 h 6858000"/>
              <a:gd name="connsiteX44" fmla="*/ 273088 w 6572708"/>
              <a:gd name="connsiteY44" fmla="*/ 5457083 h 6858000"/>
              <a:gd name="connsiteX45" fmla="*/ 276759 w 6572708"/>
              <a:gd name="connsiteY45" fmla="*/ 5418245 h 6858000"/>
              <a:gd name="connsiteX46" fmla="*/ 314712 w 6572708"/>
              <a:gd name="connsiteY46" fmla="*/ 5305770 h 6858000"/>
              <a:gd name="connsiteX47" fmla="*/ 320056 w 6572708"/>
              <a:gd name="connsiteY47" fmla="*/ 5298784 h 6858000"/>
              <a:gd name="connsiteX48" fmla="*/ 320763 w 6572708"/>
              <a:gd name="connsiteY48" fmla="*/ 5282149 h 6858000"/>
              <a:gd name="connsiteX49" fmla="*/ 325879 w 6572708"/>
              <a:gd name="connsiteY49" fmla="*/ 5270957 h 6858000"/>
              <a:gd name="connsiteX50" fmla="*/ 318913 w 6572708"/>
              <a:gd name="connsiteY50" fmla="*/ 5268991 h 6858000"/>
              <a:gd name="connsiteX51" fmla="*/ 317275 w 6572708"/>
              <a:gd name="connsiteY51" fmla="*/ 5230130 h 6858000"/>
              <a:gd name="connsiteX52" fmla="*/ 329641 w 6572708"/>
              <a:gd name="connsiteY52" fmla="*/ 5216534 h 6858000"/>
              <a:gd name="connsiteX53" fmla="*/ 329088 w 6572708"/>
              <a:gd name="connsiteY53" fmla="*/ 5211732 h 6858000"/>
              <a:gd name="connsiteX54" fmla="*/ 331669 w 6572708"/>
              <a:gd name="connsiteY54" fmla="*/ 5058537 h 6858000"/>
              <a:gd name="connsiteX55" fmla="*/ 323855 w 6572708"/>
              <a:gd name="connsiteY55" fmla="*/ 4827737 h 6858000"/>
              <a:gd name="connsiteX56" fmla="*/ 333687 w 6572708"/>
              <a:gd name="connsiteY56" fmla="*/ 4774692 h 6858000"/>
              <a:gd name="connsiteX57" fmla="*/ 322637 w 6572708"/>
              <a:gd name="connsiteY57" fmla="*/ 4727427 h 6858000"/>
              <a:gd name="connsiteX58" fmla="*/ 330798 w 6572708"/>
              <a:gd name="connsiteY58" fmla="*/ 4708193 h 6858000"/>
              <a:gd name="connsiteX59" fmla="*/ 332420 w 6572708"/>
              <a:gd name="connsiteY59" fmla="*/ 4704882 h 6858000"/>
              <a:gd name="connsiteX60" fmla="*/ 334216 w 6572708"/>
              <a:gd name="connsiteY60" fmla="*/ 4691500 h 6858000"/>
              <a:gd name="connsiteX61" fmla="*/ 340601 w 6572708"/>
              <a:gd name="connsiteY61" fmla="*/ 4687895 h 6858000"/>
              <a:gd name="connsiteX62" fmla="*/ 347516 w 6572708"/>
              <a:gd name="connsiteY62" fmla="*/ 4667873 h 6858000"/>
              <a:gd name="connsiteX63" fmla="*/ 349175 w 6572708"/>
              <a:gd name="connsiteY63" fmla="*/ 4643189 h 6858000"/>
              <a:gd name="connsiteX64" fmla="*/ 350492 w 6572708"/>
              <a:gd name="connsiteY64" fmla="*/ 4525833 h 6858000"/>
              <a:gd name="connsiteX65" fmla="*/ 355031 w 6572708"/>
              <a:gd name="connsiteY65" fmla="*/ 4455649 h 6858000"/>
              <a:gd name="connsiteX66" fmla="*/ 362651 w 6572708"/>
              <a:gd name="connsiteY66" fmla="*/ 4429036 h 6858000"/>
              <a:gd name="connsiteX67" fmla="*/ 369327 w 6572708"/>
              <a:gd name="connsiteY67" fmla="*/ 4391840 h 6858000"/>
              <a:gd name="connsiteX68" fmla="*/ 371272 w 6572708"/>
              <a:gd name="connsiteY68" fmla="*/ 4358845 h 6858000"/>
              <a:gd name="connsiteX69" fmla="*/ 382342 w 6572708"/>
              <a:gd name="connsiteY69" fmla="*/ 4333764 h 6858000"/>
              <a:gd name="connsiteX70" fmla="*/ 381365 w 6572708"/>
              <a:gd name="connsiteY70" fmla="*/ 4331730 h 6858000"/>
              <a:gd name="connsiteX71" fmla="*/ 364244 w 6572708"/>
              <a:gd name="connsiteY71" fmla="*/ 4309700 h 6858000"/>
              <a:gd name="connsiteX72" fmla="*/ 363377 w 6572708"/>
              <a:gd name="connsiteY72" fmla="*/ 4285388 h 6858000"/>
              <a:gd name="connsiteX73" fmla="*/ 357697 w 6572708"/>
              <a:gd name="connsiteY73" fmla="*/ 4266169 h 6858000"/>
              <a:gd name="connsiteX74" fmla="*/ 356998 w 6572708"/>
              <a:gd name="connsiteY74" fmla="*/ 4247672 h 6858000"/>
              <a:gd name="connsiteX75" fmla="*/ 357549 w 6572708"/>
              <a:gd name="connsiteY75" fmla="*/ 4237120 h 6858000"/>
              <a:gd name="connsiteX76" fmla="*/ 358116 w 6572708"/>
              <a:gd name="connsiteY76" fmla="*/ 4232936 h 6858000"/>
              <a:gd name="connsiteX77" fmla="*/ 366243 w 6572708"/>
              <a:gd name="connsiteY77" fmla="*/ 4224051 h 6858000"/>
              <a:gd name="connsiteX78" fmla="*/ 363841 w 6572708"/>
              <a:gd name="connsiteY78" fmla="*/ 4211782 h 6858000"/>
              <a:gd name="connsiteX79" fmla="*/ 372159 w 6572708"/>
              <a:gd name="connsiteY79" fmla="*/ 4198810 h 6858000"/>
              <a:gd name="connsiteX80" fmla="*/ 366211 w 6572708"/>
              <a:gd name="connsiteY80" fmla="*/ 4195262 h 6858000"/>
              <a:gd name="connsiteX81" fmla="*/ 360561 w 6572708"/>
              <a:gd name="connsiteY81" fmla="*/ 4184054 h 6858000"/>
              <a:gd name="connsiteX82" fmla="*/ 373972 w 6572708"/>
              <a:gd name="connsiteY82" fmla="*/ 4155792 h 6858000"/>
              <a:gd name="connsiteX83" fmla="*/ 373150 w 6572708"/>
              <a:gd name="connsiteY83" fmla="*/ 4150364 h 6858000"/>
              <a:gd name="connsiteX84" fmla="*/ 383773 w 6572708"/>
              <a:gd name="connsiteY84" fmla="*/ 4132084 h 6858000"/>
              <a:gd name="connsiteX85" fmla="*/ 389140 w 6572708"/>
              <a:gd name="connsiteY85" fmla="*/ 4115873 h 6858000"/>
              <a:gd name="connsiteX86" fmla="*/ 378846 w 6572708"/>
              <a:gd name="connsiteY86" fmla="*/ 4082551 h 6858000"/>
              <a:gd name="connsiteX87" fmla="*/ 368001 w 6572708"/>
              <a:gd name="connsiteY87" fmla="*/ 3968090 h 6858000"/>
              <a:gd name="connsiteX88" fmla="*/ 372661 w 6572708"/>
              <a:gd name="connsiteY88" fmla="*/ 3881355 h 6858000"/>
              <a:gd name="connsiteX89" fmla="*/ 379210 w 6572708"/>
              <a:gd name="connsiteY89" fmla="*/ 3850569 h 6858000"/>
              <a:gd name="connsiteX90" fmla="*/ 389880 w 6572708"/>
              <a:gd name="connsiteY90" fmla="*/ 3798988 h 6858000"/>
              <a:gd name="connsiteX91" fmla="*/ 409909 w 6572708"/>
              <a:gd name="connsiteY91" fmla="*/ 3760424 h 6858000"/>
              <a:gd name="connsiteX92" fmla="*/ 414051 w 6572708"/>
              <a:gd name="connsiteY92" fmla="*/ 3717298 h 6858000"/>
              <a:gd name="connsiteX93" fmla="*/ 399424 w 6572708"/>
              <a:gd name="connsiteY93" fmla="*/ 3707291 h 6858000"/>
              <a:gd name="connsiteX94" fmla="*/ 394460 w 6572708"/>
              <a:gd name="connsiteY94" fmla="*/ 3673415 h 6858000"/>
              <a:gd name="connsiteX95" fmla="*/ 408918 w 6572708"/>
              <a:gd name="connsiteY95" fmla="*/ 3661155 h 6858000"/>
              <a:gd name="connsiteX96" fmla="*/ 425028 w 6572708"/>
              <a:gd name="connsiteY96" fmla="*/ 3591166 h 6858000"/>
              <a:gd name="connsiteX97" fmla="*/ 430292 w 6572708"/>
              <a:gd name="connsiteY97" fmla="*/ 3550801 h 6858000"/>
              <a:gd name="connsiteX98" fmla="*/ 437149 w 6572708"/>
              <a:gd name="connsiteY98" fmla="*/ 3497399 h 6858000"/>
              <a:gd name="connsiteX99" fmla="*/ 442017 w 6572708"/>
              <a:gd name="connsiteY99" fmla="*/ 3474143 h 6858000"/>
              <a:gd name="connsiteX100" fmla="*/ 437175 w 6572708"/>
              <a:gd name="connsiteY100" fmla="*/ 3463057 h 6858000"/>
              <a:gd name="connsiteX101" fmla="*/ 438483 w 6572708"/>
              <a:gd name="connsiteY101" fmla="*/ 3457563 h 6858000"/>
              <a:gd name="connsiteX102" fmla="*/ 438642 w 6572708"/>
              <a:gd name="connsiteY102" fmla="*/ 3439053 h 6858000"/>
              <a:gd name="connsiteX103" fmla="*/ 439678 w 6572708"/>
              <a:gd name="connsiteY103" fmla="*/ 3428537 h 6858000"/>
              <a:gd name="connsiteX104" fmla="*/ 440437 w 6572708"/>
              <a:gd name="connsiteY104" fmla="*/ 3424381 h 6858000"/>
              <a:gd name="connsiteX105" fmla="*/ 448781 w 6572708"/>
              <a:gd name="connsiteY105" fmla="*/ 3416042 h 6858000"/>
              <a:gd name="connsiteX106" fmla="*/ 448765 w 6572708"/>
              <a:gd name="connsiteY106" fmla="*/ 3414504 h 6858000"/>
              <a:gd name="connsiteX107" fmla="*/ 447134 w 6572708"/>
              <a:gd name="connsiteY107" fmla="*/ 3403498 h 6858000"/>
              <a:gd name="connsiteX108" fmla="*/ 452387 w 6572708"/>
              <a:gd name="connsiteY108" fmla="*/ 3396070 h 6858000"/>
              <a:gd name="connsiteX109" fmla="*/ 453996 w 6572708"/>
              <a:gd name="connsiteY109" fmla="*/ 3389553 h 6858000"/>
              <a:gd name="connsiteX110" fmla="*/ 450265 w 6572708"/>
              <a:gd name="connsiteY110" fmla="*/ 3387098 h 6858000"/>
              <a:gd name="connsiteX111" fmla="*/ 445137 w 6572708"/>
              <a:gd name="connsiteY111" fmla="*/ 3375655 h 6858000"/>
              <a:gd name="connsiteX112" fmla="*/ 453359 w 6572708"/>
              <a:gd name="connsiteY112" fmla="*/ 3367050 h 6858000"/>
              <a:gd name="connsiteX113" fmla="*/ 459842 w 6572708"/>
              <a:gd name="connsiteY113" fmla="*/ 3348005 h 6858000"/>
              <a:gd name="connsiteX114" fmla="*/ 459268 w 6572708"/>
              <a:gd name="connsiteY114" fmla="*/ 3342546 h 6858000"/>
              <a:gd name="connsiteX115" fmla="*/ 470590 w 6572708"/>
              <a:gd name="connsiteY115" fmla="*/ 3324958 h 6858000"/>
              <a:gd name="connsiteX116" fmla="*/ 468579 w 6572708"/>
              <a:gd name="connsiteY116" fmla="*/ 3306990 h 6858000"/>
              <a:gd name="connsiteX117" fmla="*/ 480123 w 6572708"/>
              <a:gd name="connsiteY117" fmla="*/ 3295094 h 6858000"/>
              <a:gd name="connsiteX118" fmla="*/ 482298 w 6572708"/>
              <a:gd name="connsiteY118" fmla="*/ 3293541 h 6858000"/>
              <a:gd name="connsiteX119" fmla="*/ 489102 w 6572708"/>
              <a:gd name="connsiteY119" fmla="*/ 3262198 h 6858000"/>
              <a:gd name="connsiteX120" fmla="*/ 497561 w 6572708"/>
              <a:gd name="connsiteY120" fmla="*/ 3253284 h 6858000"/>
              <a:gd name="connsiteX121" fmla="*/ 522157 w 6572708"/>
              <a:gd name="connsiteY121" fmla="*/ 3192563 h 6858000"/>
              <a:gd name="connsiteX122" fmla="*/ 529302 w 6572708"/>
              <a:gd name="connsiteY122" fmla="*/ 3175520 h 6858000"/>
              <a:gd name="connsiteX123" fmla="*/ 528284 w 6572708"/>
              <a:gd name="connsiteY123" fmla="*/ 3160058 h 6858000"/>
              <a:gd name="connsiteX124" fmla="*/ 521806 w 6572708"/>
              <a:gd name="connsiteY124" fmla="*/ 3155764 h 6858000"/>
              <a:gd name="connsiteX125" fmla="*/ 524589 w 6572708"/>
              <a:gd name="connsiteY125" fmla="*/ 3146261 h 6858000"/>
              <a:gd name="connsiteX126" fmla="*/ 523832 w 6572708"/>
              <a:gd name="connsiteY126" fmla="*/ 3143561 h 6858000"/>
              <a:gd name="connsiteX127" fmla="*/ 520994 w 6572708"/>
              <a:gd name="connsiteY127" fmla="*/ 3128263 h 6858000"/>
              <a:gd name="connsiteX128" fmla="*/ 552091 w 6572708"/>
              <a:gd name="connsiteY128" fmla="*/ 3099818 h 6858000"/>
              <a:gd name="connsiteX129" fmla="*/ 618216 w 6572708"/>
              <a:gd name="connsiteY129" fmla="*/ 2895965 h 6858000"/>
              <a:gd name="connsiteX130" fmla="*/ 724973 w 6572708"/>
              <a:gd name="connsiteY130" fmla="*/ 2755713 h 6858000"/>
              <a:gd name="connsiteX131" fmla="*/ 765538 w 6572708"/>
              <a:gd name="connsiteY131" fmla="*/ 2648081 h 6858000"/>
              <a:gd name="connsiteX132" fmla="*/ 780267 w 6572708"/>
              <a:gd name="connsiteY132" fmla="*/ 2641879 h 6858000"/>
              <a:gd name="connsiteX133" fmla="*/ 790836 w 6572708"/>
              <a:gd name="connsiteY133" fmla="*/ 2632919 h 6858000"/>
              <a:gd name="connsiteX134" fmla="*/ 790328 w 6572708"/>
              <a:gd name="connsiteY134" fmla="*/ 2631229 h 6858000"/>
              <a:gd name="connsiteX135" fmla="*/ 797257 w 6572708"/>
              <a:gd name="connsiteY135" fmla="*/ 2619054 h 6858000"/>
              <a:gd name="connsiteX136" fmla="*/ 802383 w 6572708"/>
              <a:gd name="connsiteY136" fmla="*/ 2617568 h 6858000"/>
              <a:gd name="connsiteX137" fmla="*/ 808267 w 6572708"/>
              <a:gd name="connsiteY137" fmla="*/ 2609586 h 6858000"/>
              <a:gd name="connsiteX138" fmla="*/ 822908 w 6572708"/>
              <a:gd name="connsiteY138" fmla="*/ 2594856 h 6858000"/>
              <a:gd name="connsiteX139" fmla="*/ 822791 w 6572708"/>
              <a:gd name="connsiteY139" fmla="*/ 2591164 h 6858000"/>
              <a:gd name="connsiteX140" fmla="*/ 840423 w 6572708"/>
              <a:gd name="connsiteY140" fmla="*/ 2567492 h 6858000"/>
              <a:gd name="connsiteX141" fmla="*/ 839313 w 6572708"/>
              <a:gd name="connsiteY141" fmla="*/ 2566722 h 6858000"/>
              <a:gd name="connsiteX142" fmla="*/ 838361 w 6572708"/>
              <a:gd name="connsiteY142" fmla="*/ 2558109 h 6858000"/>
              <a:gd name="connsiteX143" fmla="*/ 839637 w 6572708"/>
              <a:gd name="connsiteY143" fmla="*/ 2542662 h 6858000"/>
              <a:gd name="connsiteX144" fmla="*/ 825800 w 6572708"/>
              <a:gd name="connsiteY144" fmla="*/ 2501548 h 6858000"/>
              <a:gd name="connsiteX145" fmla="*/ 844035 w 6572708"/>
              <a:gd name="connsiteY145" fmla="*/ 2476819 h 6858000"/>
              <a:gd name="connsiteX146" fmla="*/ 846972 w 6572708"/>
              <a:gd name="connsiteY146" fmla="*/ 2471590 h 6858000"/>
              <a:gd name="connsiteX147" fmla="*/ 846730 w 6572708"/>
              <a:gd name="connsiteY147" fmla="*/ 2471378 h 6858000"/>
              <a:gd name="connsiteX148" fmla="*/ 849228 w 6572708"/>
              <a:gd name="connsiteY148" fmla="*/ 2465654 h 6858000"/>
              <a:gd name="connsiteX149" fmla="*/ 852330 w 6572708"/>
              <a:gd name="connsiteY149" fmla="*/ 2462052 h 6858000"/>
              <a:gd name="connsiteX150" fmla="*/ 858029 w 6572708"/>
              <a:gd name="connsiteY150" fmla="*/ 2451906 h 6858000"/>
              <a:gd name="connsiteX151" fmla="*/ 857986 w 6572708"/>
              <a:gd name="connsiteY151" fmla="*/ 2447716 h 6858000"/>
              <a:gd name="connsiteX152" fmla="*/ 855075 w 6572708"/>
              <a:gd name="connsiteY152" fmla="*/ 2445047 h 6858000"/>
              <a:gd name="connsiteX153" fmla="*/ 856006 w 6572708"/>
              <a:gd name="connsiteY153" fmla="*/ 2444265 h 6858000"/>
              <a:gd name="connsiteX154" fmla="*/ 856444 w 6572708"/>
              <a:gd name="connsiteY154" fmla="*/ 2421759 h 6858000"/>
              <a:gd name="connsiteX155" fmla="*/ 868981 w 6572708"/>
              <a:gd name="connsiteY155" fmla="*/ 2375200 h 6858000"/>
              <a:gd name="connsiteX156" fmla="*/ 880811 w 6572708"/>
              <a:gd name="connsiteY156" fmla="*/ 2350147 h 6858000"/>
              <a:gd name="connsiteX157" fmla="*/ 908124 w 6572708"/>
              <a:gd name="connsiteY157" fmla="*/ 2279761 h 6858000"/>
              <a:gd name="connsiteX158" fmla="*/ 931678 w 6572708"/>
              <a:gd name="connsiteY158" fmla="*/ 2207772 h 6858000"/>
              <a:gd name="connsiteX159" fmla="*/ 921761 w 6572708"/>
              <a:gd name="connsiteY159" fmla="*/ 2164302 h 6858000"/>
              <a:gd name="connsiteX160" fmla="*/ 923058 w 6572708"/>
              <a:gd name="connsiteY160" fmla="*/ 2160162 h 6858000"/>
              <a:gd name="connsiteX161" fmla="*/ 931663 w 6572708"/>
              <a:gd name="connsiteY161" fmla="*/ 2151458 h 6858000"/>
              <a:gd name="connsiteX162" fmla="*/ 935730 w 6572708"/>
              <a:gd name="connsiteY162" fmla="*/ 2148616 h 6858000"/>
              <a:gd name="connsiteX163" fmla="*/ 939910 w 6572708"/>
              <a:gd name="connsiteY163" fmla="*/ 2143540 h 6858000"/>
              <a:gd name="connsiteX164" fmla="*/ 939746 w 6572708"/>
              <a:gd name="connsiteY164" fmla="*/ 2143278 h 6858000"/>
              <a:gd name="connsiteX165" fmla="*/ 944182 w 6572708"/>
              <a:gd name="connsiteY165" fmla="*/ 2138791 h 6858000"/>
              <a:gd name="connsiteX166" fmla="*/ 969240 w 6572708"/>
              <a:gd name="connsiteY166" fmla="*/ 2118565 h 6858000"/>
              <a:gd name="connsiteX167" fmla="*/ 969333 w 6572708"/>
              <a:gd name="connsiteY167" fmla="*/ 2074914 h 6858000"/>
              <a:gd name="connsiteX168" fmla="*/ 975462 w 6572708"/>
              <a:gd name="connsiteY168" fmla="*/ 2059981 h 6858000"/>
              <a:gd name="connsiteX169" fmla="*/ 977313 w 6572708"/>
              <a:gd name="connsiteY169" fmla="*/ 2051279 h 6858000"/>
              <a:gd name="connsiteX170" fmla="*/ 976512 w 6572708"/>
              <a:gd name="connsiteY170" fmla="*/ 2050269 h 6858000"/>
              <a:gd name="connsiteX171" fmla="*/ 1000665 w 6572708"/>
              <a:gd name="connsiteY171" fmla="*/ 2030946 h 6858000"/>
              <a:gd name="connsiteX172" fmla="*/ 1001735 w 6572708"/>
              <a:gd name="connsiteY172" fmla="*/ 2027284 h 6858000"/>
              <a:gd name="connsiteX173" fmla="*/ 1020214 w 6572708"/>
              <a:gd name="connsiteY173" fmla="*/ 2016095 h 6858000"/>
              <a:gd name="connsiteX174" fmla="*/ 1028302 w 6572708"/>
              <a:gd name="connsiteY174" fmla="*/ 2009567 h 6858000"/>
              <a:gd name="connsiteX175" fmla="*/ 1033598 w 6572708"/>
              <a:gd name="connsiteY175" fmla="*/ 2009267 h 6858000"/>
              <a:gd name="connsiteX176" fmla="*/ 1044008 w 6572708"/>
              <a:gd name="connsiteY176" fmla="*/ 1998844 h 6858000"/>
              <a:gd name="connsiteX177" fmla="*/ 1044069 w 6572708"/>
              <a:gd name="connsiteY177" fmla="*/ 1997063 h 6858000"/>
              <a:gd name="connsiteX178" fmla="*/ 1056878 w 6572708"/>
              <a:gd name="connsiteY178" fmla="*/ 1990634 h 6858000"/>
              <a:gd name="connsiteX179" fmla="*/ 1072722 w 6572708"/>
              <a:gd name="connsiteY179" fmla="*/ 1987868 h 6858000"/>
              <a:gd name="connsiteX180" fmla="*/ 1145252 w 6572708"/>
              <a:gd name="connsiteY180" fmla="*/ 1891028 h 6858000"/>
              <a:gd name="connsiteX181" fmla="*/ 1226890 w 6572708"/>
              <a:gd name="connsiteY181" fmla="*/ 1845992 h 6858000"/>
              <a:gd name="connsiteX182" fmla="*/ 1323685 w 6572708"/>
              <a:gd name="connsiteY182" fmla="*/ 1758717 h 6858000"/>
              <a:gd name="connsiteX183" fmla="*/ 1398273 w 6572708"/>
              <a:gd name="connsiteY183" fmla="*/ 1627389 h 6858000"/>
              <a:gd name="connsiteX184" fmla="*/ 1417786 w 6572708"/>
              <a:gd name="connsiteY184" fmla="*/ 1591233 h 6858000"/>
              <a:gd name="connsiteX185" fmla="*/ 1456144 w 6572708"/>
              <a:gd name="connsiteY185" fmla="*/ 1570271 h 6858000"/>
              <a:gd name="connsiteX186" fmla="*/ 1458351 w 6572708"/>
              <a:gd name="connsiteY186" fmla="*/ 1554550 h 6858000"/>
              <a:gd name="connsiteX187" fmla="*/ 1458500 w 6572708"/>
              <a:gd name="connsiteY187" fmla="*/ 1551719 h 6858000"/>
              <a:gd name="connsiteX188" fmla="*/ 1464150 w 6572708"/>
              <a:gd name="connsiteY188" fmla="*/ 1542986 h 6858000"/>
              <a:gd name="connsiteX189" fmla="*/ 1459426 w 6572708"/>
              <a:gd name="connsiteY189" fmla="*/ 1537283 h 6858000"/>
              <a:gd name="connsiteX190" fmla="*/ 1463401 w 6572708"/>
              <a:gd name="connsiteY190" fmla="*/ 1521818 h 6858000"/>
              <a:gd name="connsiteX191" fmla="*/ 1475565 w 6572708"/>
              <a:gd name="connsiteY191" fmla="*/ 1506648 h 6858000"/>
              <a:gd name="connsiteX192" fmla="*/ 1540362 w 6572708"/>
              <a:gd name="connsiteY192" fmla="*/ 1438265 h 6858000"/>
              <a:gd name="connsiteX193" fmla="*/ 1575141 w 6572708"/>
              <a:gd name="connsiteY193" fmla="*/ 1395238 h 6858000"/>
              <a:gd name="connsiteX194" fmla="*/ 1582090 w 6572708"/>
              <a:gd name="connsiteY194" fmla="*/ 1375575 h 6858000"/>
              <a:gd name="connsiteX195" fmla="*/ 1596005 w 6572708"/>
              <a:gd name="connsiteY195" fmla="*/ 1350347 h 6858000"/>
              <a:gd name="connsiteX196" fmla="*/ 1615711 w 6572708"/>
              <a:gd name="connsiteY196" fmla="*/ 1303251 h 6858000"/>
              <a:gd name="connsiteX197" fmla="*/ 1650622 w 6572708"/>
              <a:gd name="connsiteY197" fmla="*/ 1244447 h 6858000"/>
              <a:gd name="connsiteX198" fmla="*/ 1702792 w 6572708"/>
              <a:gd name="connsiteY198" fmla="*/ 1215797 h 6858000"/>
              <a:gd name="connsiteX199" fmla="*/ 1700885 w 6572708"/>
              <a:gd name="connsiteY199" fmla="*/ 1209814 h 6858000"/>
              <a:gd name="connsiteX200" fmla="*/ 1723848 w 6572708"/>
              <a:gd name="connsiteY200" fmla="*/ 1183123 h 6858000"/>
              <a:gd name="connsiteX201" fmla="*/ 1759968 w 6572708"/>
              <a:gd name="connsiteY201" fmla="*/ 1166871 h 6858000"/>
              <a:gd name="connsiteX202" fmla="*/ 1767742 w 6572708"/>
              <a:gd name="connsiteY202" fmla="*/ 1158484 h 6858000"/>
              <a:gd name="connsiteX203" fmla="*/ 1773870 w 6572708"/>
              <a:gd name="connsiteY203" fmla="*/ 1125979 h 6858000"/>
              <a:gd name="connsiteX204" fmla="*/ 1767392 w 6572708"/>
              <a:gd name="connsiteY204" fmla="*/ 1121685 h 6858000"/>
              <a:gd name="connsiteX205" fmla="*/ 1770175 w 6572708"/>
              <a:gd name="connsiteY205" fmla="*/ 1112182 h 6858000"/>
              <a:gd name="connsiteX206" fmla="*/ 1769418 w 6572708"/>
              <a:gd name="connsiteY206" fmla="*/ 1109483 h 6858000"/>
              <a:gd name="connsiteX207" fmla="*/ 1766580 w 6572708"/>
              <a:gd name="connsiteY207" fmla="*/ 1094184 h 6858000"/>
              <a:gd name="connsiteX208" fmla="*/ 1797677 w 6572708"/>
              <a:gd name="connsiteY208" fmla="*/ 1065740 h 6858000"/>
              <a:gd name="connsiteX209" fmla="*/ 1805371 w 6572708"/>
              <a:gd name="connsiteY209" fmla="*/ 1027273 h 6858000"/>
              <a:gd name="connsiteX210" fmla="*/ 1882128 w 6572708"/>
              <a:gd name="connsiteY210" fmla="*/ 887059 h 6858000"/>
              <a:gd name="connsiteX211" fmla="*/ 1922110 w 6572708"/>
              <a:gd name="connsiteY211" fmla="*/ 824781 h 6858000"/>
              <a:gd name="connsiteX212" fmla="*/ 1970558 w 6572708"/>
              <a:gd name="connsiteY212" fmla="*/ 721635 h 6858000"/>
              <a:gd name="connsiteX213" fmla="*/ 1974257 w 6572708"/>
              <a:gd name="connsiteY213" fmla="*/ 713733 h 6858000"/>
              <a:gd name="connsiteX214" fmla="*/ 1971701 w 6572708"/>
              <a:gd name="connsiteY214" fmla="*/ 704563 h 6858000"/>
              <a:gd name="connsiteX215" fmla="*/ 1966819 w 6572708"/>
              <a:gd name="connsiteY215" fmla="*/ 628924 h 6858000"/>
              <a:gd name="connsiteX216" fmla="*/ 1956004 w 6572708"/>
              <a:gd name="connsiteY216" fmla="*/ 621102 h 6858000"/>
              <a:gd name="connsiteX217" fmla="*/ 1948613 w 6572708"/>
              <a:gd name="connsiteY217" fmla="*/ 609156 h 6858000"/>
              <a:gd name="connsiteX218" fmla="*/ 1949145 w 6572708"/>
              <a:gd name="connsiteY218" fmla="*/ 606753 h 6858000"/>
              <a:gd name="connsiteX219" fmla="*/ 1944819 w 6572708"/>
              <a:gd name="connsiteY219" fmla="*/ 590072 h 6858000"/>
              <a:gd name="connsiteX220" fmla="*/ 1941001 w 6572708"/>
              <a:gd name="connsiteY220" fmla="*/ 588296 h 6858000"/>
              <a:gd name="connsiteX221" fmla="*/ 1937134 w 6572708"/>
              <a:gd name="connsiteY221" fmla="*/ 577443 h 6858000"/>
              <a:gd name="connsiteX222" fmla="*/ 1927092 w 6572708"/>
              <a:gd name="connsiteY222" fmla="*/ 557642 h 6858000"/>
              <a:gd name="connsiteX223" fmla="*/ 1927484 w 6572708"/>
              <a:gd name="connsiteY223" fmla="*/ 552451 h 6858000"/>
              <a:gd name="connsiteX224" fmla="*/ 1915874 w 6572708"/>
              <a:gd name="connsiteY224" fmla="*/ 520271 h 6858000"/>
              <a:gd name="connsiteX225" fmla="*/ 1916793 w 6572708"/>
              <a:gd name="connsiteY225" fmla="*/ 519123 h 6858000"/>
              <a:gd name="connsiteX226" fmla="*/ 1918236 w 6572708"/>
              <a:gd name="connsiteY226" fmla="*/ 506970 h 6858000"/>
              <a:gd name="connsiteX227" fmla="*/ 1918529 w 6572708"/>
              <a:gd name="connsiteY227" fmla="*/ 485354 h 6858000"/>
              <a:gd name="connsiteX228" fmla="*/ 1932556 w 6572708"/>
              <a:gd name="connsiteY228" fmla="*/ 426779 h 6858000"/>
              <a:gd name="connsiteX229" fmla="*/ 1920572 w 6572708"/>
              <a:gd name="connsiteY229" fmla="*/ 393150 h 6858000"/>
              <a:gd name="connsiteX230" fmla="*/ 1918744 w 6572708"/>
              <a:gd name="connsiteY230" fmla="*/ 385981 h 6858000"/>
              <a:gd name="connsiteX231" fmla="*/ 1918949 w 6572708"/>
              <a:gd name="connsiteY231" fmla="*/ 385674 h 6858000"/>
              <a:gd name="connsiteX232" fmla="*/ 1917499 w 6572708"/>
              <a:gd name="connsiteY232" fmla="*/ 377782 h 6858000"/>
              <a:gd name="connsiteX233" fmla="*/ 1915412 w 6572708"/>
              <a:gd name="connsiteY233" fmla="*/ 372914 h 6858000"/>
              <a:gd name="connsiteX234" fmla="*/ 1911865 w 6572708"/>
              <a:gd name="connsiteY234" fmla="*/ 359009 h 6858000"/>
              <a:gd name="connsiteX235" fmla="*/ 1912244 w 6572708"/>
              <a:gd name="connsiteY235" fmla="*/ 353121 h 6858000"/>
              <a:gd name="connsiteX236" fmla="*/ 1933610 w 6572708"/>
              <a:gd name="connsiteY236" fmla="*/ 297387 h 6858000"/>
              <a:gd name="connsiteX237" fmla="*/ 1939454 w 6572708"/>
              <a:gd name="connsiteY237" fmla="*/ 194719 h 6858000"/>
              <a:gd name="connsiteX238" fmla="*/ 1942001 w 6572708"/>
              <a:gd name="connsiteY238" fmla="*/ 93227 h 6858000"/>
              <a:gd name="connsiteX239" fmla="*/ 1941351 w 6572708"/>
              <a:gd name="connsiteY239" fmla="*/ 56555 h 6858000"/>
              <a:gd name="connsiteX240" fmla="*/ 1950955 w 6572708"/>
              <a:gd name="connsiteY240" fmla="*/ 5312 h 6858000"/>
              <a:gd name="connsiteX241" fmla="*/ 1949546 w 6572708"/>
              <a:gd name="connsiteY241"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6096000 w 6572708"/>
              <a:gd name="connsiteY7" fmla="*/ 6858000 h 6858000"/>
              <a:gd name="connsiteX8" fmla="*/ 0 w 6572708"/>
              <a:gd name="connsiteY8" fmla="*/ 6858000 h 6858000"/>
              <a:gd name="connsiteX9" fmla="*/ 9990 w 6572708"/>
              <a:gd name="connsiteY9" fmla="*/ 6815347 h 6858000"/>
              <a:gd name="connsiteX10" fmla="*/ 60759 w 6572708"/>
              <a:gd name="connsiteY10" fmla="*/ 6667761 h 6858000"/>
              <a:gd name="connsiteX11" fmla="*/ 44882 w 6572708"/>
              <a:gd name="connsiteY11" fmla="*/ 6635203 h 6858000"/>
              <a:gd name="connsiteX12" fmla="*/ 38884 w 6572708"/>
              <a:gd name="connsiteY12" fmla="*/ 6601215 h 6858000"/>
              <a:gd name="connsiteX13" fmla="*/ 24537 w 6572708"/>
              <a:gd name="connsiteY13" fmla="*/ 6599857 h 6858000"/>
              <a:gd name="connsiteX14" fmla="*/ 30487 w 6572708"/>
              <a:gd name="connsiteY14" fmla="*/ 6582849 h 6858000"/>
              <a:gd name="connsiteX15" fmla="*/ 30797 w 6572708"/>
              <a:gd name="connsiteY15" fmla="*/ 6536021 h 6858000"/>
              <a:gd name="connsiteX16" fmla="*/ 10629 w 6572708"/>
              <a:gd name="connsiteY16" fmla="*/ 6483343 h 6858000"/>
              <a:gd name="connsiteX17" fmla="*/ 16211 w 6572708"/>
              <a:gd name="connsiteY17" fmla="*/ 6402087 h 6858000"/>
              <a:gd name="connsiteX18" fmla="*/ 25932 w 6572708"/>
              <a:gd name="connsiteY18" fmla="*/ 6321765 h 6858000"/>
              <a:gd name="connsiteX19" fmla="*/ 31488 w 6572708"/>
              <a:gd name="connsiteY19" fmla="*/ 6292746 h 6858000"/>
              <a:gd name="connsiteX20" fmla="*/ 32413 w 6572708"/>
              <a:gd name="connsiteY20" fmla="*/ 6240744 h 6858000"/>
              <a:gd name="connsiteX21" fmla="*/ 34430 w 6572708"/>
              <a:gd name="connsiteY21" fmla="*/ 6206738 h 6858000"/>
              <a:gd name="connsiteX22" fmla="*/ 55689 w 6572708"/>
              <a:gd name="connsiteY22" fmla="*/ 6203389 h 6858000"/>
              <a:gd name="connsiteX23" fmla="*/ 63475 w 6572708"/>
              <a:gd name="connsiteY23" fmla="*/ 6172740 h 6858000"/>
              <a:gd name="connsiteX24" fmla="*/ 50070 w 6572708"/>
              <a:gd name="connsiteY24" fmla="*/ 6141398 h 6858000"/>
              <a:gd name="connsiteX25" fmla="*/ 52252 w 6572708"/>
              <a:gd name="connsiteY25" fmla="*/ 6103364 h 6858000"/>
              <a:gd name="connsiteX26" fmla="*/ 53329 w 6572708"/>
              <a:gd name="connsiteY26" fmla="*/ 6080619 h 6858000"/>
              <a:gd name="connsiteX27" fmla="*/ 149610 w 6572708"/>
              <a:gd name="connsiteY27" fmla="*/ 5918672 h 6858000"/>
              <a:gd name="connsiteX28" fmla="*/ 160505 w 6572708"/>
              <a:gd name="connsiteY28" fmla="*/ 5887690 h 6858000"/>
              <a:gd name="connsiteX29" fmla="*/ 156200 w 6572708"/>
              <a:gd name="connsiteY29" fmla="*/ 5882649 h 6858000"/>
              <a:gd name="connsiteX30" fmla="*/ 194213 w 6572708"/>
              <a:gd name="connsiteY30" fmla="*/ 5841953 h 6858000"/>
              <a:gd name="connsiteX31" fmla="*/ 203216 w 6572708"/>
              <a:gd name="connsiteY31" fmla="*/ 5777927 h 6858000"/>
              <a:gd name="connsiteX32" fmla="*/ 202536 w 6572708"/>
              <a:gd name="connsiteY32" fmla="*/ 5728879 h 6858000"/>
              <a:gd name="connsiteX33" fmla="*/ 205380 w 6572708"/>
              <a:gd name="connsiteY33" fmla="*/ 5701696 h 6858000"/>
              <a:gd name="connsiteX34" fmla="*/ 203870 w 6572708"/>
              <a:gd name="connsiteY34" fmla="*/ 5681563 h 6858000"/>
              <a:gd name="connsiteX35" fmla="*/ 219294 w 6572708"/>
              <a:gd name="connsiteY35" fmla="*/ 5632219 h 6858000"/>
              <a:gd name="connsiteX36" fmla="*/ 252910 w 6572708"/>
              <a:gd name="connsiteY36" fmla="*/ 5551224 h 6858000"/>
              <a:gd name="connsiteX37" fmla="*/ 258253 w 6572708"/>
              <a:gd name="connsiteY37" fmla="*/ 5533854 h 6858000"/>
              <a:gd name="connsiteX38" fmla="*/ 255640 w 6572708"/>
              <a:gd name="connsiteY38" fmla="*/ 5518422 h 6858000"/>
              <a:gd name="connsiteX39" fmla="*/ 248756 w 6572708"/>
              <a:gd name="connsiteY39" fmla="*/ 5514403 h 6858000"/>
              <a:gd name="connsiteX40" fmla="*/ 250538 w 6572708"/>
              <a:gd name="connsiteY40" fmla="*/ 5504771 h 6858000"/>
              <a:gd name="connsiteX41" fmla="*/ 249507 w 6572708"/>
              <a:gd name="connsiteY41" fmla="*/ 5502102 h 6858000"/>
              <a:gd name="connsiteX42" fmla="*/ 245101 w 6572708"/>
              <a:gd name="connsiteY42" fmla="*/ 5486913 h 6858000"/>
              <a:gd name="connsiteX43" fmla="*/ 273088 w 6572708"/>
              <a:gd name="connsiteY43" fmla="*/ 5457083 h 6858000"/>
              <a:gd name="connsiteX44" fmla="*/ 276759 w 6572708"/>
              <a:gd name="connsiteY44" fmla="*/ 5418245 h 6858000"/>
              <a:gd name="connsiteX45" fmla="*/ 314712 w 6572708"/>
              <a:gd name="connsiteY45" fmla="*/ 5305770 h 6858000"/>
              <a:gd name="connsiteX46" fmla="*/ 320056 w 6572708"/>
              <a:gd name="connsiteY46" fmla="*/ 5298784 h 6858000"/>
              <a:gd name="connsiteX47" fmla="*/ 320763 w 6572708"/>
              <a:gd name="connsiteY47" fmla="*/ 5282149 h 6858000"/>
              <a:gd name="connsiteX48" fmla="*/ 325879 w 6572708"/>
              <a:gd name="connsiteY48" fmla="*/ 5270957 h 6858000"/>
              <a:gd name="connsiteX49" fmla="*/ 318913 w 6572708"/>
              <a:gd name="connsiteY49" fmla="*/ 5268991 h 6858000"/>
              <a:gd name="connsiteX50" fmla="*/ 317275 w 6572708"/>
              <a:gd name="connsiteY50" fmla="*/ 5230130 h 6858000"/>
              <a:gd name="connsiteX51" fmla="*/ 329641 w 6572708"/>
              <a:gd name="connsiteY51" fmla="*/ 5216534 h 6858000"/>
              <a:gd name="connsiteX52" fmla="*/ 329088 w 6572708"/>
              <a:gd name="connsiteY52" fmla="*/ 5211732 h 6858000"/>
              <a:gd name="connsiteX53" fmla="*/ 331669 w 6572708"/>
              <a:gd name="connsiteY53" fmla="*/ 5058537 h 6858000"/>
              <a:gd name="connsiteX54" fmla="*/ 323855 w 6572708"/>
              <a:gd name="connsiteY54" fmla="*/ 4827737 h 6858000"/>
              <a:gd name="connsiteX55" fmla="*/ 333687 w 6572708"/>
              <a:gd name="connsiteY55" fmla="*/ 4774692 h 6858000"/>
              <a:gd name="connsiteX56" fmla="*/ 322637 w 6572708"/>
              <a:gd name="connsiteY56" fmla="*/ 4727427 h 6858000"/>
              <a:gd name="connsiteX57" fmla="*/ 330798 w 6572708"/>
              <a:gd name="connsiteY57" fmla="*/ 4708193 h 6858000"/>
              <a:gd name="connsiteX58" fmla="*/ 332420 w 6572708"/>
              <a:gd name="connsiteY58" fmla="*/ 4704882 h 6858000"/>
              <a:gd name="connsiteX59" fmla="*/ 334216 w 6572708"/>
              <a:gd name="connsiteY59" fmla="*/ 4691500 h 6858000"/>
              <a:gd name="connsiteX60" fmla="*/ 340601 w 6572708"/>
              <a:gd name="connsiteY60" fmla="*/ 4687895 h 6858000"/>
              <a:gd name="connsiteX61" fmla="*/ 347516 w 6572708"/>
              <a:gd name="connsiteY61" fmla="*/ 4667873 h 6858000"/>
              <a:gd name="connsiteX62" fmla="*/ 349175 w 6572708"/>
              <a:gd name="connsiteY62" fmla="*/ 4643189 h 6858000"/>
              <a:gd name="connsiteX63" fmla="*/ 350492 w 6572708"/>
              <a:gd name="connsiteY63" fmla="*/ 4525833 h 6858000"/>
              <a:gd name="connsiteX64" fmla="*/ 355031 w 6572708"/>
              <a:gd name="connsiteY64" fmla="*/ 4455649 h 6858000"/>
              <a:gd name="connsiteX65" fmla="*/ 362651 w 6572708"/>
              <a:gd name="connsiteY65" fmla="*/ 4429036 h 6858000"/>
              <a:gd name="connsiteX66" fmla="*/ 369327 w 6572708"/>
              <a:gd name="connsiteY66" fmla="*/ 4391840 h 6858000"/>
              <a:gd name="connsiteX67" fmla="*/ 371272 w 6572708"/>
              <a:gd name="connsiteY67" fmla="*/ 4358845 h 6858000"/>
              <a:gd name="connsiteX68" fmla="*/ 382342 w 6572708"/>
              <a:gd name="connsiteY68" fmla="*/ 4333764 h 6858000"/>
              <a:gd name="connsiteX69" fmla="*/ 381365 w 6572708"/>
              <a:gd name="connsiteY69" fmla="*/ 4331730 h 6858000"/>
              <a:gd name="connsiteX70" fmla="*/ 364244 w 6572708"/>
              <a:gd name="connsiteY70" fmla="*/ 4309700 h 6858000"/>
              <a:gd name="connsiteX71" fmla="*/ 363377 w 6572708"/>
              <a:gd name="connsiteY71" fmla="*/ 4285388 h 6858000"/>
              <a:gd name="connsiteX72" fmla="*/ 357697 w 6572708"/>
              <a:gd name="connsiteY72" fmla="*/ 4266169 h 6858000"/>
              <a:gd name="connsiteX73" fmla="*/ 356998 w 6572708"/>
              <a:gd name="connsiteY73" fmla="*/ 4247672 h 6858000"/>
              <a:gd name="connsiteX74" fmla="*/ 357549 w 6572708"/>
              <a:gd name="connsiteY74" fmla="*/ 4237120 h 6858000"/>
              <a:gd name="connsiteX75" fmla="*/ 358116 w 6572708"/>
              <a:gd name="connsiteY75" fmla="*/ 4232936 h 6858000"/>
              <a:gd name="connsiteX76" fmla="*/ 366243 w 6572708"/>
              <a:gd name="connsiteY76" fmla="*/ 4224051 h 6858000"/>
              <a:gd name="connsiteX77" fmla="*/ 363841 w 6572708"/>
              <a:gd name="connsiteY77" fmla="*/ 4211782 h 6858000"/>
              <a:gd name="connsiteX78" fmla="*/ 372159 w 6572708"/>
              <a:gd name="connsiteY78" fmla="*/ 4198810 h 6858000"/>
              <a:gd name="connsiteX79" fmla="*/ 366211 w 6572708"/>
              <a:gd name="connsiteY79" fmla="*/ 4195262 h 6858000"/>
              <a:gd name="connsiteX80" fmla="*/ 360561 w 6572708"/>
              <a:gd name="connsiteY80" fmla="*/ 4184054 h 6858000"/>
              <a:gd name="connsiteX81" fmla="*/ 373972 w 6572708"/>
              <a:gd name="connsiteY81" fmla="*/ 4155792 h 6858000"/>
              <a:gd name="connsiteX82" fmla="*/ 373150 w 6572708"/>
              <a:gd name="connsiteY82" fmla="*/ 4150364 h 6858000"/>
              <a:gd name="connsiteX83" fmla="*/ 383773 w 6572708"/>
              <a:gd name="connsiteY83" fmla="*/ 4132084 h 6858000"/>
              <a:gd name="connsiteX84" fmla="*/ 389140 w 6572708"/>
              <a:gd name="connsiteY84" fmla="*/ 4115873 h 6858000"/>
              <a:gd name="connsiteX85" fmla="*/ 378846 w 6572708"/>
              <a:gd name="connsiteY85" fmla="*/ 4082551 h 6858000"/>
              <a:gd name="connsiteX86" fmla="*/ 368001 w 6572708"/>
              <a:gd name="connsiteY86" fmla="*/ 3968090 h 6858000"/>
              <a:gd name="connsiteX87" fmla="*/ 372661 w 6572708"/>
              <a:gd name="connsiteY87" fmla="*/ 3881355 h 6858000"/>
              <a:gd name="connsiteX88" fmla="*/ 379210 w 6572708"/>
              <a:gd name="connsiteY88" fmla="*/ 3850569 h 6858000"/>
              <a:gd name="connsiteX89" fmla="*/ 389880 w 6572708"/>
              <a:gd name="connsiteY89" fmla="*/ 3798988 h 6858000"/>
              <a:gd name="connsiteX90" fmla="*/ 409909 w 6572708"/>
              <a:gd name="connsiteY90" fmla="*/ 3760424 h 6858000"/>
              <a:gd name="connsiteX91" fmla="*/ 414051 w 6572708"/>
              <a:gd name="connsiteY91" fmla="*/ 3717298 h 6858000"/>
              <a:gd name="connsiteX92" fmla="*/ 399424 w 6572708"/>
              <a:gd name="connsiteY92" fmla="*/ 3707291 h 6858000"/>
              <a:gd name="connsiteX93" fmla="*/ 394460 w 6572708"/>
              <a:gd name="connsiteY93" fmla="*/ 3673415 h 6858000"/>
              <a:gd name="connsiteX94" fmla="*/ 408918 w 6572708"/>
              <a:gd name="connsiteY94" fmla="*/ 3661155 h 6858000"/>
              <a:gd name="connsiteX95" fmla="*/ 425028 w 6572708"/>
              <a:gd name="connsiteY95" fmla="*/ 3591166 h 6858000"/>
              <a:gd name="connsiteX96" fmla="*/ 430292 w 6572708"/>
              <a:gd name="connsiteY96" fmla="*/ 3550801 h 6858000"/>
              <a:gd name="connsiteX97" fmla="*/ 437149 w 6572708"/>
              <a:gd name="connsiteY97" fmla="*/ 3497399 h 6858000"/>
              <a:gd name="connsiteX98" fmla="*/ 442017 w 6572708"/>
              <a:gd name="connsiteY98" fmla="*/ 3474143 h 6858000"/>
              <a:gd name="connsiteX99" fmla="*/ 437175 w 6572708"/>
              <a:gd name="connsiteY99" fmla="*/ 3463057 h 6858000"/>
              <a:gd name="connsiteX100" fmla="*/ 438483 w 6572708"/>
              <a:gd name="connsiteY100" fmla="*/ 3457563 h 6858000"/>
              <a:gd name="connsiteX101" fmla="*/ 438642 w 6572708"/>
              <a:gd name="connsiteY101" fmla="*/ 3439053 h 6858000"/>
              <a:gd name="connsiteX102" fmla="*/ 439678 w 6572708"/>
              <a:gd name="connsiteY102" fmla="*/ 3428537 h 6858000"/>
              <a:gd name="connsiteX103" fmla="*/ 440437 w 6572708"/>
              <a:gd name="connsiteY103" fmla="*/ 3424381 h 6858000"/>
              <a:gd name="connsiteX104" fmla="*/ 448781 w 6572708"/>
              <a:gd name="connsiteY104" fmla="*/ 3416042 h 6858000"/>
              <a:gd name="connsiteX105" fmla="*/ 448765 w 6572708"/>
              <a:gd name="connsiteY105" fmla="*/ 3414504 h 6858000"/>
              <a:gd name="connsiteX106" fmla="*/ 447134 w 6572708"/>
              <a:gd name="connsiteY106" fmla="*/ 3403498 h 6858000"/>
              <a:gd name="connsiteX107" fmla="*/ 452387 w 6572708"/>
              <a:gd name="connsiteY107" fmla="*/ 3396070 h 6858000"/>
              <a:gd name="connsiteX108" fmla="*/ 453996 w 6572708"/>
              <a:gd name="connsiteY108" fmla="*/ 3389553 h 6858000"/>
              <a:gd name="connsiteX109" fmla="*/ 450265 w 6572708"/>
              <a:gd name="connsiteY109" fmla="*/ 3387098 h 6858000"/>
              <a:gd name="connsiteX110" fmla="*/ 445137 w 6572708"/>
              <a:gd name="connsiteY110" fmla="*/ 3375655 h 6858000"/>
              <a:gd name="connsiteX111" fmla="*/ 453359 w 6572708"/>
              <a:gd name="connsiteY111" fmla="*/ 3367050 h 6858000"/>
              <a:gd name="connsiteX112" fmla="*/ 459842 w 6572708"/>
              <a:gd name="connsiteY112" fmla="*/ 3348005 h 6858000"/>
              <a:gd name="connsiteX113" fmla="*/ 459268 w 6572708"/>
              <a:gd name="connsiteY113" fmla="*/ 3342546 h 6858000"/>
              <a:gd name="connsiteX114" fmla="*/ 470590 w 6572708"/>
              <a:gd name="connsiteY114" fmla="*/ 3324958 h 6858000"/>
              <a:gd name="connsiteX115" fmla="*/ 468579 w 6572708"/>
              <a:gd name="connsiteY115" fmla="*/ 3306990 h 6858000"/>
              <a:gd name="connsiteX116" fmla="*/ 480123 w 6572708"/>
              <a:gd name="connsiteY116" fmla="*/ 3295094 h 6858000"/>
              <a:gd name="connsiteX117" fmla="*/ 482298 w 6572708"/>
              <a:gd name="connsiteY117" fmla="*/ 3293541 h 6858000"/>
              <a:gd name="connsiteX118" fmla="*/ 489102 w 6572708"/>
              <a:gd name="connsiteY118" fmla="*/ 3262198 h 6858000"/>
              <a:gd name="connsiteX119" fmla="*/ 497561 w 6572708"/>
              <a:gd name="connsiteY119" fmla="*/ 3253284 h 6858000"/>
              <a:gd name="connsiteX120" fmla="*/ 522157 w 6572708"/>
              <a:gd name="connsiteY120" fmla="*/ 3192563 h 6858000"/>
              <a:gd name="connsiteX121" fmla="*/ 529302 w 6572708"/>
              <a:gd name="connsiteY121" fmla="*/ 3175520 h 6858000"/>
              <a:gd name="connsiteX122" fmla="*/ 528284 w 6572708"/>
              <a:gd name="connsiteY122" fmla="*/ 3160058 h 6858000"/>
              <a:gd name="connsiteX123" fmla="*/ 521806 w 6572708"/>
              <a:gd name="connsiteY123" fmla="*/ 3155764 h 6858000"/>
              <a:gd name="connsiteX124" fmla="*/ 524589 w 6572708"/>
              <a:gd name="connsiteY124" fmla="*/ 3146261 h 6858000"/>
              <a:gd name="connsiteX125" fmla="*/ 523832 w 6572708"/>
              <a:gd name="connsiteY125" fmla="*/ 3143561 h 6858000"/>
              <a:gd name="connsiteX126" fmla="*/ 520994 w 6572708"/>
              <a:gd name="connsiteY126" fmla="*/ 3128263 h 6858000"/>
              <a:gd name="connsiteX127" fmla="*/ 552091 w 6572708"/>
              <a:gd name="connsiteY127" fmla="*/ 3099818 h 6858000"/>
              <a:gd name="connsiteX128" fmla="*/ 618216 w 6572708"/>
              <a:gd name="connsiteY128" fmla="*/ 2895965 h 6858000"/>
              <a:gd name="connsiteX129" fmla="*/ 724973 w 6572708"/>
              <a:gd name="connsiteY129" fmla="*/ 2755713 h 6858000"/>
              <a:gd name="connsiteX130" fmla="*/ 765538 w 6572708"/>
              <a:gd name="connsiteY130" fmla="*/ 2648081 h 6858000"/>
              <a:gd name="connsiteX131" fmla="*/ 780267 w 6572708"/>
              <a:gd name="connsiteY131" fmla="*/ 2641879 h 6858000"/>
              <a:gd name="connsiteX132" fmla="*/ 790836 w 6572708"/>
              <a:gd name="connsiteY132" fmla="*/ 2632919 h 6858000"/>
              <a:gd name="connsiteX133" fmla="*/ 790328 w 6572708"/>
              <a:gd name="connsiteY133" fmla="*/ 2631229 h 6858000"/>
              <a:gd name="connsiteX134" fmla="*/ 797257 w 6572708"/>
              <a:gd name="connsiteY134" fmla="*/ 2619054 h 6858000"/>
              <a:gd name="connsiteX135" fmla="*/ 802383 w 6572708"/>
              <a:gd name="connsiteY135" fmla="*/ 2617568 h 6858000"/>
              <a:gd name="connsiteX136" fmla="*/ 808267 w 6572708"/>
              <a:gd name="connsiteY136" fmla="*/ 2609586 h 6858000"/>
              <a:gd name="connsiteX137" fmla="*/ 822908 w 6572708"/>
              <a:gd name="connsiteY137" fmla="*/ 2594856 h 6858000"/>
              <a:gd name="connsiteX138" fmla="*/ 822791 w 6572708"/>
              <a:gd name="connsiteY138" fmla="*/ 2591164 h 6858000"/>
              <a:gd name="connsiteX139" fmla="*/ 840423 w 6572708"/>
              <a:gd name="connsiteY139" fmla="*/ 2567492 h 6858000"/>
              <a:gd name="connsiteX140" fmla="*/ 839313 w 6572708"/>
              <a:gd name="connsiteY140" fmla="*/ 2566722 h 6858000"/>
              <a:gd name="connsiteX141" fmla="*/ 838361 w 6572708"/>
              <a:gd name="connsiteY141" fmla="*/ 2558109 h 6858000"/>
              <a:gd name="connsiteX142" fmla="*/ 839637 w 6572708"/>
              <a:gd name="connsiteY142" fmla="*/ 2542662 h 6858000"/>
              <a:gd name="connsiteX143" fmla="*/ 825800 w 6572708"/>
              <a:gd name="connsiteY143" fmla="*/ 2501548 h 6858000"/>
              <a:gd name="connsiteX144" fmla="*/ 844035 w 6572708"/>
              <a:gd name="connsiteY144" fmla="*/ 2476819 h 6858000"/>
              <a:gd name="connsiteX145" fmla="*/ 846972 w 6572708"/>
              <a:gd name="connsiteY145" fmla="*/ 2471590 h 6858000"/>
              <a:gd name="connsiteX146" fmla="*/ 846730 w 6572708"/>
              <a:gd name="connsiteY146" fmla="*/ 2471378 h 6858000"/>
              <a:gd name="connsiteX147" fmla="*/ 849228 w 6572708"/>
              <a:gd name="connsiteY147" fmla="*/ 2465654 h 6858000"/>
              <a:gd name="connsiteX148" fmla="*/ 852330 w 6572708"/>
              <a:gd name="connsiteY148" fmla="*/ 2462052 h 6858000"/>
              <a:gd name="connsiteX149" fmla="*/ 858029 w 6572708"/>
              <a:gd name="connsiteY149" fmla="*/ 2451906 h 6858000"/>
              <a:gd name="connsiteX150" fmla="*/ 857986 w 6572708"/>
              <a:gd name="connsiteY150" fmla="*/ 2447716 h 6858000"/>
              <a:gd name="connsiteX151" fmla="*/ 855075 w 6572708"/>
              <a:gd name="connsiteY151" fmla="*/ 2445047 h 6858000"/>
              <a:gd name="connsiteX152" fmla="*/ 856006 w 6572708"/>
              <a:gd name="connsiteY152" fmla="*/ 2444265 h 6858000"/>
              <a:gd name="connsiteX153" fmla="*/ 856444 w 6572708"/>
              <a:gd name="connsiteY153" fmla="*/ 2421759 h 6858000"/>
              <a:gd name="connsiteX154" fmla="*/ 868981 w 6572708"/>
              <a:gd name="connsiteY154" fmla="*/ 2375200 h 6858000"/>
              <a:gd name="connsiteX155" fmla="*/ 880811 w 6572708"/>
              <a:gd name="connsiteY155" fmla="*/ 2350147 h 6858000"/>
              <a:gd name="connsiteX156" fmla="*/ 908124 w 6572708"/>
              <a:gd name="connsiteY156" fmla="*/ 2279761 h 6858000"/>
              <a:gd name="connsiteX157" fmla="*/ 931678 w 6572708"/>
              <a:gd name="connsiteY157" fmla="*/ 2207772 h 6858000"/>
              <a:gd name="connsiteX158" fmla="*/ 921761 w 6572708"/>
              <a:gd name="connsiteY158" fmla="*/ 2164302 h 6858000"/>
              <a:gd name="connsiteX159" fmla="*/ 923058 w 6572708"/>
              <a:gd name="connsiteY159" fmla="*/ 2160162 h 6858000"/>
              <a:gd name="connsiteX160" fmla="*/ 931663 w 6572708"/>
              <a:gd name="connsiteY160" fmla="*/ 2151458 h 6858000"/>
              <a:gd name="connsiteX161" fmla="*/ 935730 w 6572708"/>
              <a:gd name="connsiteY161" fmla="*/ 2148616 h 6858000"/>
              <a:gd name="connsiteX162" fmla="*/ 939910 w 6572708"/>
              <a:gd name="connsiteY162" fmla="*/ 2143540 h 6858000"/>
              <a:gd name="connsiteX163" fmla="*/ 939746 w 6572708"/>
              <a:gd name="connsiteY163" fmla="*/ 2143278 h 6858000"/>
              <a:gd name="connsiteX164" fmla="*/ 944182 w 6572708"/>
              <a:gd name="connsiteY164" fmla="*/ 2138791 h 6858000"/>
              <a:gd name="connsiteX165" fmla="*/ 969240 w 6572708"/>
              <a:gd name="connsiteY165" fmla="*/ 2118565 h 6858000"/>
              <a:gd name="connsiteX166" fmla="*/ 969333 w 6572708"/>
              <a:gd name="connsiteY166" fmla="*/ 2074914 h 6858000"/>
              <a:gd name="connsiteX167" fmla="*/ 975462 w 6572708"/>
              <a:gd name="connsiteY167" fmla="*/ 2059981 h 6858000"/>
              <a:gd name="connsiteX168" fmla="*/ 977313 w 6572708"/>
              <a:gd name="connsiteY168" fmla="*/ 2051279 h 6858000"/>
              <a:gd name="connsiteX169" fmla="*/ 976512 w 6572708"/>
              <a:gd name="connsiteY169" fmla="*/ 2050269 h 6858000"/>
              <a:gd name="connsiteX170" fmla="*/ 1000665 w 6572708"/>
              <a:gd name="connsiteY170" fmla="*/ 2030946 h 6858000"/>
              <a:gd name="connsiteX171" fmla="*/ 1001735 w 6572708"/>
              <a:gd name="connsiteY171" fmla="*/ 2027284 h 6858000"/>
              <a:gd name="connsiteX172" fmla="*/ 1020214 w 6572708"/>
              <a:gd name="connsiteY172" fmla="*/ 2016095 h 6858000"/>
              <a:gd name="connsiteX173" fmla="*/ 1028302 w 6572708"/>
              <a:gd name="connsiteY173" fmla="*/ 2009567 h 6858000"/>
              <a:gd name="connsiteX174" fmla="*/ 1033598 w 6572708"/>
              <a:gd name="connsiteY174" fmla="*/ 2009267 h 6858000"/>
              <a:gd name="connsiteX175" fmla="*/ 1044008 w 6572708"/>
              <a:gd name="connsiteY175" fmla="*/ 1998844 h 6858000"/>
              <a:gd name="connsiteX176" fmla="*/ 1044069 w 6572708"/>
              <a:gd name="connsiteY176" fmla="*/ 1997063 h 6858000"/>
              <a:gd name="connsiteX177" fmla="*/ 1056878 w 6572708"/>
              <a:gd name="connsiteY177" fmla="*/ 1990634 h 6858000"/>
              <a:gd name="connsiteX178" fmla="*/ 1072722 w 6572708"/>
              <a:gd name="connsiteY178" fmla="*/ 1987868 h 6858000"/>
              <a:gd name="connsiteX179" fmla="*/ 1145252 w 6572708"/>
              <a:gd name="connsiteY179" fmla="*/ 1891028 h 6858000"/>
              <a:gd name="connsiteX180" fmla="*/ 1226890 w 6572708"/>
              <a:gd name="connsiteY180" fmla="*/ 1845992 h 6858000"/>
              <a:gd name="connsiteX181" fmla="*/ 1323685 w 6572708"/>
              <a:gd name="connsiteY181" fmla="*/ 1758717 h 6858000"/>
              <a:gd name="connsiteX182" fmla="*/ 1398273 w 6572708"/>
              <a:gd name="connsiteY182" fmla="*/ 1627389 h 6858000"/>
              <a:gd name="connsiteX183" fmla="*/ 1417786 w 6572708"/>
              <a:gd name="connsiteY183" fmla="*/ 1591233 h 6858000"/>
              <a:gd name="connsiteX184" fmla="*/ 1456144 w 6572708"/>
              <a:gd name="connsiteY184" fmla="*/ 1570271 h 6858000"/>
              <a:gd name="connsiteX185" fmla="*/ 1458351 w 6572708"/>
              <a:gd name="connsiteY185" fmla="*/ 1554550 h 6858000"/>
              <a:gd name="connsiteX186" fmla="*/ 1458500 w 6572708"/>
              <a:gd name="connsiteY186" fmla="*/ 1551719 h 6858000"/>
              <a:gd name="connsiteX187" fmla="*/ 1464150 w 6572708"/>
              <a:gd name="connsiteY187" fmla="*/ 1542986 h 6858000"/>
              <a:gd name="connsiteX188" fmla="*/ 1459426 w 6572708"/>
              <a:gd name="connsiteY188" fmla="*/ 1537283 h 6858000"/>
              <a:gd name="connsiteX189" fmla="*/ 1463401 w 6572708"/>
              <a:gd name="connsiteY189" fmla="*/ 1521818 h 6858000"/>
              <a:gd name="connsiteX190" fmla="*/ 1475565 w 6572708"/>
              <a:gd name="connsiteY190" fmla="*/ 1506648 h 6858000"/>
              <a:gd name="connsiteX191" fmla="*/ 1540362 w 6572708"/>
              <a:gd name="connsiteY191" fmla="*/ 1438265 h 6858000"/>
              <a:gd name="connsiteX192" fmla="*/ 1575141 w 6572708"/>
              <a:gd name="connsiteY192" fmla="*/ 1395238 h 6858000"/>
              <a:gd name="connsiteX193" fmla="*/ 1582090 w 6572708"/>
              <a:gd name="connsiteY193" fmla="*/ 1375575 h 6858000"/>
              <a:gd name="connsiteX194" fmla="*/ 1596005 w 6572708"/>
              <a:gd name="connsiteY194" fmla="*/ 1350347 h 6858000"/>
              <a:gd name="connsiteX195" fmla="*/ 1615711 w 6572708"/>
              <a:gd name="connsiteY195" fmla="*/ 1303251 h 6858000"/>
              <a:gd name="connsiteX196" fmla="*/ 1650622 w 6572708"/>
              <a:gd name="connsiteY196" fmla="*/ 1244447 h 6858000"/>
              <a:gd name="connsiteX197" fmla="*/ 1702792 w 6572708"/>
              <a:gd name="connsiteY197" fmla="*/ 1215797 h 6858000"/>
              <a:gd name="connsiteX198" fmla="*/ 1700885 w 6572708"/>
              <a:gd name="connsiteY198" fmla="*/ 1209814 h 6858000"/>
              <a:gd name="connsiteX199" fmla="*/ 1723848 w 6572708"/>
              <a:gd name="connsiteY199" fmla="*/ 1183123 h 6858000"/>
              <a:gd name="connsiteX200" fmla="*/ 1759968 w 6572708"/>
              <a:gd name="connsiteY200" fmla="*/ 1166871 h 6858000"/>
              <a:gd name="connsiteX201" fmla="*/ 1767742 w 6572708"/>
              <a:gd name="connsiteY201" fmla="*/ 1158484 h 6858000"/>
              <a:gd name="connsiteX202" fmla="*/ 1773870 w 6572708"/>
              <a:gd name="connsiteY202" fmla="*/ 1125979 h 6858000"/>
              <a:gd name="connsiteX203" fmla="*/ 1767392 w 6572708"/>
              <a:gd name="connsiteY203" fmla="*/ 1121685 h 6858000"/>
              <a:gd name="connsiteX204" fmla="*/ 1770175 w 6572708"/>
              <a:gd name="connsiteY204" fmla="*/ 1112182 h 6858000"/>
              <a:gd name="connsiteX205" fmla="*/ 1769418 w 6572708"/>
              <a:gd name="connsiteY205" fmla="*/ 1109483 h 6858000"/>
              <a:gd name="connsiteX206" fmla="*/ 1766580 w 6572708"/>
              <a:gd name="connsiteY206" fmla="*/ 1094184 h 6858000"/>
              <a:gd name="connsiteX207" fmla="*/ 1797677 w 6572708"/>
              <a:gd name="connsiteY207" fmla="*/ 1065740 h 6858000"/>
              <a:gd name="connsiteX208" fmla="*/ 1805371 w 6572708"/>
              <a:gd name="connsiteY208" fmla="*/ 1027273 h 6858000"/>
              <a:gd name="connsiteX209" fmla="*/ 1882128 w 6572708"/>
              <a:gd name="connsiteY209" fmla="*/ 887059 h 6858000"/>
              <a:gd name="connsiteX210" fmla="*/ 1922110 w 6572708"/>
              <a:gd name="connsiteY210" fmla="*/ 824781 h 6858000"/>
              <a:gd name="connsiteX211" fmla="*/ 1970558 w 6572708"/>
              <a:gd name="connsiteY211" fmla="*/ 721635 h 6858000"/>
              <a:gd name="connsiteX212" fmla="*/ 1974257 w 6572708"/>
              <a:gd name="connsiteY212" fmla="*/ 713733 h 6858000"/>
              <a:gd name="connsiteX213" fmla="*/ 1971701 w 6572708"/>
              <a:gd name="connsiteY213" fmla="*/ 704563 h 6858000"/>
              <a:gd name="connsiteX214" fmla="*/ 1966819 w 6572708"/>
              <a:gd name="connsiteY214" fmla="*/ 628924 h 6858000"/>
              <a:gd name="connsiteX215" fmla="*/ 1956004 w 6572708"/>
              <a:gd name="connsiteY215" fmla="*/ 621102 h 6858000"/>
              <a:gd name="connsiteX216" fmla="*/ 1948613 w 6572708"/>
              <a:gd name="connsiteY216" fmla="*/ 609156 h 6858000"/>
              <a:gd name="connsiteX217" fmla="*/ 1949145 w 6572708"/>
              <a:gd name="connsiteY217" fmla="*/ 606753 h 6858000"/>
              <a:gd name="connsiteX218" fmla="*/ 1944819 w 6572708"/>
              <a:gd name="connsiteY218" fmla="*/ 590072 h 6858000"/>
              <a:gd name="connsiteX219" fmla="*/ 1941001 w 6572708"/>
              <a:gd name="connsiteY219" fmla="*/ 588296 h 6858000"/>
              <a:gd name="connsiteX220" fmla="*/ 1937134 w 6572708"/>
              <a:gd name="connsiteY220" fmla="*/ 577443 h 6858000"/>
              <a:gd name="connsiteX221" fmla="*/ 1927092 w 6572708"/>
              <a:gd name="connsiteY221" fmla="*/ 557642 h 6858000"/>
              <a:gd name="connsiteX222" fmla="*/ 1927484 w 6572708"/>
              <a:gd name="connsiteY222" fmla="*/ 552451 h 6858000"/>
              <a:gd name="connsiteX223" fmla="*/ 1915874 w 6572708"/>
              <a:gd name="connsiteY223" fmla="*/ 520271 h 6858000"/>
              <a:gd name="connsiteX224" fmla="*/ 1916793 w 6572708"/>
              <a:gd name="connsiteY224" fmla="*/ 519123 h 6858000"/>
              <a:gd name="connsiteX225" fmla="*/ 1918236 w 6572708"/>
              <a:gd name="connsiteY225" fmla="*/ 506970 h 6858000"/>
              <a:gd name="connsiteX226" fmla="*/ 1918529 w 6572708"/>
              <a:gd name="connsiteY226" fmla="*/ 485354 h 6858000"/>
              <a:gd name="connsiteX227" fmla="*/ 1932556 w 6572708"/>
              <a:gd name="connsiteY227" fmla="*/ 426779 h 6858000"/>
              <a:gd name="connsiteX228" fmla="*/ 1920572 w 6572708"/>
              <a:gd name="connsiteY228" fmla="*/ 393150 h 6858000"/>
              <a:gd name="connsiteX229" fmla="*/ 1918744 w 6572708"/>
              <a:gd name="connsiteY229" fmla="*/ 385981 h 6858000"/>
              <a:gd name="connsiteX230" fmla="*/ 1918949 w 6572708"/>
              <a:gd name="connsiteY230" fmla="*/ 385674 h 6858000"/>
              <a:gd name="connsiteX231" fmla="*/ 1917499 w 6572708"/>
              <a:gd name="connsiteY231" fmla="*/ 377782 h 6858000"/>
              <a:gd name="connsiteX232" fmla="*/ 1915412 w 6572708"/>
              <a:gd name="connsiteY232" fmla="*/ 372914 h 6858000"/>
              <a:gd name="connsiteX233" fmla="*/ 1911865 w 6572708"/>
              <a:gd name="connsiteY233" fmla="*/ 359009 h 6858000"/>
              <a:gd name="connsiteX234" fmla="*/ 1912244 w 6572708"/>
              <a:gd name="connsiteY234" fmla="*/ 353121 h 6858000"/>
              <a:gd name="connsiteX235" fmla="*/ 1933610 w 6572708"/>
              <a:gd name="connsiteY235" fmla="*/ 297387 h 6858000"/>
              <a:gd name="connsiteX236" fmla="*/ 1939454 w 6572708"/>
              <a:gd name="connsiteY236" fmla="*/ 194719 h 6858000"/>
              <a:gd name="connsiteX237" fmla="*/ 1942001 w 6572708"/>
              <a:gd name="connsiteY237" fmla="*/ 93227 h 6858000"/>
              <a:gd name="connsiteX238" fmla="*/ 1941351 w 6572708"/>
              <a:gd name="connsiteY238" fmla="*/ 56555 h 6858000"/>
              <a:gd name="connsiteX239" fmla="*/ 1950955 w 6572708"/>
              <a:gd name="connsiteY239" fmla="*/ 5312 h 6858000"/>
              <a:gd name="connsiteX240" fmla="*/ 1949546 w 6572708"/>
              <a:gd name="connsiteY240"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31678 w 6572708"/>
              <a:gd name="connsiteY156" fmla="*/ 2207772 h 6858000"/>
              <a:gd name="connsiteX157" fmla="*/ 921761 w 6572708"/>
              <a:gd name="connsiteY157" fmla="*/ 2164302 h 6858000"/>
              <a:gd name="connsiteX158" fmla="*/ 923058 w 6572708"/>
              <a:gd name="connsiteY158" fmla="*/ 2160162 h 6858000"/>
              <a:gd name="connsiteX159" fmla="*/ 931663 w 6572708"/>
              <a:gd name="connsiteY159" fmla="*/ 2151458 h 6858000"/>
              <a:gd name="connsiteX160" fmla="*/ 935730 w 6572708"/>
              <a:gd name="connsiteY160" fmla="*/ 2148616 h 6858000"/>
              <a:gd name="connsiteX161" fmla="*/ 939910 w 6572708"/>
              <a:gd name="connsiteY161" fmla="*/ 2143540 h 6858000"/>
              <a:gd name="connsiteX162" fmla="*/ 939746 w 6572708"/>
              <a:gd name="connsiteY162" fmla="*/ 2143278 h 6858000"/>
              <a:gd name="connsiteX163" fmla="*/ 944182 w 6572708"/>
              <a:gd name="connsiteY163" fmla="*/ 2138791 h 6858000"/>
              <a:gd name="connsiteX164" fmla="*/ 969240 w 6572708"/>
              <a:gd name="connsiteY164" fmla="*/ 2118565 h 6858000"/>
              <a:gd name="connsiteX165" fmla="*/ 969333 w 6572708"/>
              <a:gd name="connsiteY165" fmla="*/ 2074914 h 6858000"/>
              <a:gd name="connsiteX166" fmla="*/ 975462 w 6572708"/>
              <a:gd name="connsiteY166" fmla="*/ 2059981 h 6858000"/>
              <a:gd name="connsiteX167" fmla="*/ 977313 w 6572708"/>
              <a:gd name="connsiteY167" fmla="*/ 2051279 h 6858000"/>
              <a:gd name="connsiteX168" fmla="*/ 976512 w 6572708"/>
              <a:gd name="connsiteY168" fmla="*/ 2050269 h 6858000"/>
              <a:gd name="connsiteX169" fmla="*/ 1000665 w 6572708"/>
              <a:gd name="connsiteY169" fmla="*/ 2030946 h 6858000"/>
              <a:gd name="connsiteX170" fmla="*/ 1001735 w 6572708"/>
              <a:gd name="connsiteY170" fmla="*/ 2027284 h 6858000"/>
              <a:gd name="connsiteX171" fmla="*/ 1020214 w 6572708"/>
              <a:gd name="connsiteY171" fmla="*/ 2016095 h 6858000"/>
              <a:gd name="connsiteX172" fmla="*/ 1028302 w 6572708"/>
              <a:gd name="connsiteY172" fmla="*/ 2009567 h 6858000"/>
              <a:gd name="connsiteX173" fmla="*/ 1033598 w 6572708"/>
              <a:gd name="connsiteY173" fmla="*/ 2009267 h 6858000"/>
              <a:gd name="connsiteX174" fmla="*/ 1044008 w 6572708"/>
              <a:gd name="connsiteY174" fmla="*/ 1998844 h 6858000"/>
              <a:gd name="connsiteX175" fmla="*/ 1044069 w 6572708"/>
              <a:gd name="connsiteY175" fmla="*/ 1997063 h 6858000"/>
              <a:gd name="connsiteX176" fmla="*/ 1056878 w 6572708"/>
              <a:gd name="connsiteY176" fmla="*/ 1990634 h 6858000"/>
              <a:gd name="connsiteX177" fmla="*/ 1072722 w 6572708"/>
              <a:gd name="connsiteY177" fmla="*/ 1987868 h 6858000"/>
              <a:gd name="connsiteX178" fmla="*/ 1145252 w 6572708"/>
              <a:gd name="connsiteY178" fmla="*/ 1891028 h 6858000"/>
              <a:gd name="connsiteX179" fmla="*/ 1226890 w 6572708"/>
              <a:gd name="connsiteY179" fmla="*/ 1845992 h 6858000"/>
              <a:gd name="connsiteX180" fmla="*/ 1323685 w 6572708"/>
              <a:gd name="connsiteY180" fmla="*/ 1758717 h 6858000"/>
              <a:gd name="connsiteX181" fmla="*/ 1398273 w 6572708"/>
              <a:gd name="connsiteY181" fmla="*/ 1627389 h 6858000"/>
              <a:gd name="connsiteX182" fmla="*/ 1417786 w 6572708"/>
              <a:gd name="connsiteY182" fmla="*/ 1591233 h 6858000"/>
              <a:gd name="connsiteX183" fmla="*/ 1456144 w 6572708"/>
              <a:gd name="connsiteY183" fmla="*/ 1570271 h 6858000"/>
              <a:gd name="connsiteX184" fmla="*/ 1458351 w 6572708"/>
              <a:gd name="connsiteY184" fmla="*/ 1554550 h 6858000"/>
              <a:gd name="connsiteX185" fmla="*/ 1458500 w 6572708"/>
              <a:gd name="connsiteY185" fmla="*/ 1551719 h 6858000"/>
              <a:gd name="connsiteX186" fmla="*/ 1464150 w 6572708"/>
              <a:gd name="connsiteY186" fmla="*/ 1542986 h 6858000"/>
              <a:gd name="connsiteX187" fmla="*/ 1459426 w 6572708"/>
              <a:gd name="connsiteY187" fmla="*/ 1537283 h 6858000"/>
              <a:gd name="connsiteX188" fmla="*/ 1463401 w 6572708"/>
              <a:gd name="connsiteY188" fmla="*/ 1521818 h 6858000"/>
              <a:gd name="connsiteX189" fmla="*/ 1475565 w 6572708"/>
              <a:gd name="connsiteY189" fmla="*/ 1506648 h 6858000"/>
              <a:gd name="connsiteX190" fmla="*/ 1540362 w 6572708"/>
              <a:gd name="connsiteY190" fmla="*/ 1438265 h 6858000"/>
              <a:gd name="connsiteX191" fmla="*/ 1575141 w 6572708"/>
              <a:gd name="connsiteY191" fmla="*/ 1395238 h 6858000"/>
              <a:gd name="connsiteX192" fmla="*/ 1582090 w 6572708"/>
              <a:gd name="connsiteY192" fmla="*/ 1375575 h 6858000"/>
              <a:gd name="connsiteX193" fmla="*/ 1596005 w 6572708"/>
              <a:gd name="connsiteY193" fmla="*/ 1350347 h 6858000"/>
              <a:gd name="connsiteX194" fmla="*/ 1615711 w 6572708"/>
              <a:gd name="connsiteY194" fmla="*/ 1303251 h 6858000"/>
              <a:gd name="connsiteX195" fmla="*/ 1650622 w 6572708"/>
              <a:gd name="connsiteY195" fmla="*/ 1244447 h 6858000"/>
              <a:gd name="connsiteX196" fmla="*/ 1702792 w 6572708"/>
              <a:gd name="connsiteY196" fmla="*/ 1215797 h 6858000"/>
              <a:gd name="connsiteX197" fmla="*/ 1700885 w 6572708"/>
              <a:gd name="connsiteY197" fmla="*/ 1209814 h 6858000"/>
              <a:gd name="connsiteX198" fmla="*/ 1723848 w 6572708"/>
              <a:gd name="connsiteY198" fmla="*/ 1183123 h 6858000"/>
              <a:gd name="connsiteX199" fmla="*/ 1759968 w 6572708"/>
              <a:gd name="connsiteY199" fmla="*/ 1166871 h 6858000"/>
              <a:gd name="connsiteX200" fmla="*/ 1767742 w 6572708"/>
              <a:gd name="connsiteY200" fmla="*/ 1158484 h 6858000"/>
              <a:gd name="connsiteX201" fmla="*/ 1773870 w 6572708"/>
              <a:gd name="connsiteY201" fmla="*/ 1125979 h 6858000"/>
              <a:gd name="connsiteX202" fmla="*/ 1767392 w 6572708"/>
              <a:gd name="connsiteY202" fmla="*/ 1121685 h 6858000"/>
              <a:gd name="connsiteX203" fmla="*/ 1770175 w 6572708"/>
              <a:gd name="connsiteY203" fmla="*/ 1112182 h 6858000"/>
              <a:gd name="connsiteX204" fmla="*/ 1769418 w 6572708"/>
              <a:gd name="connsiteY204" fmla="*/ 1109483 h 6858000"/>
              <a:gd name="connsiteX205" fmla="*/ 1766580 w 6572708"/>
              <a:gd name="connsiteY205" fmla="*/ 1094184 h 6858000"/>
              <a:gd name="connsiteX206" fmla="*/ 1797677 w 6572708"/>
              <a:gd name="connsiteY206" fmla="*/ 1065740 h 6858000"/>
              <a:gd name="connsiteX207" fmla="*/ 1805371 w 6572708"/>
              <a:gd name="connsiteY207" fmla="*/ 1027273 h 6858000"/>
              <a:gd name="connsiteX208" fmla="*/ 1882128 w 6572708"/>
              <a:gd name="connsiteY208" fmla="*/ 887059 h 6858000"/>
              <a:gd name="connsiteX209" fmla="*/ 1922110 w 6572708"/>
              <a:gd name="connsiteY209" fmla="*/ 824781 h 6858000"/>
              <a:gd name="connsiteX210" fmla="*/ 1970558 w 6572708"/>
              <a:gd name="connsiteY210" fmla="*/ 721635 h 6858000"/>
              <a:gd name="connsiteX211" fmla="*/ 1974257 w 6572708"/>
              <a:gd name="connsiteY211" fmla="*/ 713733 h 6858000"/>
              <a:gd name="connsiteX212" fmla="*/ 1971701 w 6572708"/>
              <a:gd name="connsiteY212" fmla="*/ 704563 h 6858000"/>
              <a:gd name="connsiteX213" fmla="*/ 1966819 w 6572708"/>
              <a:gd name="connsiteY213" fmla="*/ 628924 h 6858000"/>
              <a:gd name="connsiteX214" fmla="*/ 1956004 w 6572708"/>
              <a:gd name="connsiteY214" fmla="*/ 621102 h 6858000"/>
              <a:gd name="connsiteX215" fmla="*/ 1948613 w 6572708"/>
              <a:gd name="connsiteY215" fmla="*/ 609156 h 6858000"/>
              <a:gd name="connsiteX216" fmla="*/ 1949145 w 6572708"/>
              <a:gd name="connsiteY216" fmla="*/ 606753 h 6858000"/>
              <a:gd name="connsiteX217" fmla="*/ 1944819 w 6572708"/>
              <a:gd name="connsiteY217" fmla="*/ 590072 h 6858000"/>
              <a:gd name="connsiteX218" fmla="*/ 1941001 w 6572708"/>
              <a:gd name="connsiteY218" fmla="*/ 588296 h 6858000"/>
              <a:gd name="connsiteX219" fmla="*/ 1937134 w 6572708"/>
              <a:gd name="connsiteY219" fmla="*/ 577443 h 6858000"/>
              <a:gd name="connsiteX220" fmla="*/ 1927092 w 6572708"/>
              <a:gd name="connsiteY220" fmla="*/ 557642 h 6858000"/>
              <a:gd name="connsiteX221" fmla="*/ 1927484 w 6572708"/>
              <a:gd name="connsiteY221" fmla="*/ 552451 h 6858000"/>
              <a:gd name="connsiteX222" fmla="*/ 1915874 w 6572708"/>
              <a:gd name="connsiteY222" fmla="*/ 520271 h 6858000"/>
              <a:gd name="connsiteX223" fmla="*/ 1916793 w 6572708"/>
              <a:gd name="connsiteY223" fmla="*/ 519123 h 6858000"/>
              <a:gd name="connsiteX224" fmla="*/ 1918236 w 6572708"/>
              <a:gd name="connsiteY224" fmla="*/ 506970 h 6858000"/>
              <a:gd name="connsiteX225" fmla="*/ 1918529 w 6572708"/>
              <a:gd name="connsiteY225" fmla="*/ 485354 h 6858000"/>
              <a:gd name="connsiteX226" fmla="*/ 1932556 w 6572708"/>
              <a:gd name="connsiteY226" fmla="*/ 426779 h 6858000"/>
              <a:gd name="connsiteX227" fmla="*/ 1920572 w 6572708"/>
              <a:gd name="connsiteY227" fmla="*/ 393150 h 6858000"/>
              <a:gd name="connsiteX228" fmla="*/ 1918744 w 6572708"/>
              <a:gd name="connsiteY228" fmla="*/ 385981 h 6858000"/>
              <a:gd name="connsiteX229" fmla="*/ 1918949 w 6572708"/>
              <a:gd name="connsiteY229" fmla="*/ 385674 h 6858000"/>
              <a:gd name="connsiteX230" fmla="*/ 1917499 w 6572708"/>
              <a:gd name="connsiteY230" fmla="*/ 377782 h 6858000"/>
              <a:gd name="connsiteX231" fmla="*/ 1915412 w 6572708"/>
              <a:gd name="connsiteY231" fmla="*/ 372914 h 6858000"/>
              <a:gd name="connsiteX232" fmla="*/ 1911865 w 6572708"/>
              <a:gd name="connsiteY232" fmla="*/ 359009 h 6858000"/>
              <a:gd name="connsiteX233" fmla="*/ 1912244 w 6572708"/>
              <a:gd name="connsiteY233" fmla="*/ 353121 h 6858000"/>
              <a:gd name="connsiteX234" fmla="*/ 1933610 w 6572708"/>
              <a:gd name="connsiteY234" fmla="*/ 297387 h 6858000"/>
              <a:gd name="connsiteX235" fmla="*/ 1939454 w 6572708"/>
              <a:gd name="connsiteY235" fmla="*/ 194719 h 6858000"/>
              <a:gd name="connsiteX236" fmla="*/ 1942001 w 6572708"/>
              <a:gd name="connsiteY236" fmla="*/ 93227 h 6858000"/>
              <a:gd name="connsiteX237" fmla="*/ 1941351 w 6572708"/>
              <a:gd name="connsiteY237" fmla="*/ 56555 h 6858000"/>
              <a:gd name="connsiteX238" fmla="*/ 1950955 w 6572708"/>
              <a:gd name="connsiteY238" fmla="*/ 5312 h 6858000"/>
              <a:gd name="connsiteX239" fmla="*/ 1949546 w 6572708"/>
              <a:gd name="connsiteY239"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31678 w 6572708"/>
              <a:gd name="connsiteY156" fmla="*/ 2207772 h 6858000"/>
              <a:gd name="connsiteX157" fmla="*/ 921761 w 6572708"/>
              <a:gd name="connsiteY157" fmla="*/ 2164302 h 6858000"/>
              <a:gd name="connsiteX158" fmla="*/ 923058 w 6572708"/>
              <a:gd name="connsiteY158" fmla="*/ 2160162 h 6858000"/>
              <a:gd name="connsiteX159" fmla="*/ 931663 w 6572708"/>
              <a:gd name="connsiteY159" fmla="*/ 2151458 h 6858000"/>
              <a:gd name="connsiteX160" fmla="*/ 935730 w 6572708"/>
              <a:gd name="connsiteY160" fmla="*/ 2148616 h 6858000"/>
              <a:gd name="connsiteX161" fmla="*/ 939910 w 6572708"/>
              <a:gd name="connsiteY161" fmla="*/ 2143540 h 6858000"/>
              <a:gd name="connsiteX162" fmla="*/ 939746 w 6572708"/>
              <a:gd name="connsiteY162" fmla="*/ 2143278 h 6858000"/>
              <a:gd name="connsiteX163" fmla="*/ 944182 w 6572708"/>
              <a:gd name="connsiteY163" fmla="*/ 2138791 h 6858000"/>
              <a:gd name="connsiteX164" fmla="*/ 969240 w 6572708"/>
              <a:gd name="connsiteY164" fmla="*/ 2118565 h 6858000"/>
              <a:gd name="connsiteX165" fmla="*/ 969333 w 6572708"/>
              <a:gd name="connsiteY165" fmla="*/ 2074914 h 6858000"/>
              <a:gd name="connsiteX166" fmla="*/ 975462 w 6572708"/>
              <a:gd name="connsiteY166" fmla="*/ 2059981 h 6858000"/>
              <a:gd name="connsiteX167" fmla="*/ 977313 w 6572708"/>
              <a:gd name="connsiteY167" fmla="*/ 2051279 h 6858000"/>
              <a:gd name="connsiteX168" fmla="*/ 976512 w 6572708"/>
              <a:gd name="connsiteY168" fmla="*/ 2050269 h 6858000"/>
              <a:gd name="connsiteX169" fmla="*/ 1000665 w 6572708"/>
              <a:gd name="connsiteY169" fmla="*/ 2030946 h 6858000"/>
              <a:gd name="connsiteX170" fmla="*/ 1001735 w 6572708"/>
              <a:gd name="connsiteY170" fmla="*/ 2027284 h 6858000"/>
              <a:gd name="connsiteX171" fmla="*/ 1020214 w 6572708"/>
              <a:gd name="connsiteY171" fmla="*/ 2016095 h 6858000"/>
              <a:gd name="connsiteX172" fmla="*/ 1028302 w 6572708"/>
              <a:gd name="connsiteY172" fmla="*/ 2009567 h 6858000"/>
              <a:gd name="connsiteX173" fmla="*/ 1033598 w 6572708"/>
              <a:gd name="connsiteY173" fmla="*/ 2009267 h 6858000"/>
              <a:gd name="connsiteX174" fmla="*/ 1044008 w 6572708"/>
              <a:gd name="connsiteY174" fmla="*/ 1998844 h 6858000"/>
              <a:gd name="connsiteX175" fmla="*/ 1044069 w 6572708"/>
              <a:gd name="connsiteY175" fmla="*/ 1997063 h 6858000"/>
              <a:gd name="connsiteX176" fmla="*/ 1056878 w 6572708"/>
              <a:gd name="connsiteY176" fmla="*/ 1990634 h 6858000"/>
              <a:gd name="connsiteX177" fmla="*/ 1072722 w 6572708"/>
              <a:gd name="connsiteY177" fmla="*/ 1987868 h 6858000"/>
              <a:gd name="connsiteX178" fmla="*/ 1145252 w 6572708"/>
              <a:gd name="connsiteY178" fmla="*/ 1891028 h 6858000"/>
              <a:gd name="connsiteX179" fmla="*/ 1226890 w 6572708"/>
              <a:gd name="connsiteY179" fmla="*/ 1845992 h 6858000"/>
              <a:gd name="connsiteX180" fmla="*/ 1323685 w 6572708"/>
              <a:gd name="connsiteY180" fmla="*/ 1758717 h 6858000"/>
              <a:gd name="connsiteX181" fmla="*/ 1398273 w 6572708"/>
              <a:gd name="connsiteY181" fmla="*/ 1627389 h 6858000"/>
              <a:gd name="connsiteX182" fmla="*/ 1417786 w 6572708"/>
              <a:gd name="connsiteY182" fmla="*/ 1591233 h 6858000"/>
              <a:gd name="connsiteX183" fmla="*/ 1456144 w 6572708"/>
              <a:gd name="connsiteY183" fmla="*/ 1570271 h 6858000"/>
              <a:gd name="connsiteX184" fmla="*/ 1458351 w 6572708"/>
              <a:gd name="connsiteY184" fmla="*/ 1554550 h 6858000"/>
              <a:gd name="connsiteX185" fmla="*/ 1458500 w 6572708"/>
              <a:gd name="connsiteY185" fmla="*/ 1551719 h 6858000"/>
              <a:gd name="connsiteX186" fmla="*/ 1464150 w 6572708"/>
              <a:gd name="connsiteY186" fmla="*/ 1542986 h 6858000"/>
              <a:gd name="connsiteX187" fmla="*/ 1459426 w 6572708"/>
              <a:gd name="connsiteY187" fmla="*/ 1537283 h 6858000"/>
              <a:gd name="connsiteX188" fmla="*/ 1463401 w 6572708"/>
              <a:gd name="connsiteY188" fmla="*/ 1521818 h 6858000"/>
              <a:gd name="connsiteX189" fmla="*/ 1475565 w 6572708"/>
              <a:gd name="connsiteY189" fmla="*/ 1506648 h 6858000"/>
              <a:gd name="connsiteX190" fmla="*/ 1540362 w 6572708"/>
              <a:gd name="connsiteY190" fmla="*/ 1438265 h 6858000"/>
              <a:gd name="connsiteX191" fmla="*/ 1575141 w 6572708"/>
              <a:gd name="connsiteY191" fmla="*/ 1395238 h 6858000"/>
              <a:gd name="connsiteX192" fmla="*/ 1582090 w 6572708"/>
              <a:gd name="connsiteY192" fmla="*/ 1375575 h 6858000"/>
              <a:gd name="connsiteX193" fmla="*/ 1596005 w 6572708"/>
              <a:gd name="connsiteY193" fmla="*/ 1350347 h 6858000"/>
              <a:gd name="connsiteX194" fmla="*/ 1615711 w 6572708"/>
              <a:gd name="connsiteY194" fmla="*/ 1303251 h 6858000"/>
              <a:gd name="connsiteX195" fmla="*/ 1650622 w 6572708"/>
              <a:gd name="connsiteY195" fmla="*/ 1244447 h 6858000"/>
              <a:gd name="connsiteX196" fmla="*/ 1702792 w 6572708"/>
              <a:gd name="connsiteY196" fmla="*/ 1215797 h 6858000"/>
              <a:gd name="connsiteX197" fmla="*/ 1700885 w 6572708"/>
              <a:gd name="connsiteY197" fmla="*/ 1209814 h 6858000"/>
              <a:gd name="connsiteX198" fmla="*/ 1723848 w 6572708"/>
              <a:gd name="connsiteY198" fmla="*/ 1183123 h 6858000"/>
              <a:gd name="connsiteX199" fmla="*/ 1759968 w 6572708"/>
              <a:gd name="connsiteY199" fmla="*/ 1166871 h 6858000"/>
              <a:gd name="connsiteX200" fmla="*/ 1767742 w 6572708"/>
              <a:gd name="connsiteY200" fmla="*/ 1158484 h 6858000"/>
              <a:gd name="connsiteX201" fmla="*/ 1773870 w 6572708"/>
              <a:gd name="connsiteY201" fmla="*/ 1125979 h 6858000"/>
              <a:gd name="connsiteX202" fmla="*/ 1767392 w 6572708"/>
              <a:gd name="connsiteY202" fmla="*/ 1121685 h 6858000"/>
              <a:gd name="connsiteX203" fmla="*/ 1770175 w 6572708"/>
              <a:gd name="connsiteY203" fmla="*/ 1112182 h 6858000"/>
              <a:gd name="connsiteX204" fmla="*/ 1769418 w 6572708"/>
              <a:gd name="connsiteY204" fmla="*/ 1109483 h 6858000"/>
              <a:gd name="connsiteX205" fmla="*/ 1766580 w 6572708"/>
              <a:gd name="connsiteY205" fmla="*/ 1094184 h 6858000"/>
              <a:gd name="connsiteX206" fmla="*/ 1797677 w 6572708"/>
              <a:gd name="connsiteY206" fmla="*/ 1065740 h 6858000"/>
              <a:gd name="connsiteX207" fmla="*/ 1805371 w 6572708"/>
              <a:gd name="connsiteY207" fmla="*/ 1027273 h 6858000"/>
              <a:gd name="connsiteX208" fmla="*/ 1922110 w 6572708"/>
              <a:gd name="connsiteY208" fmla="*/ 824781 h 6858000"/>
              <a:gd name="connsiteX209" fmla="*/ 1970558 w 6572708"/>
              <a:gd name="connsiteY209" fmla="*/ 721635 h 6858000"/>
              <a:gd name="connsiteX210" fmla="*/ 1974257 w 6572708"/>
              <a:gd name="connsiteY210" fmla="*/ 713733 h 6858000"/>
              <a:gd name="connsiteX211" fmla="*/ 1971701 w 6572708"/>
              <a:gd name="connsiteY211" fmla="*/ 704563 h 6858000"/>
              <a:gd name="connsiteX212" fmla="*/ 1966819 w 6572708"/>
              <a:gd name="connsiteY212" fmla="*/ 628924 h 6858000"/>
              <a:gd name="connsiteX213" fmla="*/ 1956004 w 6572708"/>
              <a:gd name="connsiteY213" fmla="*/ 621102 h 6858000"/>
              <a:gd name="connsiteX214" fmla="*/ 1948613 w 6572708"/>
              <a:gd name="connsiteY214" fmla="*/ 609156 h 6858000"/>
              <a:gd name="connsiteX215" fmla="*/ 1949145 w 6572708"/>
              <a:gd name="connsiteY215" fmla="*/ 606753 h 6858000"/>
              <a:gd name="connsiteX216" fmla="*/ 1944819 w 6572708"/>
              <a:gd name="connsiteY216" fmla="*/ 590072 h 6858000"/>
              <a:gd name="connsiteX217" fmla="*/ 1941001 w 6572708"/>
              <a:gd name="connsiteY217" fmla="*/ 588296 h 6858000"/>
              <a:gd name="connsiteX218" fmla="*/ 1937134 w 6572708"/>
              <a:gd name="connsiteY218" fmla="*/ 577443 h 6858000"/>
              <a:gd name="connsiteX219" fmla="*/ 1927092 w 6572708"/>
              <a:gd name="connsiteY219" fmla="*/ 557642 h 6858000"/>
              <a:gd name="connsiteX220" fmla="*/ 1927484 w 6572708"/>
              <a:gd name="connsiteY220" fmla="*/ 552451 h 6858000"/>
              <a:gd name="connsiteX221" fmla="*/ 1915874 w 6572708"/>
              <a:gd name="connsiteY221" fmla="*/ 520271 h 6858000"/>
              <a:gd name="connsiteX222" fmla="*/ 1916793 w 6572708"/>
              <a:gd name="connsiteY222" fmla="*/ 519123 h 6858000"/>
              <a:gd name="connsiteX223" fmla="*/ 1918236 w 6572708"/>
              <a:gd name="connsiteY223" fmla="*/ 506970 h 6858000"/>
              <a:gd name="connsiteX224" fmla="*/ 1918529 w 6572708"/>
              <a:gd name="connsiteY224" fmla="*/ 485354 h 6858000"/>
              <a:gd name="connsiteX225" fmla="*/ 1932556 w 6572708"/>
              <a:gd name="connsiteY225" fmla="*/ 426779 h 6858000"/>
              <a:gd name="connsiteX226" fmla="*/ 1920572 w 6572708"/>
              <a:gd name="connsiteY226" fmla="*/ 393150 h 6858000"/>
              <a:gd name="connsiteX227" fmla="*/ 1918744 w 6572708"/>
              <a:gd name="connsiteY227" fmla="*/ 385981 h 6858000"/>
              <a:gd name="connsiteX228" fmla="*/ 1918949 w 6572708"/>
              <a:gd name="connsiteY228" fmla="*/ 385674 h 6858000"/>
              <a:gd name="connsiteX229" fmla="*/ 1917499 w 6572708"/>
              <a:gd name="connsiteY229" fmla="*/ 377782 h 6858000"/>
              <a:gd name="connsiteX230" fmla="*/ 1915412 w 6572708"/>
              <a:gd name="connsiteY230" fmla="*/ 372914 h 6858000"/>
              <a:gd name="connsiteX231" fmla="*/ 1911865 w 6572708"/>
              <a:gd name="connsiteY231" fmla="*/ 359009 h 6858000"/>
              <a:gd name="connsiteX232" fmla="*/ 1912244 w 6572708"/>
              <a:gd name="connsiteY232" fmla="*/ 353121 h 6858000"/>
              <a:gd name="connsiteX233" fmla="*/ 1933610 w 6572708"/>
              <a:gd name="connsiteY233" fmla="*/ 297387 h 6858000"/>
              <a:gd name="connsiteX234" fmla="*/ 1939454 w 6572708"/>
              <a:gd name="connsiteY234" fmla="*/ 194719 h 6858000"/>
              <a:gd name="connsiteX235" fmla="*/ 1942001 w 6572708"/>
              <a:gd name="connsiteY235" fmla="*/ 93227 h 6858000"/>
              <a:gd name="connsiteX236" fmla="*/ 1941351 w 6572708"/>
              <a:gd name="connsiteY236" fmla="*/ 56555 h 6858000"/>
              <a:gd name="connsiteX237" fmla="*/ 1950955 w 6572708"/>
              <a:gd name="connsiteY237" fmla="*/ 5312 h 6858000"/>
              <a:gd name="connsiteX238" fmla="*/ 1949546 w 6572708"/>
              <a:gd name="connsiteY238"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31678 w 6572708"/>
              <a:gd name="connsiteY156" fmla="*/ 2207772 h 6858000"/>
              <a:gd name="connsiteX157" fmla="*/ 921761 w 6572708"/>
              <a:gd name="connsiteY157" fmla="*/ 2164302 h 6858000"/>
              <a:gd name="connsiteX158" fmla="*/ 923058 w 6572708"/>
              <a:gd name="connsiteY158" fmla="*/ 2160162 h 6858000"/>
              <a:gd name="connsiteX159" fmla="*/ 931663 w 6572708"/>
              <a:gd name="connsiteY159" fmla="*/ 2151458 h 6858000"/>
              <a:gd name="connsiteX160" fmla="*/ 935730 w 6572708"/>
              <a:gd name="connsiteY160" fmla="*/ 2148616 h 6858000"/>
              <a:gd name="connsiteX161" fmla="*/ 939910 w 6572708"/>
              <a:gd name="connsiteY161" fmla="*/ 2143540 h 6858000"/>
              <a:gd name="connsiteX162" fmla="*/ 939746 w 6572708"/>
              <a:gd name="connsiteY162" fmla="*/ 2143278 h 6858000"/>
              <a:gd name="connsiteX163" fmla="*/ 944182 w 6572708"/>
              <a:gd name="connsiteY163" fmla="*/ 2138791 h 6858000"/>
              <a:gd name="connsiteX164" fmla="*/ 969240 w 6572708"/>
              <a:gd name="connsiteY164" fmla="*/ 2118565 h 6858000"/>
              <a:gd name="connsiteX165" fmla="*/ 969333 w 6572708"/>
              <a:gd name="connsiteY165" fmla="*/ 2074914 h 6858000"/>
              <a:gd name="connsiteX166" fmla="*/ 975462 w 6572708"/>
              <a:gd name="connsiteY166" fmla="*/ 2059981 h 6858000"/>
              <a:gd name="connsiteX167" fmla="*/ 977313 w 6572708"/>
              <a:gd name="connsiteY167" fmla="*/ 2051279 h 6858000"/>
              <a:gd name="connsiteX168" fmla="*/ 976512 w 6572708"/>
              <a:gd name="connsiteY168" fmla="*/ 2050269 h 6858000"/>
              <a:gd name="connsiteX169" fmla="*/ 1000665 w 6572708"/>
              <a:gd name="connsiteY169" fmla="*/ 2030946 h 6858000"/>
              <a:gd name="connsiteX170" fmla="*/ 1001735 w 6572708"/>
              <a:gd name="connsiteY170" fmla="*/ 2027284 h 6858000"/>
              <a:gd name="connsiteX171" fmla="*/ 1020214 w 6572708"/>
              <a:gd name="connsiteY171" fmla="*/ 2016095 h 6858000"/>
              <a:gd name="connsiteX172" fmla="*/ 1028302 w 6572708"/>
              <a:gd name="connsiteY172" fmla="*/ 2009567 h 6858000"/>
              <a:gd name="connsiteX173" fmla="*/ 1033598 w 6572708"/>
              <a:gd name="connsiteY173" fmla="*/ 2009267 h 6858000"/>
              <a:gd name="connsiteX174" fmla="*/ 1044008 w 6572708"/>
              <a:gd name="connsiteY174" fmla="*/ 1998844 h 6858000"/>
              <a:gd name="connsiteX175" fmla="*/ 1044069 w 6572708"/>
              <a:gd name="connsiteY175" fmla="*/ 1997063 h 6858000"/>
              <a:gd name="connsiteX176" fmla="*/ 1056878 w 6572708"/>
              <a:gd name="connsiteY176" fmla="*/ 1990634 h 6858000"/>
              <a:gd name="connsiteX177" fmla="*/ 1072722 w 6572708"/>
              <a:gd name="connsiteY177" fmla="*/ 1987868 h 6858000"/>
              <a:gd name="connsiteX178" fmla="*/ 1145252 w 6572708"/>
              <a:gd name="connsiteY178" fmla="*/ 1891028 h 6858000"/>
              <a:gd name="connsiteX179" fmla="*/ 1226890 w 6572708"/>
              <a:gd name="connsiteY179" fmla="*/ 1845992 h 6858000"/>
              <a:gd name="connsiteX180" fmla="*/ 1323685 w 6572708"/>
              <a:gd name="connsiteY180" fmla="*/ 1758717 h 6858000"/>
              <a:gd name="connsiteX181" fmla="*/ 1398273 w 6572708"/>
              <a:gd name="connsiteY181" fmla="*/ 1627389 h 6858000"/>
              <a:gd name="connsiteX182" fmla="*/ 1417786 w 6572708"/>
              <a:gd name="connsiteY182" fmla="*/ 1591233 h 6858000"/>
              <a:gd name="connsiteX183" fmla="*/ 1456144 w 6572708"/>
              <a:gd name="connsiteY183" fmla="*/ 1570271 h 6858000"/>
              <a:gd name="connsiteX184" fmla="*/ 1458351 w 6572708"/>
              <a:gd name="connsiteY184" fmla="*/ 1554550 h 6858000"/>
              <a:gd name="connsiteX185" fmla="*/ 1458500 w 6572708"/>
              <a:gd name="connsiteY185" fmla="*/ 1551719 h 6858000"/>
              <a:gd name="connsiteX186" fmla="*/ 1464150 w 6572708"/>
              <a:gd name="connsiteY186" fmla="*/ 1542986 h 6858000"/>
              <a:gd name="connsiteX187" fmla="*/ 1459426 w 6572708"/>
              <a:gd name="connsiteY187" fmla="*/ 1537283 h 6858000"/>
              <a:gd name="connsiteX188" fmla="*/ 1463401 w 6572708"/>
              <a:gd name="connsiteY188" fmla="*/ 1521818 h 6858000"/>
              <a:gd name="connsiteX189" fmla="*/ 1475565 w 6572708"/>
              <a:gd name="connsiteY189" fmla="*/ 1506648 h 6858000"/>
              <a:gd name="connsiteX190" fmla="*/ 1540362 w 6572708"/>
              <a:gd name="connsiteY190" fmla="*/ 1438265 h 6858000"/>
              <a:gd name="connsiteX191" fmla="*/ 1575141 w 6572708"/>
              <a:gd name="connsiteY191" fmla="*/ 1395238 h 6858000"/>
              <a:gd name="connsiteX192" fmla="*/ 1582090 w 6572708"/>
              <a:gd name="connsiteY192" fmla="*/ 1375575 h 6858000"/>
              <a:gd name="connsiteX193" fmla="*/ 1596005 w 6572708"/>
              <a:gd name="connsiteY193" fmla="*/ 1350347 h 6858000"/>
              <a:gd name="connsiteX194" fmla="*/ 1615711 w 6572708"/>
              <a:gd name="connsiteY194" fmla="*/ 1303251 h 6858000"/>
              <a:gd name="connsiteX195" fmla="*/ 1650622 w 6572708"/>
              <a:gd name="connsiteY195" fmla="*/ 1244447 h 6858000"/>
              <a:gd name="connsiteX196" fmla="*/ 1702792 w 6572708"/>
              <a:gd name="connsiteY196" fmla="*/ 1215797 h 6858000"/>
              <a:gd name="connsiteX197" fmla="*/ 1700885 w 6572708"/>
              <a:gd name="connsiteY197" fmla="*/ 1209814 h 6858000"/>
              <a:gd name="connsiteX198" fmla="*/ 1723848 w 6572708"/>
              <a:gd name="connsiteY198" fmla="*/ 1183123 h 6858000"/>
              <a:gd name="connsiteX199" fmla="*/ 1759968 w 6572708"/>
              <a:gd name="connsiteY199" fmla="*/ 1166871 h 6858000"/>
              <a:gd name="connsiteX200" fmla="*/ 1767742 w 6572708"/>
              <a:gd name="connsiteY200" fmla="*/ 1158484 h 6858000"/>
              <a:gd name="connsiteX201" fmla="*/ 1773870 w 6572708"/>
              <a:gd name="connsiteY201" fmla="*/ 1125979 h 6858000"/>
              <a:gd name="connsiteX202" fmla="*/ 1767392 w 6572708"/>
              <a:gd name="connsiteY202" fmla="*/ 1121685 h 6858000"/>
              <a:gd name="connsiteX203" fmla="*/ 1770175 w 6572708"/>
              <a:gd name="connsiteY203" fmla="*/ 1112182 h 6858000"/>
              <a:gd name="connsiteX204" fmla="*/ 1769418 w 6572708"/>
              <a:gd name="connsiteY204" fmla="*/ 1109483 h 6858000"/>
              <a:gd name="connsiteX205" fmla="*/ 1766580 w 6572708"/>
              <a:gd name="connsiteY205" fmla="*/ 1094184 h 6858000"/>
              <a:gd name="connsiteX206" fmla="*/ 1797677 w 6572708"/>
              <a:gd name="connsiteY206" fmla="*/ 1065740 h 6858000"/>
              <a:gd name="connsiteX207" fmla="*/ 1863681 w 6572708"/>
              <a:gd name="connsiteY207" fmla="*/ 947760 h 6858000"/>
              <a:gd name="connsiteX208" fmla="*/ 1922110 w 6572708"/>
              <a:gd name="connsiteY208" fmla="*/ 824781 h 6858000"/>
              <a:gd name="connsiteX209" fmla="*/ 1970558 w 6572708"/>
              <a:gd name="connsiteY209" fmla="*/ 721635 h 6858000"/>
              <a:gd name="connsiteX210" fmla="*/ 1974257 w 6572708"/>
              <a:gd name="connsiteY210" fmla="*/ 713733 h 6858000"/>
              <a:gd name="connsiteX211" fmla="*/ 1971701 w 6572708"/>
              <a:gd name="connsiteY211" fmla="*/ 704563 h 6858000"/>
              <a:gd name="connsiteX212" fmla="*/ 1966819 w 6572708"/>
              <a:gd name="connsiteY212" fmla="*/ 628924 h 6858000"/>
              <a:gd name="connsiteX213" fmla="*/ 1956004 w 6572708"/>
              <a:gd name="connsiteY213" fmla="*/ 621102 h 6858000"/>
              <a:gd name="connsiteX214" fmla="*/ 1948613 w 6572708"/>
              <a:gd name="connsiteY214" fmla="*/ 609156 h 6858000"/>
              <a:gd name="connsiteX215" fmla="*/ 1949145 w 6572708"/>
              <a:gd name="connsiteY215" fmla="*/ 606753 h 6858000"/>
              <a:gd name="connsiteX216" fmla="*/ 1944819 w 6572708"/>
              <a:gd name="connsiteY216" fmla="*/ 590072 h 6858000"/>
              <a:gd name="connsiteX217" fmla="*/ 1941001 w 6572708"/>
              <a:gd name="connsiteY217" fmla="*/ 588296 h 6858000"/>
              <a:gd name="connsiteX218" fmla="*/ 1937134 w 6572708"/>
              <a:gd name="connsiteY218" fmla="*/ 577443 h 6858000"/>
              <a:gd name="connsiteX219" fmla="*/ 1927092 w 6572708"/>
              <a:gd name="connsiteY219" fmla="*/ 557642 h 6858000"/>
              <a:gd name="connsiteX220" fmla="*/ 1927484 w 6572708"/>
              <a:gd name="connsiteY220" fmla="*/ 552451 h 6858000"/>
              <a:gd name="connsiteX221" fmla="*/ 1915874 w 6572708"/>
              <a:gd name="connsiteY221" fmla="*/ 520271 h 6858000"/>
              <a:gd name="connsiteX222" fmla="*/ 1916793 w 6572708"/>
              <a:gd name="connsiteY222" fmla="*/ 519123 h 6858000"/>
              <a:gd name="connsiteX223" fmla="*/ 1918236 w 6572708"/>
              <a:gd name="connsiteY223" fmla="*/ 506970 h 6858000"/>
              <a:gd name="connsiteX224" fmla="*/ 1918529 w 6572708"/>
              <a:gd name="connsiteY224" fmla="*/ 485354 h 6858000"/>
              <a:gd name="connsiteX225" fmla="*/ 1932556 w 6572708"/>
              <a:gd name="connsiteY225" fmla="*/ 426779 h 6858000"/>
              <a:gd name="connsiteX226" fmla="*/ 1920572 w 6572708"/>
              <a:gd name="connsiteY226" fmla="*/ 393150 h 6858000"/>
              <a:gd name="connsiteX227" fmla="*/ 1918744 w 6572708"/>
              <a:gd name="connsiteY227" fmla="*/ 385981 h 6858000"/>
              <a:gd name="connsiteX228" fmla="*/ 1918949 w 6572708"/>
              <a:gd name="connsiteY228" fmla="*/ 385674 h 6858000"/>
              <a:gd name="connsiteX229" fmla="*/ 1917499 w 6572708"/>
              <a:gd name="connsiteY229" fmla="*/ 377782 h 6858000"/>
              <a:gd name="connsiteX230" fmla="*/ 1915412 w 6572708"/>
              <a:gd name="connsiteY230" fmla="*/ 372914 h 6858000"/>
              <a:gd name="connsiteX231" fmla="*/ 1911865 w 6572708"/>
              <a:gd name="connsiteY231" fmla="*/ 359009 h 6858000"/>
              <a:gd name="connsiteX232" fmla="*/ 1912244 w 6572708"/>
              <a:gd name="connsiteY232" fmla="*/ 353121 h 6858000"/>
              <a:gd name="connsiteX233" fmla="*/ 1933610 w 6572708"/>
              <a:gd name="connsiteY233" fmla="*/ 297387 h 6858000"/>
              <a:gd name="connsiteX234" fmla="*/ 1939454 w 6572708"/>
              <a:gd name="connsiteY234" fmla="*/ 194719 h 6858000"/>
              <a:gd name="connsiteX235" fmla="*/ 1942001 w 6572708"/>
              <a:gd name="connsiteY235" fmla="*/ 93227 h 6858000"/>
              <a:gd name="connsiteX236" fmla="*/ 1941351 w 6572708"/>
              <a:gd name="connsiteY236" fmla="*/ 56555 h 6858000"/>
              <a:gd name="connsiteX237" fmla="*/ 1950955 w 6572708"/>
              <a:gd name="connsiteY237" fmla="*/ 5312 h 6858000"/>
              <a:gd name="connsiteX238" fmla="*/ 1949546 w 6572708"/>
              <a:gd name="connsiteY238"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21761 w 6572708"/>
              <a:gd name="connsiteY156" fmla="*/ 2164302 h 6858000"/>
              <a:gd name="connsiteX157" fmla="*/ 923058 w 6572708"/>
              <a:gd name="connsiteY157" fmla="*/ 2160162 h 6858000"/>
              <a:gd name="connsiteX158" fmla="*/ 931663 w 6572708"/>
              <a:gd name="connsiteY158" fmla="*/ 2151458 h 6858000"/>
              <a:gd name="connsiteX159" fmla="*/ 935730 w 6572708"/>
              <a:gd name="connsiteY159" fmla="*/ 2148616 h 6858000"/>
              <a:gd name="connsiteX160" fmla="*/ 939910 w 6572708"/>
              <a:gd name="connsiteY160" fmla="*/ 2143540 h 6858000"/>
              <a:gd name="connsiteX161" fmla="*/ 939746 w 6572708"/>
              <a:gd name="connsiteY161" fmla="*/ 2143278 h 6858000"/>
              <a:gd name="connsiteX162" fmla="*/ 944182 w 6572708"/>
              <a:gd name="connsiteY162" fmla="*/ 2138791 h 6858000"/>
              <a:gd name="connsiteX163" fmla="*/ 969240 w 6572708"/>
              <a:gd name="connsiteY163" fmla="*/ 2118565 h 6858000"/>
              <a:gd name="connsiteX164" fmla="*/ 969333 w 6572708"/>
              <a:gd name="connsiteY164" fmla="*/ 2074914 h 6858000"/>
              <a:gd name="connsiteX165" fmla="*/ 975462 w 6572708"/>
              <a:gd name="connsiteY165" fmla="*/ 2059981 h 6858000"/>
              <a:gd name="connsiteX166" fmla="*/ 977313 w 6572708"/>
              <a:gd name="connsiteY166" fmla="*/ 2051279 h 6858000"/>
              <a:gd name="connsiteX167" fmla="*/ 976512 w 6572708"/>
              <a:gd name="connsiteY167" fmla="*/ 2050269 h 6858000"/>
              <a:gd name="connsiteX168" fmla="*/ 1000665 w 6572708"/>
              <a:gd name="connsiteY168" fmla="*/ 2030946 h 6858000"/>
              <a:gd name="connsiteX169" fmla="*/ 1001735 w 6572708"/>
              <a:gd name="connsiteY169" fmla="*/ 2027284 h 6858000"/>
              <a:gd name="connsiteX170" fmla="*/ 1020214 w 6572708"/>
              <a:gd name="connsiteY170" fmla="*/ 2016095 h 6858000"/>
              <a:gd name="connsiteX171" fmla="*/ 1028302 w 6572708"/>
              <a:gd name="connsiteY171" fmla="*/ 2009567 h 6858000"/>
              <a:gd name="connsiteX172" fmla="*/ 1033598 w 6572708"/>
              <a:gd name="connsiteY172" fmla="*/ 2009267 h 6858000"/>
              <a:gd name="connsiteX173" fmla="*/ 1044008 w 6572708"/>
              <a:gd name="connsiteY173" fmla="*/ 1998844 h 6858000"/>
              <a:gd name="connsiteX174" fmla="*/ 1044069 w 6572708"/>
              <a:gd name="connsiteY174" fmla="*/ 1997063 h 6858000"/>
              <a:gd name="connsiteX175" fmla="*/ 1056878 w 6572708"/>
              <a:gd name="connsiteY175" fmla="*/ 1990634 h 6858000"/>
              <a:gd name="connsiteX176" fmla="*/ 1072722 w 6572708"/>
              <a:gd name="connsiteY176" fmla="*/ 1987868 h 6858000"/>
              <a:gd name="connsiteX177" fmla="*/ 1145252 w 6572708"/>
              <a:gd name="connsiteY177" fmla="*/ 1891028 h 6858000"/>
              <a:gd name="connsiteX178" fmla="*/ 1226890 w 6572708"/>
              <a:gd name="connsiteY178" fmla="*/ 1845992 h 6858000"/>
              <a:gd name="connsiteX179" fmla="*/ 1323685 w 6572708"/>
              <a:gd name="connsiteY179" fmla="*/ 1758717 h 6858000"/>
              <a:gd name="connsiteX180" fmla="*/ 1398273 w 6572708"/>
              <a:gd name="connsiteY180" fmla="*/ 1627389 h 6858000"/>
              <a:gd name="connsiteX181" fmla="*/ 1417786 w 6572708"/>
              <a:gd name="connsiteY181" fmla="*/ 1591233 h 6858000"/>
              <a:gd name="connsiteX182" fmla="*/ 1456144 w 6572708"/>
              <a:gd name="connsiteY182" fmla="*/ 1570271 h 6858000"/>
              <a:gd name="connsiteX183" fmla="*/ 1458351 w 6572708"/>
              <a:gd name="connsiteY183" fmla="*/ 1554550 h 6858000"/>
              <a:gd name="connsiteX184" fmla="*/ 1458500 w 6572708"/>
              <a:gd name="connsiteY184" fmla="*/ 1551719 h 6858000"/>
              <a:gd name="connsiteX185" fmla="*/ 1464150 w 6572708"/>
              <a:gd name="connsiteY185" fmla="*/ 1542986 h 6858000"/>
              <a:gd name="connsiteX186" fmla="*/ 1459426 w 6572708"/>
              <a:gd name="connsiteY186" fmla="*/ 1537283 h 6858000"/>
              <a:gd name="connsiteX187" fmla="*/ 1463401 w 6572708"/>
              <a:gd name="connsiteY187" fmla="*/ 1521818 h 6858000"/>
              <a:gd name="connsiteX188" fmla="*/ 1475565 w 6572708"/>
              <a:gd name="connsiteY188" fmla="*/ 1506648 h 6858000"/>
              <a:gd name="connsiteX189" fmla="*/ 1540362 w 6572708"/>
              <a:gd name="connsiteY189" fmla="*/ 1438265 h 6858000"/>
              <a:gd name="connsiteX190" fmla="*/ 1575141 w 6572708"/>
              <a:gd name="connsiteY190" fmla="*/ 1395238 h 6858000"/>
              <a:gd name="connsiteX191" fmla="*/ 1582090 w 6572708"/>
              <a:gd name="connsiteY191" fmla="*/ 1375575 h 6858000"/>
              <a:gd name="connsiteX192" fmla="*/ 1596005 w 6572708"/>
              <a:gd name="connsiteY192" fmla="*/ 1350347 h 6858000"/>
              <a:gd name="connsiteX193" fmla="*/ 1615711 w 6572708"/>
              <a:gd name="connsiteY193" fmla="*/ 1303251 h 6858000"/>
              <a:gd name="connsiteX194" fmla="*/ 1650622 w 6572708"/>
              <a:gd name="connsiteY194" fmla="*/ 1244447 h 6858000"/>
              <a:gd name="connsiteX195" fmla="*/ 1702792 w 6572708"/>
              <a:gd name="connsiteY195" fmla="*/ 1215797 h 6858000"/>
              <a:gd name="connsiteX196" fmla="*/ 1700885 w 6572708"/>
              <a:gd name="connsiteY196" fmla="*/ 1209814 h 6858000"/>
              <a:gd name="connsiteX197" fmla="*/ 1723848 w 6572708"/>
              <a:gd name="connsiteY197" fmla="*/ 1183123 h 6858000"/>
              <a:gd name="connsiteX198" fmla="*/ 1759968 w 6572708"/>
              <a:gd name="connsiteY198" fmla="*/ 1166871 h 6858000"/>
              <a:gd name="connsiteX199" fmla="*/ 1767742 w 6572708"/>
              <a:gd name="connsiteY199" fmla="*/ 1158484 h 6858000"/>
              <a:gd name="connsiteX200" fmla="*/ 1773870 w 6572708"/>
              <a:gd name="connsiteY200" fmla="*/ 1125979 h 6858000"/>
              <a:gd name="connsiteX201" fmla="*/ 1767392 w 6572708"/>
              <a:gd name="connsiteY201" fmla="*/ 1121685 h 6858000"/>
              <a:gd name="connsiteX202" fmla="*/ 1770175 w 6572708"/>
              <a:gd name="connsiteY202" fmla="*/ 1112182 h 6858000"/>
              <a:gd name="connsiteX203" fmla="*/ 1769418 w 6572708"/>
              <a:gd name="connsiteY203" fmla="*/ 1109483 h 6858000"/>
              <a:gd name="connsiteX204" fmla="*/ 1766580 w 6572708"/>
              <a:gd name="connsiteY204" fmla="*/ 1094184 h 6858000"/>
              <a:gd name="connsiteX205" fmla="*/ 1797677 w 6572708"/>
              <a:gd name="connsiteY205" fmla="*/ 1065740 h 6858000"/>
              <a:gd name="connsiteX206" fmla="*/ 1863681 w 6572708"/>
              <a:gd name="connsiteY206" fmla="*/ 947760 h 6858000"/>
              <a:gd name="connsiteX207" fmla="*/ 1922110 w 6572708"/>
              <a:gd name="connsiteY207" fmla="*/ 824781 h 6858000"/>
              <a:gd name="connsiteX208" fmla="*/ 1970558 w 6572708"/>
              <a:gd name="connsiteY208" fmla="*/ 721635 h 6858000"/>
              <a:gd name="connsiteX209" fmla="*/ 1974257 w 6572708"/>
              <a:gd name="connsiteY209" fmla="*/ 713733 h 6858000"/>
              <a:gd name="connsiteX210" fmla="*/ 1971701 w 6572708"/>
              <a:gd name="connsiteY210" fmla="*/ 704563 h 6858000"/>
              <a:gd name="connsiteX211" fmla="*/ 1966819 w 6572708"/>
              <a:gd name="connsiteY211" fmla="*/ 628924 h 6858000"/>
              <a:gd name="connsiteX212" fmla="*/ 1956004 w 6572708"/>
              <a:gd name="connsiteY212" fmla="*/ 621102 h 6858000"/>
              <a:gd name="connsiteX213" fmla="*/ 1948613 w 6572708"/>
              <a:gd name="connsiteY213" fmla="*/ 609156 h 6858000"/>
              <a:gd name="connsiteX214" fmla="*/ 1949145 w 6572708"/>
              <a:gd name="connsiteY214" fmla="*/ 606753 h 6858000"/>
              <a:gd name="connsiteX215" fmla="*/ 1944819 w 6572708"/>
              <a:gd name="connsiteY215" fmla="*/ 590072 h 6858000"/>
              <a:gd name="connsiteX216" fmla="*/ 1941001 w 6572708"/>
              <a:gd name="connsiteY216" fmla="*/ 588296 h 6858000"/>
              <a:gd name="connsiteX217" fmla="*/ 1937134 w 6572708"/>
              <a:gd name="connsiteY217" fmla="*/ 577443 h 6858000"/>
              <a:gd name="connsiteX218" fmla="*/ 1927092 w 6572708"/>
              <a:gd name="connsiteY218" fmla="*/ 557642 h 6858000"/>
              <a:gd name="connsiteX219" fmla="*/ 1927484 w 6572708"/>
              <a:gd name="connsiteY219" fmla="*/ 552451 h 6858000"/>
              <a:gd name="connsiteX220" fmla="*/ 1915874 w 6572708"/>
              <a:gd name="connsiteY220" fmla="*/ 520271 h 6858000"/>
              <a:gd name="connsiteX221" fmla="*/ 1916793 w 6572708"/>
              <a:gd name="connsiteY221" fmla="*/ 519123 h 6858000"/>
              <a:gd name="connsiteX222" fmla="*/ 1918236 w 6572708"/>
              <a:gd name="connsiteY222" fmla="*/ 506970 h 6858000"/>
              <a:gd name="connsiteX223" fmla="*/ 1918529 w 6572708"/>
              <a:gd name="connsiteY223" fmla="*/ 485354 h 6858000"/>
              <a:gd name="connsiteX224" fmla="*/ 1932556 w 6572708"/>
              <a:gd name="connsiteY224" fmla="*/ 426779 h 6858000"/>
              <a:gd name="connsiteX225" fmla="*/ 1920572 w 6572708"/>
              <a:gd name="connsiteY225" fmla="*/ 393150 h 6858000"/>
              <a:gd name="connsiteX226" fmla="*/ 1918744 w 6572708"/>
              <a:gd name="connsiteY226" fmla="*/ 385981 h 6858000"/>
              <a:gd name="connsiteX227" fmla="*/ 1918949 w 6572708"/>
              <a:gd name="connsiteY227" fmla="*/ 385674 h 6858000"/>
              <a:gd name="connsiteX228" fmla="*/ 1917499 w 6572708"/>
              <a:gd name="connsiteY228" fmla="*/ 377782 h 6858000"/>
              <a:gd name="connsiteX229" fmla="*/ 1915412 w 6572708"/>
              <a:gd name="connsiteY229" fmla="*/ 372914 h 6858000"/>
              <a:gd name="connsiteX230" fmla="*/ 1911865 w 6572708"/>
              <a:gd name="connsiteY230" fmla="*/ 359009 h 6858000"/>
              <a:gd name="connsiteX231" fmla="*/ 1912244 w 6572708"/>
              <a:gd name="connsiteY231" fmla="*/ 353121 h 6858000"/>
              <a:gd name="connsiteX232" fmla="*/ 1933610 w 6572708"/>
              <a:gd name="connsiteY232" fmla="*/ 297387 h 6858000"/>
              <a:gd name="connsiteX233" fmla="*/ 1939454 w 6572708"/>
              <a:gd name="connsiteY233" fmla="*/ 194719 h 6858000"/>
              <a:gd name="connsiteX234" fmla="*/ 1942001 w 6572708"/>
              <a:gd name="connsiteY234" fmla="*/ 93227 h 6858000"/>
              <a:gd name="connsiteX235" fmla="*/ 1941351 w 6572708"/>
              <a:gd name="connsiteY235" fmla="*/ 56555 h 6858000"/>
              <a:gd name="connsiteX236" fmla="*/ 1950955 w 6572708"/>
              <a:gd name="connsiteY236" fmla="*/ 5312 h 6858000"/>
              <a:gd name="connsiteX237" fmla="*/ 1949546 w 6572708"/>
              <a:gd name="connsiteY237" fmla="*/ 0 h 6858000"/>
              <a:gd name="connsiteX0" fmla="*/ 1949546 w 6572708"/>
              <a:gd name="connsiteY0" fmla="*/ 0 h 6858000"/>
              <a:gd name="connsiteX1" fmla="*/ 3317827 w 6572708"/>
              <a:gd name="connsiteY1" fmla="*/ 0 h 6858000"/>
              <a:gd name="connsiteX2" fmla="*/ 3831783 w 6572708"/>
              <a:gd name="connsiteY2" fmla="*/ 0 h 6858000"/>
              <a:gd name="connsiteX3" fmla="*/ 4727719 w 6572708"/>
              <a:gd name="connsiteY3" fmla="*/ 0 h 6858000"/>
              <a:gd name="connsiteX4" fmla="*/ 6096000 w 6572708"/>
              <a:gd name="connsiteY4" fmla="*/ 0 h 6858000"/>
              <a:gd name="connsiteX5" fmla="*/ 6572708 w 6572708"/>
              <a:gd name="connsiteY5" fmla="*/ 0 h 6858000"/>
              <a:gd name="connsiteX6" fmla="*/ 6572708 w 6572708"/>
              <a:gd name="connsiteY6" fmla="*/ 6858000 h 6858000"/>
              <a:gd name="connsiteX7" fmla="*/ 0 w 6572708"/>
              <a:gd name="connsiteY7" fmla="*/ 6858000 h 6858000"/>
              <a:gd name="connsiteX8" fmla="*/ 9990 w 6572708"/>
              <a:gd name="connsiteY8" fmla="*/ 6815347 h 6858000"/>
              <a:gd name="connsiteX9" fmla="*/ 60759 w 6572708"/>
              <a:gd name="connsiteY9" fmla="*/ 6667761 h 6858000"/>
              <a:gd name="connsiteX10" fmla="*/ 44882 w 6572708"/>
              <a:gd name="connsiteY10" fmla="*/ 6635203 h 6858000"/>
              <a:gd name="connsiteX11" fmla="*/ 38884 w 6572708"/>
              <a:gd name="connsiteY11" fmla="*/ 6601215 h 6858000"/>
              <a:gd name="connsiteX12" fmla="*/ 24537 w 6572708"/>
              <a:gd name="connsiteY12" fmla="*/ 6599857 h 6858000"/>
              <a:gd name="connsiteX13" fmla="*/ 30487 w 6572708"/>
              <a:gd name="connsiteY13" fmla="*/ 6582849 h 6858000"/>
              <a:gd name="connsiteX14" fmla="*/ 30797 w 6572708"/>
              <a:gd name="connsiteY14" fmla="*/ 6536021 h 6858000"/>
              <a:gd name="connsiteX15" fmla="*/ 10629 w 6572708"/>
              <a:gd name="connsiteY15" fmla="*/ 6483343 h 6858000"/>
              <a:gd name="connsiteX16" fmla="*/ 16211 w 6572708"/>
              <a:gd name="connsiteY16" fmla="*/ 6402087 h 6858000"/>
              <a:gd name="connsiteX17" fmla="*/ 25932 w 6572708"/>
              <a:gd name="connsiteY17" fmla="*/ 6321765 h 6858000"/>
              <a:gd name="connsiteX18" fmla="*/ 31488 w 6572708"/>
              <a:gd name="connsiteY18" fmla="*/ 6292746 h 6858000"/>
              <a:gd name="connsiteX19" fmla="*/ 32413 w 6572708"/>
              <a:gd name="connsiteY19" fmla="*/ 6240744 h 6858000"/>
              <a:gd name="connsiteX20" fmla="*/ 34430 w 6572708"/>
              <a:gd name="connsiteY20" fmla="*/ 6206738 h 6858000"/>
              <a:gd name="connsiteX21" fmla="*/ 55689 w 6572708"/>
              <a:gd name="connsiteY21" fmla="*/ 6203389 h 6858000"/>
              <a:gd name="connsiteX22" fmla="*/ 63475 w 6572708"/>
              <a:gd name="connsiteY22" fmla="*/ 6172740 h 6858000"/>
              <a:gd name="connsiteX23" fmla="*/ 50070 w 6572708"/>
              <a:gd name="connsiteY23" fmla="*/ 6141398 h 6858000"/>
              <a:gd name="connsiteX24" fmla="*/ 52252 w 6572708"/>
              <a:gd name="connsiteY24" fmla="*/ 6103364 h 6858000"/>
              <a:gd name="connsiteX25" fmla="*/ 53329 w 6572708"/>
              <a:gd name="connsiteY25" fmla="*/ 6080619 h 6858000"/>
              <a:gd name="connsiteX26" fmla="*/ 149610 w 6572708"/>
              <a:gd name="connsiteY26" fmla="*/ 5918672 h 6858000"/>
              <a:gd name="connsiteX27" fmla="*/ 160505 w 6572708"/>
              <a:gd name="connsiteY27" fmla="*/ 5887690 h 6858000"/>
              <a:gd name="connsiteX28" fmla="*/ 156200 w 6572708"/>
              <a:gd name="connsiteY28" fmla="*/ 5882649 h 6858000"/>
              <a:gd name="connsiteX29" fmla="*/ 194213 w 6572708"/>
              <a:gd name="connsiteY29" fmla="*/ 5841953 h 6858000"/>
              <a:gd name="connsiteX30" fmla="*/ 203216 w 6572708"/>
              <a:gd name="connsiteY30" fmla="*/ 5777927 h 6858000"/>
              <a:gd name="connsiteX31" fmla="*/ 202536 w 6572708"/>
              <a:gd name="connsiteY31" fmla="*/ 5728879 h 6858000"/>
              <a:gd name="connsiteX32" fmla="*/ 205380 w 6572708"/>
              <a:gd name="connsiteY32" fmla="*/ 5701696 h 6858000"/>
              <a:gd name="connsiteX33" fmla="*/ 203870 w 6572708"/>
              <a:gd name="connsiteY33" fmla="*/ 5681563 h 6858000"/>
              <a:gd name="connsiteX34" fmla="*/ 219294 w 6572708"/>
              <a:gd name="connsiteY34" fmla="*/ 5632219 h 6858000"/>
              <a:gd name="connsiteX35" fmla="*/ 252910 w 6572708"/>
              <a:gd name="connsiteY35" fmla="*/ 5551224 h 6858000"/>
              <a:gd name="connsiteX36" fmla="*/ 258253 w 6572708"/>
              <a:gd name="connsiteY36" fmla="*/ 5533854 h 6858000"/>
              <a:gd name="connsiteX37" fmla="*/ 255640 w 6572708"/>
              <a:gd name="connsiteY37" fmla="*/ 5518422 h 6858000"/>
              <a:gd name="connsiteX38" fmla="*/ 248756 w 6572708"/>
              <a:gd name="connsiteY38" fmla="*/ 5514403 h 6858000"/>
              <a:gd name="connsiteX39" fmla="*/ 250538 w 6572708"/>
              <a:gd name="connsiteY39" fmla="*/ 5504771 h 6858000"/>
              <a:gd name="connsiteX40" fmla="*/ 249507 w 6572708"/>
              <a:gd name="connsiteY40" fmla="*/ 5502102 h 6858000"/>
              <a:gd name="connsiteX41" fmla="*/ 245101 w 6572708"/>
              <a:gd name="connsiteY41" fmla="*/ 5486913 h 6858000"/>
              <a:gd name="connsiteX42" fmla="*/ 273088 w 6572708"/>
              <a:gd name="connsiteY42" fmla="*/ 5457083 h 6858000"/>
              <a:gd name="connsiteX43" fmla="*/ 276759 w 6572708"/>
              <a:gd name="connsiteY43" fmla="*/ 5418245 h 6858000"/>
              <a:gd name="connsiteX44" fmla="*/ 314712 w 6572708"/>
              <a:gd name="connsiteY44" fmla="*/ 5305770 h 6858000"/>
              <a:gd name="connsiteX45" fmla="*/ 320056 w 6572708"/>
              <a:gd name="connsiteY45" fmla="*/ 5298784 h 6858000"/>
              <a:gd name="connsiteX46" fmla="*/ 320763 w 6572708"/>
              <a:gd name="connsiteY46" fmla="*/ 5282149 h 6858000"/>
              <a:gd name="connsiteX47" fmla="*/ 325879 w 6572708"/>
              <a:gd name="connsiteY47" fmla="*/ 5270957 h 6858000"/>
              <a:gd name="connsiteX48" fmla="*/ 318913 w 6572708"/>
              <a:gd name="connsiteY48" fmla="*/ 5268991 h 6858000"/>
              <a:gd name="connsiteX49" fmla="*/ 317275 w 6572708"/>
              <a:gd name="connsiteY49" fmla="*/ 5230130 h 6858000"/>
              <a:gd name="connsiteX50" fmla="*/ 329641 w 6572708"/>
              <a:gd name="connsiteY50" fmla="*/ 5216534 h 6858000"/>
              <a:gd name="connsiteX51" fmla="*/ 329088 w 6572708"/>
              <a:gd name="connsiteY51" fmla="*/ 5211732 h 6858000"/>
              <a:gd name="connsiteX52" fmla="*/ 331669 w 6572708"/>
              <a:gd name="connsiteY52" fmla="*/ 5058537 h 6858000"/>
              <a:gd name="connsiteX53" fmla="*/ 323855 w 6572708"/>
              <a:gd name="connsiteY53" fmla="*/ 4827737 h 6858000"/>
              <a:gd name="connsiteX54" fmla="*/ 333687 w 6572708"/>
              <a:gd name="connsiteY54" fmla="*/ 4774692 h 6858000"/>
              <a:gd name="connsiteX55" fmla="*/ 322637 w 6572708"/>
              <a:gd name="connsiteY55" fmla="*/ 4727427 h 6858000"/>
              <a:gd name="connsiteX56" fmla="*/ 330798 w 6572708"/>
              <a:gd name="connsiteY56" fmla="*/ 4708193 h 6858000"/>
              <a:gd name="connsiteX57" fmla="*/ 332420 w 6572708"/>
              <a:gd name="connsiteY57" fmla="*/ 4704882 h 6858000"/>
              <a:gd name="connsiteX58" fmla="*/ 334216 w 6572708"/>
              <a:gd name="connsiteY58" fmla="*/ 4691500 h 6858000"/>
              <a:gd name="connsiteX59" fmla="*/ 340601 w 6572708"/>
              <a:gd name="connsiteY59" fmla="*/ 4687895 h 6858000"/>
              <a:gd name="connsiteX60" fmla="*/ 347516 w 6572708"/>
              <a:gd name="connsiteY60" fmla="*/ 4667873 h 6858000"/>
              <a:gd name="connsiteX61" fmla="*/ 349175 w 6572708"/>
              <a:gd name="connsiteY61" fmla="*/ 4643189 h 6858000"/>
              <a:gd name="connsiteX62" fmla="*/ 350492 w 6572708"/>
              <a:gd name="connsiteY62" fmla="*/ 4525833 h 6858000"/>
              <a:gd name="connsiteX63" fmla="*/ 355031 w 6572708"/>
              <a:gd name="connsiteY63" fmla="*/ 4455649 h 6858000"/>
              <a:gd name="connsiteX64" fmla="*/ 362651 w 6572708"/>
              <a:gd name="connsiteY64" fmla="*/ 4429036 h 6858000"/>
              <a:gd name="connsiteX65" fmla="*/ 369327 w 6572708"/>
              <a:gd name="connsiteY65" fmla="*/ 4391840 h 6858000"/>
              <a:gd name="connsiteX66" fmla="*/ 371272 w 6572708"/>
              <a:gd name="connsiteY66" fmla="*/ 4358845 h 6858000"/>
              <a:gd name="connsiteX67" fmla="*/ 382342 w 6572708"/>
              <a:gd name="connsiteY67" fmla="*/ 4333764 h 6858000"/>
              <a:gd name="connsiteX68" fmla="*/ 381365 w 6572708"/>
              <a:gd name="connsiteY68" fmla="*/ 4331730 h 6858000"/>
              <a:gd name="connsiteX69" fmla="*/ 364244 w 6572708"/>
              <a:gd name="connsiteY69" fmla="*/ 4309700 h 6858000"/>
              <a:gd name="connsiteX70" fmla="*/ 363377 w 6572708"/>
              <a:gd name="connsiteY70" fmla="*/ 4285388 h 6858000"/>
              <a:gd name="connsiteX71" fmla="*/ 357697 w 6572708"/>
              <a:gd name="connsiteY71" fmla="*/ 4266169 h 6858000"/>
              <a:gd name="connsiteX72" fmla="*/ 356998 w 6572708"/>
              <a:gd name="connsiteY72" fmla="*/ 4247672 h 6858000"/>
              <a:gd name="connsiteX73" fmla="*/ 357549 w 6572708"/>
              <a:gd name="connsiteY73" fmla="*/ 4237120 h 6858000"/>
              <a:gd name="connsiteX74" fmla="*/ 358116 w 6572708"/>
              <a:gd name="connsiteY74" fmla="*/ 4232936 h 6858000"/>
              <a:gd name="connsiteX75" fmla="*/ 366243 w 6572708"/>
              <a:gd name="connsiteY75" fmla="*/ 4224051 h 6858000"/>
              <a:gd name="connsiteX76" fmla="*/ 363841 w 6572708"/>
              <a:gd name="connsiteY76" fmla="*/ 4211782 h 6858000"/>
              <a:gd name="connsiteX77" fmla="*/ 372159 w 6572708"/>
              <a:gd name="connsiteY77" fmla="*/ 4198810 h 6858000"/>
              <a:gd name="connsiteX78" fmla="*/ 366211 w 6572708"/>
              <a:gd name="connsiteY78" fmla="*/ 4195262 h 6858000"/>
              <a:gd name="connsiteX79" fmla="*/ 360561 w 6572708"/>
              <a:gd name="connsiteY79" fmla="*/ 4184054 h 6858000"/>
              <a:gd name="connsiteX80" fmla="*/ 373972 w 6572708"/>
              <a:gd name="connsiteY80" fmla="*/ 4155792 h 6858000"/>
              <a:gd name="connsiteX81" fmla="*/ 373150 w 6572708"/>
              <a:gd name="connsiteY81" fmla="*/ 4150364 h 6858000"/>
              <a:gd name="connsiteX82" fmla="*/ 383773 w 6572708"/>
              <a:gd name="connsiteY82" fmla="*/ 4132084 h 6858000"/>
              <a:gd name="connsiteX83" fmla="*/ 389140 w 6572708"/>
              <a:gd name="connsiteY83" fmla="*/ 4115873 h 6858000"/>
              <a:gd name="connsiteX84" fmla="*/ 378846 w 6572708"/>
              <a:gd name="connsiteY84" fmla="*/ 4082551 h 6858000"/>
              <a:gd name="connsiteX85" fmla="*/ 368001 w 6572708"/>
              <a:gd name="connsiteY85" fmla="*/ 3968090 h 6858000"/>
              <a:gd name="connsiteX86" fmla="*/ 372661 w 6572708"/>
              <a:gd name="connsiteY86" fmla="*/ 3881355 h 6858000"/>
              <a:gd name="connsiteX87" fmla="*/ 379210 w 6572708"/>
              <a:gd name="connsiteY87" fmla="*/ 3850569 h 6858000"/>
              <a:gd name="connsiteX88" fmla="*/ 389880 w 6572708"/>
              <a:gd name="connsiteY88" fmla="*/ 3798988 h 6858000"/>
              <a:gd name="connsiteX89" fmla="*/ 409909 w 6572708"/>
              <a:gd name="connsiteY89" fmla="*/ 3760424 h 6858000"/>
              <a:gd name="connsiteX90" fmla="*/ 414051 w 6572708"/>
              <a:gd name="connsiteY90" fmla="*/ 3717298 h 6858000"/>
              <a:gd name="connsiteX91" fmla="*/ 399424 w 6572708"/>
              <a:gd name="connsiteY91" fmla="*/ 3707291 h 6858000"/>
              <a:gd name="connsiteX92" fmla="*/ 394460 w 6572708"/>
              <a:gd name="connsiteY92" fmla="*/ 3673415 h 6858000"/>
              <a:gd name="connsiteX93" fmla="*/ 408918 w 6572708"/>
              <a:gd name="connsiteY93" fmla="*/ 3661155 h 6858000"/>
              <a:gd name="connsiteX94" fmla="*/ 425028 w 6572708"/>
              <a:gd name="connsiteY94" fmla="*/ 3591166 h 6858000"/>
              <a:gd name="connsiteX95" fmla="*/ 430292 w 6572708"/>
              <a:gd name="connsiteY95" fmla="*/ 3550801 h 6858000"/>
              <a:gd name="connsiteX96" fmla="*/ 437149 w 6572708"/>
              <a:gd name="connsiteY96" fmla="*/ 3497399 h 6858000"/>
              <a:gd name="connsiteX97" fmla="*/ 442017 w 6572708"/>
              <a:gd name="connsiteY97" fmla="*/ 3474143 h 6858000"/>
              <a:gd name="connsiteX98" fmla="*/ 437175 w 6572708"/>
              <a:gd name="connsiteY98" fmla="*/ 3463057 h 6858000"/>
              <a:gd name="connsiteX99" fmla="*/ 438483 w 6572708"/>
              <a:gd name="connsiteY99" fmla="*/ 3457563 h 6858000"/>
              <a:gd name="connsiteX100" fmla="*/ 438642 w 6572708"/>
              <a:gd name="connsiteY100" fmla="*/ 3439053 h 6858000"/>
              <a:gd name="connsiteX101" fmla="*/ 439678 w 6572708"/>
              <a:gd name="connsiteY101" fmla="*/ 3428537 h 6858000"/>
              <a:gd name="connsiteX102" fmla="*/ 440437 w 6572708"/>
              <a:gd name="connsiteY102" fmla="*/ 3424381 h 6858000"/>
              <a:gd name="connsiteX103" fmla="*/ 448781 w 6572708"/>
              <a:gd name="connsiteY103" fmla="*/ 3416042 h 6858000"/>
              <a:gd name="connsiteX104" fmla="*/ 448765 w 6572708"/>
              <a:gd name="connsiteY104" fmla="*/ 3414504 h 6858000"/>
              <a:gd name="connsiteX105" fmla="*/ 447134 w 6572708"/>
              <a:gd name="connsiteY105" fmla="*/ 3403498 h 6858000"/>
              <a:gd name="connsiteX106" fmla="*/ 452387 w 6572708"/>
              <a:gd name="connsiteY106" fmla="*/ 3396070 h 6858000"/>
              <a:gd name="connsiteX107" fmla="*/ 453996 w 6572708"/>
              <a:gd name="connsiteY107" fmla="*/ 3389553 h 6858000"/>
              <a:gd name="connsiteX108" fmla="*/ 450265 w 6572708"/>
              <a:gd name="connsiteY108" fmla="*/ 3387098 h 6858000"/>
              <a:gd name="connsiteX109" fmla="*/ 445137 w 6572708"/>
              <a:gd name="connsiteY109" fmla="*/ 3375655 h 6858000"/>
              <a:gd name="connsiteX110" fmla="*/ 453359 w 6572708"/>
              <a:gd name="connsiteY110" fmla="*/ 3367050 h 6858000"/>
              <a:gd name="connsiteX111" fmla="*/ 459842 w 6572708"/>
              <a:gd name="connsiteY111" fmla="*/ 3348005 h 6858000"/>
              <a:gd name="connsiteX112" fmla="*/ 459268 w 6572708"/>
              <a:gd name="connsiteY112" fmla="*/ 3342546 h 6858000"/>
              <a:gd name="connsiteX113" fmla="*/ 470590 w 6572708"/>
              <a:gd name="connsiteY113" fmla="*/ 3324958 h 6858000"/>
              <a:gd name="connsiteX114" fmla="*/ 468579 w 6572708"/>
              <a:gd name="connsiteY114" fmla="*/ 3306990 h 6858000"/>
              <a:gd name="connsiteX115" fmla="*/ 480123 w 6572708"/>
              <a:gd name="connsiteY115" fmla="*/ 3295094 h 6858000"/>
              <a:gd name="connsiteX116" fmla="*/ 482298 w 6572708"/>
              <a:gd name="connsiteY116" fmla="*/ 3293541 h 6858000"/>
              <a:gd name="connsiteX117" fmla="*/ 489102 w 6572708"/>
              <a:gd name="connsiteY117" fmla="*/ 3262198 h 6858000"/>
              <a:gd name="connsiteX118" fmla="*/ 497561 w 6572708"/>
              <a:gd name="connsiteY118" fmla="*/ 3253284 h 6858000"/>
              <a:gd name="connsiteX119" fmla="*/ 522157 w 6572708"/>
              <a:gd name="connsiteY119" fmla="*/ 3192563 h 6858000"/>
              <a:gd name="connsiteX120" fmla="*/ 529302 w 6572708"/>
              <a:gd name="connsiteY120" fmla="*/ 3175520 h 6858000"/>
              <a:gd name="connsiteX121" fmla="*/ 528284 w 6572708"/>
              <a:gd name="connsiteY121" fmla="*/ 3160058 h 6858000"/>
              <a:gd name="connsiteX122" fmla="*/ 521806 w 6572708"/>
              <a:gd name="connsiteY122" fmla="*/ 3155764 h 6858000"/>
              <a:gd name="connsiteX123" fmla="*/ 524589 w 6572708"/>
              <a:gd name="connsiteY123" fmla="*/ 3146261 h 6858000"/>
              <a:gd name="connsiteX124" fmla="*/ 523832 w 6572708"/>
              <a:gd name="connsiteY124" fmla="*/ 3143561 h 6858000"/>
              <a:gd name="connsiteX125" fmla="*/ 520994 w 6572708"/>
              <a:gd name="connsiteY125" fmla="*/ 3128263 h 6858000"/>
              <a:gd name="connsiteX126" fmla="*/ 552091 w 6572708"/>
              <a:gd name="connsiteY126" fmla="*/ 3099818 h 6858000"/>
              <a:gd name="connsiteX127" fmla="*/ 618216 w 6572708"/>
              <a:gd name="connsiteY127" fmla="*/ 2895965 h 6858000"/>
              <a:gd name="connsiteX128" fmla="*/ 724973 w 6572708"/>
              <a:gd name="connsiteY128" fmla="*/ 2755713 h 6858000"/>
              <a:gd name="connsiteX129" fmla="*/ 765538 w 6572708"/>
              <a:gd name="connsiteY129" fmla="*/ 2648081 h 6858000"/>
              <a:gd name="connsiteX130" fmla="*/ 780267 w 6572708"/>
              <a:gd name="connsiteY130" fmla="*/ 2641879 h 6858000"/>
              <a:gd name="connsiteX131" fmla="*/ 790836 w 6572708"/>
              <a:gd name="connsiteY131" fmla="*/ 2632919 h 6858000"/>
              <a:gd name="connsiteX132" fmla="*/ 790328 w 6572708"/>
              <a:gd name="connsiteY132" fmla="*/ 2631229 h 6858000"/>
              <a:gd name="connsiteX133" fmla="*/ 797257 w 6572708"/>
              <a:gd name="connsiteY133" fmla="*/ 2619054 h 6858000"/>
              <a:gd name="connsiteX134" fmla="*/ 802383 w 6572708"/>
              <a:gd name="connsiteY134" fmla="*/ 2617568 h 6858000"/>
              <a:gd name="connsiteX135" fmla="*/ 808267 w 6572708"/>
              <a:gd name="connsiteY135" fmla="*/ 2609586 h 6858000"/>
              <a:gd name="connsiteX136" fmla="*/ 822908 w 6572708"/>
              <a:gd name="connsiteY136" fmla="*/ 2594856 h 6858000"/>
              <a:gd name="connsiteX137" fmla="*/ 822791 w 6572708"/>
              <a:gd name="connsiteY137" fmla="*/ 2591164 h 6858000"/>
              <a:gd name="connsiteX138" fmla="*/ 840423 w 6572708"/>
              <a:gd name="connsiteY138" fmla="*/ 2567492 h 6858000"/>
              <a:gd name="connsiteX139" fmla="*/ 839313 w 6572708"/>
              <a:gd name="connsiteY139" fmla="*/ 2566722 h 6858000"/>
              <a:gd name="connsiteX140" fmla="*/ 838361 w 6572708"/>
              <a:gd name="connsiteY140" fmla="*/ 2558109 h 6858000"/>
              <a:gd name="connsiteX141" fmla="*/ 839637 w 6572708"/>
              <a:gd name="connsiteY141" fmla="*/ 2542662 h 6858000"/>
              <a:gd name="connsiteX142" fmla="*/ 825800 w 6572708"/>
              <a:gd name="connsiteY142" fmla="*/ 2501548 h 6858000"/>
              <a:gd name="connsiteX143" fmla="*/ 844035 w 6572708"/>
              <a:gd name="connsiteY143" fmla="*/ 2476819 h 6858000"/>
              <a:gd name="connsiteX144" fmla="*/ 846972 w 6572708"/>
              <a:gd name="connsiteY144" fmla="*/ 2471590 h 6858000"/>
              <a:gd name="connsiteX145" fmla="*/ 846730 w 6572708"/>
              <a:gd name="connsiteY145" fmla="*/ 2471378 h 6858000"/>
              <a:gd name="connsiteX146" fmla="*/ 849228 w 6572708"/>
              <a:gd name="connsiteY146" fmla="*/ 2465654 h 6858000"/>
              <a:gd name="connsiteX147" fmla="*/ 852330 w 6572708"/>
              <a:gd name="connsiteY147" fmla="*/ 2462052 h 6858000"/>
              <a:gd name="connsiteX148" fmla="*/ 858029 w 6572708"/>
              <a:gd name="connsiteY148" fmla="*/ 2451906 h 6858000"/>
              <a:gd name="connsiteX149" fmla="*/ 857986 w 6572708"/>
              <a:gd name="connsiteY149" fmla="*/ 2447716 h 6858000"/>
              <a:gd name="connsiteX150" fmla="*/ 855075 w 6572708"/>
              <a:gd name="connsiteY150" fmla="*/ 2445047 h 6858000"/>
              <a:gd name="connsiteX151" fmla="*/ 856006 w 6572708"/>
              <a:gd name="connsiteY151" fmla="*/ 2444265 h 6858000"/>
              <a:gd name="connsiteX152" fmla="*/ 856444 w 6572708"/>
              <a:gd name="connsiteY152" fmla="*/ 2421759 h 6858000"/>
              <a:gd name="connsiteX153" fmla="*/ 868981 w 6572708"/>
              <a:gd name="connsiteY153" fmla="*/ 2375200 h 6858000"/>
              <a:gd name="connsiteX154" fmla="*/ 880811 w 6572708"/>
              <a:gd name="connsiteY154" fmla="*/ 2350147 h 6858000"/>
              <a:gd name="connsiteX155" fmla="*/ 908124 w 6572708"/>
              <a:gd name="connsiteY155" fmla="*/ 2279761 h 6858000"/>
              <a:gd name="connsiteX156" fmla="*/ 921761 w 6572708"/>
              <a:gd name="connsiteY156" fmla="*/ 2164302 h 6858000"/>
              <a:gd name="connsiteX157" fmla="*/ 923058 w 6572708"/>
              <a:gd name="connsiteY157" fmla="*/ 2160162 h 6858000"/>
              <a:gd name="connsiteX158" fmla="*/ 931663 w 6572708"/>
              <a:gd name="connsiteY158" fmla="*/ 2151458 h 6858000"/>
              <a:gd name="connsiteX159" fmla="*/ 935730 w 6572708"/>
              <a:gd name="connsiteY159" fmla="*/ 2148616 h 6858000"/>
              <a:gd name="connsiteX160" fmla="*/ 939910 w 6572708"/>
              <a:gd name="connsiteY160" fmla="*/ 2143540 h 6858000"/>
              <a:gd name="connsiteX161" fmla="*/ 939746 w 6572708"/>
              <a:gd name="connsiteY161" fmla="*/ 2143278 h 6858000"/>
              <a:gd name="connsiteX162" fmla="*/ 944182 w 6572708"/>
              <a:gd name="connsiteY162" fmla="*/ 2138791 h 6858000"/>
              <a:gd name="connsiteX163" fmla="*/ 969240 w 6572708"/>
              <a:gd name="connsiteY163" fmla="*/ 2118565 h 6858000"/>
              <a:gd name="connsiteX164" fmla="*/ 969333 w 6572708"/>
              <a:gd name="connsiteY164" fmla="*/ 2074914 h 6858000"/>
              <a:gd name="connsiteX165" fmla="*/ 975462 w 6572708"/>
              <a:gd name="connsiteY165" fmla="*/ 2059981 h 6858000"/>
              <a:gd name="connsiteX166" fmla="*/ 977313 w 6572708"/>
              <a:gd name="connsiteY166" fmla="*/ 2051279 h 6858000"/>
              <a:gd name="connsiteX167" fmla="*/ 976512 w 6572708"/>
              <a:gd name="connsiteY167" fmla="*/ 2050269 h 6858000"/>
              <a:gd name="connsiteX168" fmla="*/ 1000665 w 6572708"/>
              <a:gd name="connsiteY168" fmla="*/ 2030946 h 6858000"/>
              <a:gd name="connsiteX169" fmla="*/ 1001735 w 6572708"/>
              <a:gd name="connsiteY169" fmla="*/ 2027284 h 6858000"/>
              <a:gd name="connsiteX170" fmla="*/ 1020214 w 6572708"/>
              <a:gd name="connsiteY170" fmla="*/ 2016095 h 6858000"/>
              <a:gd name="connsiteX171" fmla="*/ 1028302 w 6572708"/>
              <a:gd name="connsiteY171" fmla="*/ 2009567 h 6858000"/>
              <a:gd name="connsiteX172" fmla="*/ 1033598 w 6572708"/>
              <a:gd name="connsiteY172" fmla="*/ 2009267 h 6858000"/>
              <a:gd name="connsiteX173" fmla="*/ 1044008 w 6572708"/>
              <a:gd name="connsiteY173" fmla="*/ 1998844 h 6858000"/>
              <a:gd name="connsiteX174" fmla="*/ 1044069 w 6572708"/>
              <a:gd name="connsiteY174" fmla="*/ 1997063 h 6858000"/>
              <a:gd name="connsiteX175" fmla="*/ 1056878 w 6572708"/>
              <a:gd name="connsiteY175" fmla="*/ 1990634 h 6858000"/>
              <a:gd name="connsiteX176" fmla="*/ 1145252 w 6572708"/>
              <a:gd name="connsiteY176" fmla="*/ 1891028 h 6858000"/>
              <a:gd name="connsiteX177" fmla="*/ 1226890 w 6572708"/>
              <a:gd name="connsiteY177" fmla="*/ 1845992 h 6858000"/>
              <a:gd name="connsiteX178" fmla="*/ 1323685 w 6572708"/>
              <a:gd name="connsiteY178" fmla="*/ 1758717 h 6858000"/>
              <a:gd name="connsiteX179" fmla="*/ 1398273 w 6572708"/>
              <a:gd name="connsiteY179" fmla="*/ 1627389 h 6858000"/>
              <a:gd name="connsiteX180" fmla="*/ 1417786 w 6572708"/>
              <a:gd name="connsiteY180" fmla="*/ 1591233 h 6858000"/>
              <a:gd name="connsiteX181" fmla="*/ 1456144 w 6572708"/>
              <a:gd name="connsiteY181" fmla="*/ 1570271 h 6858000"/>
              <a:gd name="connsiteX182" fmla="*/ 1458351 w 6572708"/>
              <a:gd name="connsiteY182" fmla="*/ 1554550 h 6858000"/>
              <a:gd name="connsiteX183" fmla="*/ 1458500 w 6572708"/>
              <a:gd name="connsiteY183" fmla="*/ 1551719 h 6858000"/>
              <a:gd name="connsiteX184" fmla="*/ 1464150 w 6572708"/>
              <a:gd name="connsiteY184" fmla="*/ 1542986 h 6858000"/>
              <a:gd name="connsiteX185" fmla="*/ 1459426 w 6572708"/>
              <a:gd name="connsiteY185" fmla="*/ 1537283 h 6858000"/>
              <a:gd name="connsiteX186" fmla="*/ 1463401 w 6572708"/>
              <a:gd name="connsiteY186" fmla="*/ 1521818 h 6858000"/>
              <a:gd name="connsiteX187" fmla="*/ 1475565 w 6572708"/>
              <a:gd name="connsiteY187" fmla="*/ 1506648 h 6858000"/>
              <a:gd name="connsiteX188" fmla="*/ 1540362 w 6572708"/>
              <a:gd name="connsiteY188" fmla="*/ 1438265 h 6858000"/>
              <a:gd name="connsiteX189" fmla="*/ 1575141 w 6572708"/>
              <a:gd name="connsiteY189" fmla="*/ 1395238 h 6858000"/>
              <a:gd name="connsiteX190" fmla="*/ 1582090 w 6572708"/>
              <a:gd name="connsiteY190" fmla="*/ 1375575 h 6858000"/>
              <a:gd name="connsiteX191" fmla="*/ 1596005 w 6572708"/>
              <a:gd name="connsiteY191" fmla="*/ 1350347 h 6858000"/>
              <a:gd name="connsiteX192" fmla="*/ 1615711 w 6572708"/>
              <a:gd name="connsiteY192" fmla="*/ 1303251 h 6858000"/>
              <a:gd name="connsiteX193" fmla="*/ 1650622 w 6572708"/>
              <a:gd name="connsiteY193" fmla="*/ 1244447 h 6858000"/>
              <a:gd name="connsiteX194" fmla="*/ 1702792 w 6572708"/>
              <a:gd name="connsiteY194" fmla="*/ 1215797 h 6858000"/>
              <a:gd name="connsiteX195" fmla="*/ 1700885 w 6572708"/>
              <a:gd name="connsiteY195" fmla="*/ 1209814 h 6858000"/>
              <a:gd name="connsiteX196" fmla="*/ 1723848 w 6572708"/>
              <a:gd name="connsiteY196" fmla="*/ 1183123 h 6858000"/>
              <a:gd name="connsiteX197" fmla="*/ 1759968 w 6572708"/>
              <a:gd name="connsiteY197" fmla="*/ 1166871 h 6858000"/>
              <a:gd name="connsiteX198" fmla="*/ 1767742 w 6572708"/>
              <a:gd name="connsiteY198" fmla="*/ 1158484 h 6858000"/>
              <a:gd name="connsiteX199" fmla="*/ 1773870 w 6572708"/>
              <a:gd name="connsiteY199" fmla="*/ 1125979 h 6858000"/>
              <a:gd name="connsiteX200" fmla="*/ 1767392 w 6572708"/>
              <a:gd name="connsiteY200" fmla="*/ 1121685 h 6858000"/>
              <a:gd name="connsiteX201" fmla="*/ 1770175 w 6572708"/>
              <a:gd name="connsiteY201" fmla="*/ 1112182 h 6858000"/>
              <a:gd name="connsiteX202" fmla="*/ 1769418 w 6572708"/>
              <a:gd name="connsiteY202" fmla="*/ 1109483 h 6858000"/>
              <a:gd name="connsiteX203" fmla="*/ 1766580 w 6572708"/>
              <a:gd name="connsiteY203" fmla="*/ 1094184 h 6858000"/>
              <a:gd name="connsiteX204" fmla="*/ 1797677 w 6572708"/>
              <a:gd name="connsiteY204" fmla="*/ 1065740 h 6858000"/>
              <a:gd name="connsiteX205" fmla="*/ 1863681 w 6572708"/>
              <a:gd name="connsiteY205" fmla="*/ 947760 h 6858000"/>
              <a:gd name="connsiteX206" fmla="*/ 1922110 w 6572708"/>
              <a:gd name="connsiteY206" fmla="*/ 824781 h 6858000"/>
              <a:gd name="connsiteX207" fmla="*/ 1970558 w 6572708"/>
              <a:gd name="connsiteY207" fmla="*/ 721635 h 6858000"/>
              <a:gd name="connsiteX208" fmla="*/ 1974257 w 6572708"/>
              <a:gd name="connsiteY208" fmla="*/ 713733 h 6858000"/>
              <a:gd name="connsiteX209" fmla="*/ 1971701 w 6572708"/>
              <a:gd name="connsiteY209" fmla="*/ 704563 h 6858000"/>
              <a:gd name="connsiteX210" fmla="*/ 1966819 w 6572708"/>
              <a:gd name="connsiteY210" fmla="*/ 628924 h 6858000"/>
              <a:gd name="connsiteX211" fmla="*/ 1956004 w 6572708"/>
              <a:gd name="connsiteY211" fmla="*/ 621102 h 6858000"/>
              <a:gd name="connsiteX212" fmla="*/ 1948613 w 6572708"/>
              <a:gd name="connsiteY212" fmla="*/ 609156 h 6858000"/>
              <a:gd name="connsiteX213" fmla="*/ 1949145 w 6572708"/>
              <a:gd name="connsiteY213" fmla="*/ 606753 h 6858000"/>
              <a:gd name="connsiteX214" fmla="*/ 1944819 w 6572708"/>
              <a:gd name="connsiteY214" fmla="*/ 590072 h 6858000"/>
              <a:gd name="connsiteX215" fmla="*/ 1941001 w 6572708"/>
              <a:gd name="connsiteY215" fmla="*/ 588296 h 6858000"/>
              <a:gd name="connsiteX216" fmla="*/ 1937134 w 6572708"/>
              <a:gd name="connsiteY216" fmla="*/ 577443 h 6858000"/>
              <a:gd name="connsiteX217" fmla="*/ 1927092 w 6572708"/>
              <a:gd name="connsiteY217" fmla="*/ 557642 h 6858000"/>
              <a:gd name="connsiteX218" fmla="*/ 1927484 w 6572708"/>
              <a:gd name="connsiteY218" fmla="*/ 552451 h 6858000"/>
              <a:gd name="connsiteX219" fmla="*/ 1915874 w 6572708"/>
              <a:gd name="connsiteY219" fmla="*/ 520271 h 6858000"/>
              <a:gd name="connsiteX220" fmla="*/ 1916793 w 6572708"/>
              <a:gd name="connsiteY220" fmla="*/ 519123 h 6858000"/>
              <a:gd name="connsiteX221" fmla="*/ 1918236 w 6572708"/>
              <a:gd name="connsiteY221" fmla="*/ 506970 h 6858000"/>
              <a:gd name="connsiteX222" fmla="*/ 1918529 w 6572708"/>
              <a:gd name="connsiteY222" fmla="*/ 485354 h 6858000"/>
              <a:gd name="connsiteX223" fmla="*/ 1932556 w 6572708"/>
              <a:gd name="connsiteY223" fmla="*/ 426779 h 6858000"/>
              <a:gd name="connsiteX224" fmla="*/ 1920572 w 6572708"/>
              <a:gd name="connsiteY224" fmla="*/ 393150 h 6858000"/>
              <a:gd name="connsiteX225" fmla="*/ 1918744 w 6572708"/>
              <a:gd name="connsiteY225" fmla="*/ 385981 h 6858000"/>
              <a:gd name="connsiteX226" fmla="*/ 1918949 w 6572708"/>
              <a:gd name="connsiteY226" fmla="*/ 385674 h 6858000"/>
              <a:gd name="connsiteX227" fmla="*/ 1917499 w 6572708"/>
              <a:gd name="connsiteY227" fmla="*/ 377782 h 6858000"/>
              <a:gd name="connsiteX228" fmla="*/ 1915412 w 6572708"/>
              <a:gd name="connsiteY228" fmla="*/ 372914 h 6858000"/>
              <a:gd name="connsiteX229" fmla="*/ 1911865 w 6572708"/>
              <a:gd name="connsiteY229" fmla="*/ 359009 h 6858000"/>
              <a:gd name="connsiteX230" fmla="*/ 1912244 w 6572708"/>
              <a:gd name="connsiteY230" fmla="*/ 353121 h 6858000"/>
              <a:gd name="connsiteX231" fmla="*/ 1933610 w 6572708"/>
              <a:gd name="connsiteY231" fmla="*/ 297387 h 6858000"/>
              <a:gd name="connsiteX232" fmla="*/ 1939454 w 6572708"/>
              <a:gd name="connsiteY232" fmla="*/ 194719 h 6858000"/>
              <a:gd name="connsiteX233" fmla="*/ 1942001 w 6572708"/>
              <a:gd name="connsiteY233" fmla="*/ 93227 h 6858000"/>
              <a:gd name="connsiteX234" fmla="*/ 1941351 w 6572708"/>
              <a:gd name="connsiteY234" fmla="*/ 56555 h 6858000"/>
              <a:gd name="connsiteX235" fmla="*/ 1950955 w 6572708"/>
              <a:gd name="connsiteY235" fmla="*/ 5312 h 6858000"/>
              <a:gd name="connsiteX236" fmla="*/ 1949546 w 6572708"/>
              <a:gd name="connsiteY2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572708" h="6858000">
                <a:moveTo>
                  <a:pt x="1949546" y="0"/>
                </a:moveTo>
                <a:lnTo>
                  <a:pt x="3317827" y="0"/>
                </a:lnTo>
                <a:lnTo>
                  <a:pt x="3831783" y="0"/>
                </a:lnTo>
                <a:lnTo>
                  <a:pt x="4727719" y="0"/>
                </a:lnTo>
                <a:lnTo>
                  <a:pt x="6096000" y="0"/>
                </a:lnTo>
                <a:lnTo>
                  <a:pt x="6572708" y="0"/>
                </a:lnTo>
                <a:lnTo>
                  <a:pt x="6572708" y="6858000"/>
                </a:lnTo>
                <a:lnTo>
                  <a:pt x="0" y="6858000"/>
                </a:lnTo>
                <a:lnTo>
                  <a:pt x="9990" y="6815347"/>
                </a:lnTo>
                <a:cubicBezTo>
                  <a:pt x="20117" y="6783640"/>
                  <a:pt x="54944" y="6697785"/>
                  <a:pt x="60759" y="6667761"/>
                </a:cubicBezTo>
                <a:cubicBezTo>
                  <a:pt x="54566" y="6661129"/>
                  <a:pt x="49084" y="6649327"/>
                  <a:pt x="44882" y="6635203"/>
                </a:cubicBezTo>
                <a:lnTo>
                  <a:pt x="38884" y="6601215"/>
                </a:lnTo>
                <a:lnTo>
                  <a:pt x="24537" y="6599857"/>
                </a:lnTo>
                <a:lnTo>
                  <a:pt x="30487" y="6582849"/>
                </a:lnTo>
                <a:cubicBezTo>
                  <a:pt x="38750" y="6546535"/>
                  <a:pt x="-782" y="6568677"/>
                  <a:pt x="30797" y="6536021"/>
                </a:cubicBezTo>
                <a:cubicBezTo>
                  <a:pt x="40468" y="6510573"/>
                  <a:pt x="-24187" y="6508511"/>
                  <a:pt x="10629" y="6483343"/>
                </a:cubicBezTo>
                <a:cubicBezTo>
                  <a:pt x="15347" y="6451739"/>
                  <a:pt x="-5369" y="6430659"/>
                  <a:pt x="16211" y="6402087"/>
                </a:cubicBezTo>
                <a:cubicBezTo>
                  <a:pt x="20522" y="6372494"/>
                  <a:pt x="14605" y="6346574"/>
                  <a:pt x="25932" y="6321765"/>
                </a:cubicBezTo>
                <a:cubicBezTo>
                  <a:pt x="19708" y="6311355"/>
                  <a:pt x="18107" y="6301673"/>
                  <a:pt x="31488" y="6292746"/>
                </a:cubicBezTo>
                <a:cubicBezTo>
                  <a:pt x="32121" y="6265028"/>
                  <a:pt x="16317" y="6257828"/>
                  <a:pt x="32413" y="6240744"/>
                </a:cubicBezTo>
                <a:cubicBezTo>
                  <a:pt x="-624" y="6218952"/>
                  <a:pt x="29216" y="6225153"/>
                  <a:pt x="34430" y="6206738"/>
                </a:cubicBezTo>
                <a:cubicBezTo>
                  <a:pt x="41152" y="6192048"/>
                  <a:pt x="53704" y="6217503"/>
                  <a:pt x="55689" y="6203389"/>
                </a:cubicBezTo>
                <a:cubicBezTo>
                  <a:pt x="47223" y="6188760"/>
                  <a:pt x="73847" y="6187856"/>
                  <a:pt x="63475" y="6172740"/>
                </a:cubicBezTo>
                <a:cubicBezTo>
                  <a:pt x="43389" y="6177782"/>
                  <a:pt x="67586" y="6141419"/>
                  <a:pt x="50070" y="6141398"/>
                </a:cubicBezTo>
                <a:cubicBezTo>
                  <a:pt x="75225" y="6126497"/>
                  <a:pt x="44401" y="6121648"/>
                  <a:pt x="52252" y="6103364"/>
                </a:cubicBezTo>
                <a:cubicBezTo>
                  <a:pt x="61797" y="6094398"/>
                  <a:pt x="63465" y="6088249"/>
                  <a:pt x="53329" y="6080619"/>
                </a:cubicBezTo>
                <a:cubicBezTo>
                  <a:pt x="69555" y="6049837"/>
                  <a:pt x="131747" y="5950827"/>
                  <a:pt x="149610" y="5918672"/>
                </a:cubicBezTo>
                <a:cubicBezTo>
                  <a:pt x="162277" y="5912371"/>
                  <a:pt x="167154" y="5898502"/>
                  <a:pt x="160505" y="5887690"/>
                </a:cubicBezTo>
                <a:cubicBezTo>
                  <a:pt x="159360" y="5885829"/>
                  <a:pt x="157910" y="5884132"/>
                  <a:pt x="156200" y="5882649"/>
                </a:cubicBezTo>
                <a:cubicBezTo>
                  <a:pt x="187844" y="5862828"/>
                  <a:pt x="172837" y="5851228"/>
                  <a:pt x="194213" y="5841953"/>
                </a:cubicBezTo>
                <a:cubicBezTo>
                  <a:pt x="203987" y="5811050"/>
                  <a:pt x="184457" y="5786573"/>
                  <a:pt x="203216" y="5777927"/>
                </a:cubicBezTo>
                <a:cubicBezTo>
                  <a:pt x="202726" y="5762194"/>
                  <a:pt x="182159" y="5740951"/>
                  <a:pt x="202536" y="5728879"/>
                </a:cubicBezTo>
                <a:cubicBezTo>
                  <a:pt x="186334" y="5727461"/>
                  <a:pt x="215708" y="5710676"/>
                  <a:pt x="205380" y="5701696"/>
                </a:cubicBezTo>
                <a:cubicBezTo>
                  <a:pt x="196306" y="5695366"/>
                  <a:pt x="203101" y="5688797"/>
                  <a:pt x="203870" y="5681563"/>
                </a:cubicBezTo>
                <a:cubicBezTo>
                  <a:pt x="196766" y="5672524"/>
                  <a:pt x="209944" y="5640838"/>
                  <a:pt x="219294" y="5632219"/>
                </a:cubicBezTo>
                <a:cubicBezTo>
                  <a:pt x="251717" y="5611010"/>
                  <a:pt x="228053" y="5568720"/>
                  <a:pt x="252910" y="5551224"/>
                </a:cubicBezTo>
                <a:cubicBezTo>
                  <a:pt x="256577" y="5545202"/>
                  <a:pt x="258090" y="5539432"/>
                  <a:pt x="258253" y="5533854"/>
                </a:cubicBezTo>
                <a:lnTo>
                  <a:pt x="255640" y="5518422"/>
                </a:lnTo>
                <a:lnTo>
                  <a:pt x="248756" y="5514403"/>
                </a:lnTo>
                <a:lnTo>
                  <a:pt x="250538" y="5504771"/>
                </a:lnTo>
                <a:lnTo>
                  <a:pt x="249507" y="5502102"/>
                </a:lnTo>
                <a:cubicBezTo>
                  <a:pt x="247504" y="5497007"/>
                  <a:pt x="245766" y="5491967"/>
                  <a:pt x="245101" y="5486913"/>
                </a:cubicBezTo>
                <a:cubicBezTo>
                  <a:pt x="279729" y="5491510"/>
                  <a:pt x="245149" y="5444674"/>
                  <a:pt x="273088" y="5457083"/>
                </a:cubicBezTo>
                <a:cubicBezTo>
                  <a:pt x="275451" y="5430109"/>
                  <a:pt x="301427" y="5448999"/>
                  <a:pt x="276759" y="5418245"/>
                </a:cubicBezTo>
                <a:cubicBezTo>
                  <a:pt x="298251" y="5385699"/>
                  <a:pt x="297955" y="5340971"/>
                  <a:pt x="314712" y="5305770"/>
                </a:cubicBezTo>
                <a:lnTo>
                  <a:pt x="320056" y="5298784"/>
                </a:lnTo>
                <a:cubicBezTo>
                  <a:pt x="320293" y="5293239"/>
                  <a:pt x="320527" y="5287694"/>
                  <a:pt x="320763" y="5282149"/>
                </a:cubicBezTo>
                <a:lnTo>
                  <a:pt x="325879" y="5270957"/>
                </a:lnTo>
                <a:lnTo>
                  <a:pt x="318913" y="5268991"/>
                </a:lnTo>
                <a:cubicBezTo>
                  <a:pt x="317479" y="5262186"/>
                  <a:pt x="315487" y="5238873"/>
                  <a:pt x="317275" y="5230130"/>
                </a:cubicBezTo>
                <a:lnTo>
                  <a:pt x="329641" y="5216534"/>
                </a:lnTo>
                <a:cubicBezTo>
                  <a:pt x="329456" y="5214933"/>
                  <a:pt x="329273" y="5213333"/>
                  <a:pt x="329088" y="5211732"/>
                </a:cubicBezTo>
                <a:cubicBezTo>
                  <a:pt x="324125" y="5186283"/>
                  <a:pt x="332660" y="5087740"/>
                  <a:pt x="331669" y="5058537"/>
                </a:cubicBezTo>
                <a:cubicBezTo>
                  <a:pt x="330797" y="4994538"/>
                  <a:pt x="318218" y="4875928"/>
                  <a:pt x="323855" y="4827737"/>
                </a:cubicBezTo>
                <a:cubicBezTo>
                  <a:pt x="352017" y="4792886"/>
                  <a:pt x="326722" y="4811486"/>
                  <a:pt x="333687" y="4774692"/>
                </a:cubicBezTo>
                <a:cubicBezTo>
                  <a:pt x="309030" y="4784092"/>
                  <a:pt x="349709" y="4730238"/>
                  <a:pt x="322637" y="4727427"/>
                </a:cubicBezTo>
                <a:cubicBezTo>
                  <a:pt x="324760" y="4720816"/>
                  <a:pt x="327672" y="4714508"/>
                  <a:pt x="330798" y="4708193"/>
                </a:cubicBezTo>
                <a:lnTo>
                  <a:pt x="332420" y="4704882"/>
                </a:lnTo>
                <a:lnTo>
                  <a:pt x="334216" y="4691500"/>
                </a:lnTo>
                <a:lnTo>
                  <a:pt x="340601" y="4687895"/>
                </a:lnTo>
                <a:lnTo>
                  <a:pt x="347516" y="4667873"/>
                </a:lnTo>
                <a:cubicBezTo>
                  <a:pt x="349195" y="4660350"/>
                  <a:pt x="349941" y="4652220"/>
                  <a:pt x="349175" y="4643189"/>
                </a:cubicBezTo>
                <a:cubicBezTo>
                  <a:pt x="336461" y="4613275"/>
                  <a:pt x="367604" y="4562691"/>
                  <a:pt x="350492" y="4525833"/>
                </a:cubicBezTo>
                <a:cubicBezTo>
                  <a:pt x="346367" y="4511847"/>
                  <a:pt x="346862" y="4465931"/>
                  <a:pt x="355031" y="4455649"/>
                </a:cubicBezTo>
                <a:cubicBezTo>
                  <a:pt x="356799" y="4445746"/>
                  <a:pt x="353898" y="4435175"/>
                  <a:pt x="362651" y="4429036"/>
                </a:cubicBezTo>
                <a:cubicBezTo>
                  <a:pt x="373182" y="4419670"/>
                  <a:pt x="356895" y="4389538"/>
                  <a:pt x="369327" y="4391840"/>
                </a:cubicBezTo>
                <a:cubicBezTo>
                  <a:pt x="363744" y="4381100"/>
                  <a:pt x="366470" y="4369942"/>
                  <a:pt x="371272" y="4358845"/>
                </a:cubicBezTo>
                <a:lnTo>
                  <a:pt x="382342" y="4333764"/>
                </a:lnTo>
                <a:lnTo>
                  <a:pt x="381365" y="4331730"/>
                </a:lnTo>
                <a:cubicBezTo>
                  <a:pt x="375666" y="4324224"/>
                  <a:pt x="367290" y="4316999"/>
                  <a:pt x="364244" y="4309700"/>
                </a:cubicBezTo>
                <a:cubicBezTo>
                  <a:pt x="371742" y="4303095"/>
                  <a:pt x="368597" y="4295390"/>
                  <a:pt x="363377" y="4285388"/>
                </a:cubicBezTo>
                <a:lnTo>
                  <a:pt x="357697" y="4266169"/>
                </a:lnTo>
                <a:cubicBezTo>
                  <a:pt x="357923" y="4259407"/>
                  <a:pt x="357341" y="4253191"/>
                  <a:pt x="356998" y="4247672"/>
                </a:cubicBezTo>
                <a:cubicBezTo>
                  <a:pt x="357182" y="4244155"/>
                  <a:pt x="357365" y="4240637"/>
                  <a:pt x="357549" y="4237120"/>
                </a:cubicBezTo>
                <a:lnTo>
                  <a:pt x="358116" y="4232936"/>
                </a:lnTo>
                <a:lnTo>
                  <a:pt x="366243" y="4224051"/>
                </a:lnTo>
                <a:lnTo>
                  <a:pt x="363841" y="4211782"/>
                </a:lnTo>
                <a:lnTo>
                  <a:pt x="372159" y="4198810"/>
                </a:lnTo>
                <a:cubicBezTo>
                  <a:pt x="369984" y="4197889"/>
                  <a:pt x="367978" y="4196692"/>
                  <a:pt x="366211" y="4195262"/>
                </a:cubicBezTo>
                <a:lnTo>
                  <a:pt x="360561" y="4184054"/>
                </a:lnTo>
                <a:lnTo>
                  <a:pt x="373972" y="4155792"/>
                </a:lnTo>
                <a:lnTo>
                  <a:pt x="373150" y="4150364"/>
                </a:lnTo>
                <a:lnTo>
                  <a:pt x="383773" y="4132084"/>
                </a:lnTo>
                <a:lnTo>
                  <a:pt x="389140" y="4115873"/>
                </a:lnTo>
                <a:lnTo>
                  <a:pt x="378846" y="4082551"/>
                </a:lnTo>
                <a:cubicBezTo>
                  <a:pt x="369902" y="4042301"/>
                  <a:pt x="370649" y="4004252"/>
                  <a:pt x="368001" y="3968090"/>
                </a:cubicBezTo>
                <a:cubicBezTo>
                  <a:pt x="366718" y="3913464"/>
                  <a:pt x="393588" y="3948992"/>
                  <a:pt x="372661" y="3881355"/>
                </a:cubicBezTo>
                <a:cubicBezTo>
                  <a:pt x="382614" y="3873752"/>
                  <a:pt x="383368" y="3865070"/>
                  <a:pt x="379210" y="3850569"/>
                </a:cubicBezTo>
                <a:cubicBezTo>
                  <a:pt x="379312" y="3824008"/>
                  <a:pt x="403654" y="3825499"/>
                  <a:pt x="389880" y="3798988"/>
                </a:cubicBezTo>
                <a:cubicBezTo>
                  <a:pt x="402832" y="3803502"/>
                  <a:pt x="396695" y="3748451"/>
                  <a:pt x="409909" y="3760424"/>
                </a:cubicBezTo>
                <a:cubicBezTo>
                  <a:pt x="422456" y="3742841"/>
                  <a:pt x="403074" y="3734723"/>
                  <a:pt x="414051" y="3717298"/>
                </a:cubicBezTo>
                <a:cubicBezTo>
                  <a:pt x="417146" y="3697852"/>
                  <a:pt x="399648" y="3728738"/>
                  <a:pt x="399424" y="3707291"/>
                </a:cubicBezTo>
                <a:cubicBezTo>
                  <a:pt x="400997" y="3687750"/>
                  <a:pt x="387858" y="3683191"/>
                  <a:pt x="394460" y="3673415"/>
                </a:cubicBezTo>
                <a:cubicBezTo>
                  <a:pt x="396661" y="3670158"/>
                  <a:pt x="401054" y="3666321"/>
                  <a:pt x="408918" y="3661155"/>
                </a:cubicBezTo>
                <a:cubicBezTo>
                  <a:pt x="402542" y="3634068"/>
                  <a:pt x="416542" y="3628509"/>
                  <a:pt x="425028" y="3591166"/>
                </a:cubicBezTo>
                <a:cubicBezTo>
                  <a:pt x="418022" y="3575721"/>
                  <a:pt x="422333" y="3563151"/>
                  <a:pt x="430292" y="3550801"/>
                </a:cubicBezTo>
                <a:cubicBezTo>
                  <a:pt x="430115" y="3532695"/>
                  <a:pt x="433211" y="3515334"/>
                  <a:pt x="437149" y="3497399"/>
                </a:cubicBezTo>
                <a:lnTo>
                  <a:pt x="442017" y="3474143"/>
                </a:lnTo>
                <a:lnTo>
                  <a:pt x="437175" y="3463057"/>
                </a:lnTo>
                <a:lnTo>
                  <a:pt x="438483" y="3457563"/>
                </a:lnTo>
                <a:cubicBezTo>
                  <a:pt x="439022" y="3450817"/>
                  <a:pt x="438728" y="3444584"/>
                  <a:pt x="438642" y="3439053"/>
                </a:cubicBezTo>
                <a:cubicBezTo>
                  <a:pt x="438987" y="3435548"/>
                  <a:pt x="439332" y="3432042"/>
                  <a:pt x="439678" y="3428537"/>
                </a:cubicBezTo>
                <a:lnTo>
                  <a:pt x="440437" y="3424381"/>
                </a:lnTo>
                <a:lnTo>
                  <a:pt x="448781" y="3416042"/>
                </a:lnTo>
                <a:cubicBezTo>
                  <a:pt x="448777" y="3415529"/>
                  <a:pt x="448771" y="3415016"/>
                  <a:pt x="448765" y="3414504"/>
                </a:cubicBezTo>
                <a:lnTo>
                  <a:pt x="447134" y="3403498"/>
                </a:lnTo>
                <a:lnTo>
                  <a:pt x="452387" y="3396070"/>
                </a:lnTo>
                <a:lnTo>
                  <a:pt x="453996" y="3389553"/>
                </a:lnTo>
                <a:lnTo>
                  <a:pt x="450265" y="3387098"/>
                </a:lnTo>
                <a:lnTo>
                  <a:pt x="445137" y="3375655"/>
                </a:lnTo>
                <a:lnTo>
                  <a:pt x="453359" y="3367050"/>
                </a:lnTo>
                <a:cubicBezTo>
                  <a:pt x="441304" y="3365462"/>
                  <a:pt x="455807" y="3356398"/>
                  <a:pt x="459842" y="3348005"/>
                </a:cubicBezTo>
                <a:cubicBezTo>
                  <a:pt x="459651" y="3346185"/>
                  <a:pt x="459461" y="3344365"/>
                  <a:pt x="459268" y="3342546"/>
                </a:cubicBezTo>
                <a:lnTo>
                  <a:pt x="470590" y="3324958"/>
                </a:lnTo>
                <a:lnTo>
                  <a:pt x="468579" y="3306990"/>
                </a:lnTo>
                <a:cubicBezTo>
                  <a:pt x="470662" y="3301714"/>
                  <a:pt x="475102" y="3298308"/>
                  <a:pt x="480123" y="3295094"/>
                </a:cubicBezTo>
                <a:lnTo>
                  <a:pt x="482298" y="3293541"/>
                </a:lnTo>
                <a:lnTo>
                  <a:pt x="489102" y="3262198"/>
                </a:lnTo>
                <a:lnTo>
                  <a:pt x="497561" y="3253284"/>
                </a:lnTo>
                <a:cubicBezTo>
                  <a:pt x="507999" y="3232099"/>
                  <a:pt x="502141" y="3204803"/>
                  <a:pt x="522157" y="3192563"/>
                </a:cubicBezTo>
                <a:cubicBezTo>
                  <a:pt x="526451" y="3186732"/>
                  <a:pt x="528560" y="3181063"/>
                  <a:pt x="529302" y="3175520"/>
                </a:cubicBezTo>
                <a:cubicBezTo>
                  <a:pt x="528963" y="3170366"/>
                  <a:pt x="528624" y="3165212"/>
                  <a:pt x="528284" y="3160058"/>
                </a:cubicBezTo>
                <a:lnTo>
                  <a:pt x="521806" y="3155764"/>
                </a:lnTo>
                <a:lnTo>
                  <a:pt x="524589" y="3146261"/>
                </a:lnTo>
                <a:lnTo>
                  <a:pt x="523832" y="3143561"/>
                </a:lnTo>
                <a:cubicBezTo>
                  <a:pt x="522355" y="3138410"/>
                  <a:pt x="521137" y="3133319"/>
                  <a:pt x="520994" y="3128263"/>
                </a:cubicBezTo>
                <a:cubicBezTo>
                  <a:pt x="555181" y="3134346"/>
                  <a:pt x="525408" y="3086258"/>
                  <a:pt x="552091" y="3099818"/>
                </a:cubicBezTo>
                <a:cubicBezTo>
                  <a:pt x="568295" y="3061102"/>
                  <a:pt x="589402" y="2953316"/>
                  <a:pt x="618216" y="2895965"/>
                </a:cubicBezTo>
                <a:cubicBezTo>
                  <a:pt x="632954" y="2868394"/>
                  <a:pt x="700419" y="2797027"/>
                  <a:pt x="724973" y="2755713"/>
                </a:cubicBezTo>
                <a:cubicBezTo>
                  <a:pt x="737533" y="2716704"/>
                  <a:pt x="774590" y="2688606"/>
                  <a:pt x="765538" y="2648081"/>
                </a:cubicBezTo>
                <a:cubicBezTo>
                  <a:pt x="771179" y="2646726"/>
                  <a:pt x="776018" y="2644577"/>
                  <a:pt x="780267" y="2641879"/>
                </a:cubicBezTo>
                <a:lnTo>
                  <a:pt x="790836" y="2632919"/>
                </a:lnTo>
                <a:lnTo>
                  <a:pt x="790328" y="2631229"/>
                </a:lnTo>
                <a:cubicBezTo>
                  <a:pt x="790948" y="2624550"/>
                  <a:pt x="793648" y="2621088"/>
                  <a:pt x="797257" y="2619054"/>
                </a:cubicBezTo>
                <a:lnTo>
                  <a:pt x="802383" y="2617568"/>
                </a:lnTo>
                <a:lnTo>
                  <a:pt x="808267" y="2609586"/>
                </a:lnTo>
                <a:lnTo>
                  <a:pt x="822908" y="2594856"/>
                </a:lnTo>
                <a:cubicBezTo>
                  <a:pt x="822868" y="2593625"/>
                  <a:pt x="822829" y="2592395"/>
                  <a:pt x="822791" y="2591164"/>
                </a:cubicBezTo>
                <a:lnTo>
                  <a:pt x="840423" y="2567492"/>
                </a:lnTo>
                <a:lnTo>
                  <a:pt x="839313" y="2566722"/>
                </a:lnTo>
                <a:cubicBezTo>
                  <a:pt x="837220" y="2564457"/>
                  <a:pt x="836435" y="2561765"/>
                  <a:pt x="838361" y="2558109"/>
                </a:cubicBezTo>
                <a:cubicBezTo>
                  <a:pt x="815547" y="2557210"/>
                  <a:pt x="831943" y="2553357"/>
                  <a:pt x="839637" y="2542662"/>
                </a:cubicBezTo>
                <a:cubicBezTo>
                  <a:pt x="805918" y="2538880"/>
                  <a:pt x="839768" y="2512430"/>
                  <a:pt x="825800" y="2501548"/>
                </a:cubicBezTo>
                <a:cubicBezTo>
                  <a:pt x="832213" y="2493776"/>
                  <a:pt x="838377" y="2485489"/>
                  <a:pt x="844035" y="2476819"/>
                </a:cubicBezTo>
                <a:lnTo>
                  <a:pt x="846972" y="2471590"/>
                </a:lnTo>
                <a:lnTo>
                  <a:pt x="846730" y="2471378"/>
                </a:lnTo>
                <a:cubicBezTo>
                  <a:pt x="846723" y="2470017"/>
                  <a:pt x="847446" y="2468214"/>
                  <a:pt x="849228" y="2465654"/>
                </a:cubicBezTo>
                <a:lnTo>
                  <a:pt x="852330" y="2462052"/>
                </a:lnTo>
                <a:lnTo>
                  <a:pt x="858029" y="2451906"/>
                </a:lnTo>
                <a:cubicBezTo>
                  <a:pt x="858015" y="2450509"/>
                  <a:pt x="858000" y="2449113"/>
                  <a:pt x="857986" y="2447716"/>
                </a:cubicBezTo>
                <a:lnTo>
                  <a:pt x="855075" y="2445047"/>
                </a:lnTo>
                <a:lnTo>
                  <a:pt x="856006" y="2444265"/>
                </a:lnTo>
                <a:cubicBezTo>
                  <a:pt x="866256" y="2439597"/>
                  <a:pt x="876546" y="2441013"/>
                  <a:pt x="856444" y="2421759"/>
                </a:cubicBezTo>
                <a:cubicBezTo>
                  <a:pt x="875706" y="2409372"/>
                  <a:pt x="862167" y="2399993"/>
                  <a:pt x="868981" y="2375200"/>
                </a:cubicBezTo>
                <a:cubicBezTo>
                  <a:pt x="883816" y="2369643"/>
                  <a:pt x="884447" y="2360647"/>
                  <a:pt x="880811" y="2350147"/>
                </a:cubicBezTo>
                <a:cubicBezTo>
                  <a:pt x="897229" y="2329939"/>
                  <a:pt x="897359" y="2305557"/>
                  <a:pt x="908124" y="2279761"/>
                </a:cubicBezTo>
                <a:cubicBezTo>
                  <a:pt x="914949" y="2248787"/>
                  <a:pt x="919272" y="2184235"/>
                  <a:pt x="921761" y="2164302"/>
                </a:cubicBezTo>
                <a:lnTo>
                  <a:pt x="923058" y="2160162"/>
                </a:lnTo>
                <a:lnTo>
                  <a:pt x="931663" y="2151458"/>
                </a:lnTo>
                <a:lnTo>
                  <a:pt x="935730" y="2148616"/>
                </a:lnTo>
                <a:cubicBezTo>
                  <a:pt x="938224" y="2146496"/>
                  <a:pt x="939481" y="2144881"/>
                  <a:pt x="939910" y="2143540"/>
                </a:cubicBezTo>
                <a:cubicBezTo>
                  <a:pt x="939854" y="2143453"/>
                  <a:pt x="939800" y="2143365"/>
                  <a:pt x="939746" y="2143278"/>
                </a:cubicBezTo>
                <a:lnTo>
                  <a:pt x="944182" y="2138791"/>
                </a:lnTo>
                <a:cubicBezTo>
                  <a:pt x="952273" y="2131533"/>
                  <a:pt x="960723" y="2124767"/>
                  <a:pt x="969240" y="2118565"/>
                </a:cubicBezTo>
                <a:cubicBezTo>
                  <a:pt x="959560" y="2104672"/>
                  <a:pt x="999865" y="2086297"/>
                  <a:pt x="969333" y="2074914"/>
                </a:cubicBezTo>
                <a:cubicBezTo>
                  <a:pt x="979986" y="2066124"/>
                  <a:pt x="996651" y="2066048"/>
                  <a:pt x="975462" y="2059981"/>
                </a:cubicBezTo>
                <a:cubicBezTo>
                  <a:pt x="978440" y="2056818"/>
                  <a:pt x="978560" y="2053988"/>
                  <a:pt x="977313" y="2051279"/>
                </a:cubicBezTo>
                <a:lnTo>
                  <a:pt x="976512" y="2050269"/>
                </a:lnTo>
                <a:lnTo>
                  <a:pt x="1000665" y="2030946"/>
                </a:lnTo>
                <a:lnTo>
                  <a:pt x="1001735" y="2027284"/>
                </a:lnTo>
                <a:lnTo>
                  <a:pt x="1020214" y="2016095"/>
                </a:lnTo>
                <a:lnTo>
                  <a:pt x="1028302" y="2009567"/>
                </a:lnTo>
                <a:lnTo>
                  <a:pt x="1033598" y="2009267"/>
                </a:lnTo>
                <a:cubicBezTo>
                  <a:pt x="1037644" y="2008082"/>
                  <a:pt x="1041293" y="2005286"/>
                  <a:pt x="1044008" y="1998844"/>
                </a:cubicBezTo>
                <a:cubicBezTo>
                  <a:pt x="1044028" y="1998250"/>
                  <a:pt x="1044047" y="1997657"/>
                  <a:pt x="1044069" y="1997063"/>
                </a:cubicBezTo>
                <a:lnTo>
                  <a:pt x="1056878" y="1990634"/>
                </a:lnTo>
                <a:cubicBezTo>
                  <a:pt x="1073742" y="1972962"/>
                  <a:pt x="1116917" y="1915135"/>
                  <a:pt x="1145252" y="1891028"/>
                </a:cubicBezTo>
                <a:cubicBezTo>
                  <a:pt x="1181549" y="1855897"/>
                  <a:pt x="1204219" y="1869811"/>
                  <a:pt x="1226890" y="1845992"/>
                </a:cubicBezTo>
                <a:cubicBezTo>
                  <a:pt x="1239789" y="1836111"/>
                  <a:pt x="1341056" y="1758335"/>
                  <a:pt x="1323685" y="1758717"/>
                </a:cubicBezTo>
                <a:cubicBezTo>
                  <a:pt x="1336054" y="1710183"/>
                  <a:pt x="1353677" y="1661148"/>
                  <a:pt x="1398273" y="1627389"/>
                </a:cubicBezTo>
                <a:cubicBezTo>
                  <a:pt x="1388128" y="1591309"/>
                  <a:pt x="1404408" y="1616394"/>
                  <a:pt x="1417786" y="1591233"/>
                </a:cubicBezTo>
                <a:cubicBezTo>
                  <a:pt x="1438580" y="1610653"/>
                  <a:pt x="1425904" y="1556514"/>
                  <a:pt x="1456144" y="1570271"/>
                </a:cubicBezTo>
                <a:cubicBezTo>
                  <a:pt x="1457620" y="1565253"/>
                  <a:pt x="1458099" y="1559962"/>
                  <a:pt x="1458351" y="1554550"/>
                </a:cubicBezTo>
                <a:cubicBezTo>
                  <a:pt x="1458401" y="1553607"/>
                  <a:pt x="1458450" y="1552663"/>
                  <a:pt x="1458500" y="1551719"/>
                </a:cubicBezTo>
                <a:lnTo>
                  <a:pt x="1464150" y="1542986"/>
                </a:lnTo>
                <a:lnTo>
                  <a:pt x="1459426" y="1537283"/>
                </a:lnTo>
                <a:lnTo>
                  <a:pt x="1463401" y="1521818"/>
                </a:lnTo>
                <a:cubicBezTo>
                  <a:pt x="1465866" y="1516528"/>
                  <a:pt x="1469660" y="1511418"/>
                  <a:pt x="1475565" y="1506648"/>
                </a:cubicBezTo>
                <a:cubicBezTo>
                  <a:pt x="1505892" y="1496628"/>
                  <a:pt x="1501466" y="1449788"/>
                  <a:pt x="1540362" y="1438265"/>
                </a:cubicBezTo>
                <a:cubicBezTo>
                  <a:pt x="1552616" y="1432548"/>
                  <a:pt x="1577989" y="1405806"/>
                  <a:pt x="1575141" y="1395238"/>
                </a:cubicBezTo>
                <a:cubicBezTo>
                  <a:pt x="1578857" y="1388528"/>
                  <a:pt x="1587887" y="1384081"/>
                  <a:pt x="1582090" y="1375575"/>
                </a:cubicBezTo>
                <a:cubicBezTo>
                  <a:pt x="1576227" y="1364195"/>
                  <a:pt x="1610458" y="1356081"/>
                  <a:pt x="1596005" y="1350347"/>
                </a:cubicBezTo>
                <a:cubicBezTo>
                  <a:pt x="1619928" y="1344309"/>
                  <a:pt x="1609644" y="1318430"/>
                  <a:pt x="1615711" y="1303251"/>
                </a:cubicBezTo>
                <a:cubicBezTo>
                  <a:pt x="1636715" y="1300049"/>
                  <a:pt x="1628734" y="1271360"/>
                  <a:pt x="1650622" y="1244447"/>
                </a:cubicBezTo>
                <a:cubicBezTo>
                  <a:pt x="1674314" y="1241352"/>
                  <a:pt x="1665195" y="1226204"/>
                  <a:pt x="1702792" y="1215797"/>
                </a:cubicBezTo>
                <a:cubicBezTo>
                  <a:pt x="1701820" y="1213917"/>
                  <a:pt x="1701175" y="1211901"/>
                  <a:pt x="1700885" y="1209814"/>
                </a:cubicBezTo>
                <a:cubicBezTo>
                  <a:pt x="1699195" y="1197675"/>
                  <a:pt x="1709477" y="1185727"/>
                  <a:pt x="1723848" y="1183123"/>
                </a:cubicBezTo>
                <a:lnTo>
                  <a:pt x="1759968" y="1166871"/>
                </a:lnTo>
                <a:lnTo>
                  <a:pt x="1767742" y="1158484"/>
                </a:lnTo>
                <a:cubicBezTo>
                  <a:pt x="1770059" y="1151669"/>
                  <a:pt x="1773928" y="1132112"/>
                  <a:pt x="1773870" y="1125979"/>
                </a:cubicBezTo>
                <a:lnTo>
                  <a:pt x="1767392" y="1121685"/>
                </a:lnTo>
                <a:lnTo>
                  <a:pt x="1770175" y="1112182"/>
                </a:lnTo>
                <a:lnTo>
                  <a:pt x="1769418" y="1109483"/>
                </a:lnTo>
                <a:cubicBezTo>
                  <a:pt x="1767940" y="1104332"/>
                  <a:pt x="1766723" y="1099240"/>
                  <a:pt x="1766580" y="1094184"/>
                </a:cubicBezTo>
                <a:cubicBezTo>
                  <a:pt x="1800766" y="1100267"/>
                  <a:pt x="1770993" y="1052180"/>
                  <a:pt x="1797677" y="1065740"/>
                </a:cubicBezTo>
                <a:cubicBezTo>
                  <a:pt x="1802838" y="1039017"/>
                  <a:pt x="1885193" y="979422"/>
                  <a:pt x="1863681" y="947760"/>
                </a:cubicBezTo>
                <a:cubicBezTo>
                  <a:pt x="1884420" y="907600"/>
                  <a:pt x="1894579" y="875721"/>
                  <a:pt x="1922110" y="824781"/>
                </a:cubicBezTo>
                <a:cubicBezTo>
                  <a:pt x="1936848" y="797210"/>
                  <a:pt x="1952149" y="746327"/>
                  <a:pt x="1970558" y="721635"/>
                </a:cubicBezTo>
                <a:lnTo>
                  <a:pt x="1974257" y="713733"/>
                </a:lnTo>
                <a:lnTo>
                  <a:pt x="1971701" y="704563"/>
                </a:lnTo>
                <a:cubicBezTo>
                  <a:pt x="1965638" y="681323"/>
                  <a:pt x="1961669" y="657653"/>
                  <a:pt x="1966819" y="628924"/>
                </a:cubicBezTo>
                <a:cubicBezTo>
                  <a:pt x="1962592" y="627358"/>
                  <a:pt x="1959049" y="624629"/>
                  <a:pt x="1956004" y="621102"/>
                </a:cubicBezTo>
                <a:lnTo>
                  <a:pt x="1948613" y="609156"/>
                </a:lnTo>
                <a:lnTo>
                  <a:pt x="1949145" y="606753"/>
                </a:lnTo>
                <a:cubicBezTo>
                  <a:pt x="1949218" y="597410"/>
                  <a:pt x="1947427" y="592710"/>
                  <a:pt x="1944819" y="590072"/>
                </a:cubicBezTo>
                <a:lnTo>
                  <a:pt x="1941001" y="588296"/>
                </a:lnTo>
                <a:lnTo>
                  <a:pt x="1937134" y="577443"/>
                </a:lnTo>
                <a:lnTo>
                  <a:pt x="1927092" y="557642"/>
                </a:lnTo>
                <a:cubicBezTo>
                  <a:pt x="1927223" y="555912"/>
                  <a:pt x="1927353" y="554181"/>
                  <a:pt x="1927484" y="552451"/>
                </a:cubicBezTo>
                <a:lnTo>
                  <a:pt x="1915874" y="520271"/>
                </a:lnTo>
                <a:lnTo>
                  <a:pt x="1916793" y="519123"/>
                </a:lnTo>
                <a:cubicBezTo>
                  <a:pt x="1918590" y="515812"/>
                  <a:pt x="1919415" y="511986"/>
                  <a:pt x="1918236" y="506970"/>
                </a:cubicBezTo>
                <a:cubicBezTo>
                  <a:pt x="1935854" y="504328"/>
                  <a:pt x="1923564" y="499907"/>
                  <a:pt x="1918529" y="485354"/>
                </a:cubicBezTo>
                <a:cubicBezTo>
                  <a:pt x="1944768" y="478002"/>
                  <a:pt x="1920917" y="442901"/>
                  <a:pt x="1932556" y="426779"/>
                </a:cubicBezTo>
                <a:cubicBezTo>
                  <a:pt x="1928266" y="416251"/>
                  <a:pt x="1924208" y="404985"/>
                  <a:pt x="1920572" y="393150"/>
                </a:cubicBezTo>
                <a:lnTo>
                  <a:pt x="1918744" y="385981"/>
                </a:lnTo>
                <a:cubicBezTo>
                  <a:pt x="1918812" y="385880"/>
                  <a:pt x="1918880" y="385777"/>
                  <a:pt x="1918949" y="385674"/>
                </a:cubicBezTo>
                <a:cubicBezTo>
                  <a:pt x="1919066" y="383763"/>
                  <a:pt x="1918657" y="381272"/>
                  <a:pt x="1917499" y="377782"/>
                </a:cubicBezTo>
                <a:lnTo>
                  <a:pt x="1915412" y="372914"/>
                </a:lnTo>
                <a:lnTo>
                  <a:pt x="1911865" y="359009"/>
                </a:lnTo>
                <a:cubicBezTo>
                  <a:pt x="1911991" y="357046"/>
                  <a:pt x="1912118" y="355084"/>
                  <a:pt x="1912244" y="353121"/>
                </a:cubicBezTo>
                <a:cubicBezTo>
                  <a:pt x="1918626" y="330659"/>
                  <a:pt x="1954267" y="325259"/>
                  <a:pt x="1933610" y="297387"/>
                </a:cubicBezTo>
                <a:cubicBezTo>
                  <a:pt x="1933927" y="257451"/>
                  <a:pt x="1952468" y="230850"/>
                  <a:pt x="1939454" y="194719"/>
                </a:cubicBezTo>
                <a:cubicBezTo>
                  <a:pt x="1939831" y="157324"/>
                  <a:pt x="1947607" y="124588"/>
                  <a:pt x="1942001" y="93227"/>
                </a:cubicBezTo>
                <a:cubicBezTo>
                  <a:pt x="1948078" y="80084"/>
                  <a:pt x="1950517" y="67855"/>
                  <a:pt x="1941351" y="56555"/>
                </a:cubicBezTo>
                <a:cubicBezTo>
                  <a:pt x="1943577" y="30289"/>
                  <a:pt x="1951466" y="18620"/>
                  <a:pt x="1950955" y="5312"/>
                </a:cubicBezTo>
                <a:lnTo>
                  <a:pt x="194954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 xmlns:a16="http://schemas.microsoft.com/office/drawing/2014/main" id="{DBFC9D48-8558-4FD8-AD85-C937E90E0A2D}"/>
              </a:ext>
            </a:extLst>
          </p:cNvPr>
          <p:cNvSpPr txBox="1"/>
          <p:nvPr/>
        </p:nvSpPr>
        <p:spPr>
          <a:xfrm>
            <a:off x="731996" y="271462"/>
            <a:ext cx="5585081" cy="578299"/>
          </a:xfrm>
          <a:custGeom>
            <a:avLst/>
            <a:gdLst>
              <a:gd name="connsiteX0" fmla="*/ 0 w 4692899"/>
              <a:gd name="connsiteY0" fmla="*/ 0 h 400110"/>
              <a:gd name="connsiteX1" fmla="*/ 680470 w 4692899"/>
              <a:gd name="connsiteY1" fmla="*/ 0 h 400110"/>
              <a:gd name="connsiteX2" fmla="*/ 1267083 w 4692899"/>
              <a:gd name="connsiteY2" fmla="*/ 0 h 400110"/>
              <a:gd name="connsiteX3" fmla="*/ 1900624 w 4692899"/>
              <a:gd name="connsiteY3" fmla="*/ 0 h 400110"/>
              <a:gd name="connsiteX4" fmla="*/ 2346450 w 4692899"/>
              <a:gd name="connsiteY4" fmla="*/ 0 h 400110"/>
              <a:gd name="connsiteX5" fmla="*/ 2886133 w 4692899"/>
              <a:gd name="connsiteY5" fmla="*/ 0 h 400110"/>
              <a:gd name="connsiteX6" fmla="*/ 3378887 w 4692899"/>
              <a:gd name="connsiteY6" fmla="*/ 0 h 400110"/>
              <a:gd name="connsiteX7" fmla="*/ 4012429 w 4692899"/>
              <a:gd name="connsiteY7" fmla="*/ 0 h 400110"/>
              <a:gd name="connsiteX8" fmla="*/ 4692899 w 4692899"/>
              <a:gd name="connsiteY8" fmla="*/ 0 h 400110"/>
              <a:gd name="connsiteX9" fmla="*/ 4692899 w 4692899"/>
              <a:gd name="connsiteY9" fmla="*/ 400110 h 400110"/>
              <a:gd name="connsiteX10" fmla="*/ 4106287 w 4692899"/>
              <a:gd name="connsiteY10" fmla="*/ 400110 h 400110"/>
              <a:gd name="connsiteX11" fmla="*/ 3660461 w 4692899"/>
              <a:gd name="connsiteY11" fmla="*/ 400110 h 400110"/>
              <a:gd name="connsiteX12" fmla="*/ 3167707 w 4692899"/>
              <a:gd name="connsiteY12" fmla="*/ 400110 h 400110"/>
              <a:gd name="connsiteX13" fmla="*/ 2674952 w 4692899"/>
              <a:gd name="connsiteY13" fmla="*/ 400110 h 400110"/>
              <a:gd name="connsiteX14" fmla="*/ 2229127 w 4692899"/>
              <a:gd name="connsiteY14" fmla="*/ 400110 h 400110"/>
              <a:gd name="connsiteX15" fmla="*/ 1548657 w 4692899"/>
              <a:gd name="connsiteY15" fmla="*/ 400110 h 400110"/>
              <a:gd name="connsiteX16" fmla="*/ 1008973 w 4692899"/>
              <a:gd name="connsiteY16" fmla="*/ 400110 h 400110"/>
              <a:gd name="connsiteX17" fmla="*/ 0 w 4692899"/>
              <a:gd name="connsiteY17" fmla="*/ 400110 h 400110"/>
              <a:gd name="connsiteX18" fmla="*/ 0 w 4692899"/>
              <a:gd name="connsiteY18"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92899" h="400110" extrusionOk="0">
                <a:moveTo>
                  <a:pt x="0" y="0"/>
                </a:moveTo>
                <a:cubicBezTo>
                  <a:pt x="215963" y="-5736"/>
                  <a:pt x="521223" y="67022"/>
                  <a:pt x="680470" y="0"/>
                </a:cubicBezTo>
                <a:cubicBezTo>
                  <a:pt x="839717" y="-67022"/>
                  <a:pt x="984656" y="15514"/>
                  <a:pt x="1267083" y="0"/>
                </a:cubicBezTo>
                <a:cubicBezTo>
                  <a:pt x="1549510" y="-15514"/>
                  <a:pt x="1622397" y="12229"/>
                  <a:pt x="1900624" y="0"/>
                </a:cubicBezTo>
                <a:cubicBezTo>
                  <a:pt x="2178851" y="-12229"/>
                  <a:pt x="2215216" y="43705"/>
                  <a:pt x="2346450" y="0"/>
                </a:cubicBezTo>
                <a:cubicBezTo>
                  <a:pt x="2477684" y="-43705"/>
                  <a:pt x="2707689" y="44305"/>
                  <a:pt x="2886133" y="0"/>
                </a:cubicBezTo>
                <a:cubicBezTo>
                  <a:pt x="3064577" y="-44305"/>
                  <a:pt x="3233224" y="54480"/>
                  <a:pt x="3378887" y="0"/>
                </a:cubicBezTo>
                <a:cubicBezTo>
                  <a:pt x="3524550" y="-54480"/>
                  <a:pt x="3769615" y="69981"/>
                  <a:pt x="4012429" y="0"/>
                </a:cubicBezTo>
                <a:cubicBezTo>
                  <a:pt x="4255243" y="-69981"/>
                  <a:pt x="4463031" y="19165"/>
                  <a:pt x="4692899" y="0"/>
                </a:cubicBezTo>
                <a:cubicBezTo>
                  <a:pt x="4718262" y="115094"/>
                  <a:pt x="4652211" y="304053"/>
                  <a:pt x="4692899" y="400110"/>
                </a:cubicBezTo>
                <a:cubicBezTo>
                  <a:pt x="4553072" y="419679"/>
                  <a:pt x="4370197" y="399532"/>
                  <a:pt x="4106287" y="400110"/>
                </a:cubicBezTo>
                <a:cubicBezTo>
                  <a:pt x="3842377" y="400688"/>
                  <a:pt x="3819836" y="366770"/>
                  <a:pt x="3660461" y="400110"/>
                </a:cubicBezTo>
                <a:cubicBezTo>
                  <a:pt x="3501086" y="433450"/>
                  <a:pt x="3275197" y="387747"/>
                  <a:pt x="3167707" y="400110"/>
                </a:cubicBezTo>
                <a:cubicBezTo>
                  <a:pt x="3060217" y="412473"/>
                  <a:pt x="2895974" y="394169"/>
                  <a:pt x="2674952" y="400110"/>
                </a:cubicBezTo>
                <a:cubicBezTo>
                  <a:pt x="2453931" y="406051"/>
                  <a:pt x="2360278" y="360876"/>
                  <a:pt x="2229127" y="400110"/>
                </a:cubicBezTo>
                <a:cubicBezTo>
                  <a:pt x="2097976" y="439344"/>
                  <a:pt x="1800759" y="351854"/>
                  <a:pt x="1548657" y="400110"/>
                </a:cubicBezTo>
                <a:cubicBezTo>
                  <a:pt x="1296555" y="448366"/>
                  <a:pt x="1261992" y="337594"/>
                  <a:pt x="1008973" y="400110"/>
                </a:cubicBezTo>
                <a:cubicBezTo>
                  <a:pt x="755954" y="462626"/>
                  <a:pt x="444068" y="387038"/>
                  <a:pt x="0" y="400110"/>
                </a:cubicBezTo>
                <a:cubicBezTo>
                  <a:pt x="-44354" y="245539"/>
                  <a:pt x="15798" y="158833"/>
                  <a:pt x="0" y="0"/>
                </a:cubicBezTo>
                <a:close/>
              </a:path>
            </a:pathLst>
          </a:custGeom>
          <a:ln w="57150">
            <a:noFill/>
          </a:ln>
        </p:spPr>
        <p:txBody>
          <a:bodyPr vert="horz" lIns="91440" tIns="45720" rIns="91440" bIns="45720" rtlCol="0" anchor="b">
            <a:normAutofit/>
          </a:bodyPr>
          <a:lstStyle/>
          <a:p>
            <a:pPr algn="ctr">
              <a:lnSpc>
                <a:spcPct val="110000"/>
              </a:lnSpc>
              <a:spcBef>
                <a:spcPct val="0"/>
              </a:spcBef>
              <a:spcAft>
                <a:spcPts val="600"/>
              </a:spcAft>
            </a:pPr>
            <a:r>
              <a:rPr lang="en-US" sz="2800" b="1" cap="all" spc="600" dirty="0">
                <a:solidFill>
                  <a:schemeClr val="tx2">
                    <a:lumMod val="10000"/>
                  </a:schemeClr>
                </a:solidFill>
                <a:latin typeface="+mj-lt"/>
                <a:ea typeface="Batang" panose="02030600000101010101" pitchFamily="18" charset="-127"/>
                <a:cs typeface="+mj-cs"/>
              </a:rPr>
              <a:t>RNA-SEQ &amp; CHIP-SEQ</a:t>
            </a:r>
            <a:endParaRPr lang="en-US" sz="2800" cap="all" spc="600" dirty="0">
              <a:solidFill>
                <a:schemeClr val="tx2">
                  <a:lumMod val="10000"/>
                </a:schemeClr>
              </a:solidFill>
              <a:latin typeface="+mj-lt"/>
              <a:ea typeface="Batang" panose="02030600000101010101" pitchFamily="18" charset="-127"/>
              <a:cs typeface="+mj-cs"/>
            </a:endParaRPr>
          </a:p>
        </p:txBody>
      </p:sp>
      <p:sp>
        <p:nvSpPr>
          <p:cNvPr id="58" name="Freeform: Shape 57">
            <a:extLst>
              <a:ext uri="{FF2B5EF4-FFF2-40B4-BE49-F238E27FC236}">
                <a16:creationId xmlns="" xmlns:a16="http://schemas.microsoft.com/office/drawing/2014/main" id="{480C5605-8517-45F2-AB45-40BD3B23EC0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5423" y="1357912"/>
            <a:ext cx="5841733" cy="413639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WhatsApp Image 2022-02-15 at 9.07.22 PM">
            <a:extLst>
              <a:ext uri="{FF2B5EF4-FFF2-40B4-BE49-F238E27FC236}">
                <a16:creationId xmlns="" xmlns:a16="http://schemas.microsoft.com/office/drawing/2014/main" id="{15470159-B404-43E6-B71F-8F4DA2527547}"/>
              </a:ext>
            </a:extLst>
          </p:cNvPr>
          <p:cNvPicPr>
            <a:picLocks noChangeAspect="1"/>
          </p:cNvPicPr>
          <p:nvPr/>
        </p:nvPicPr>
        <p:blipFill rotWithShape="1">
          <a:blip r:embed="rId5"/>
          <a:srcRect l="3430" r="-2" b="-2"/>
          <a:stretch/>
        </p:blipFill>
        <p:spPr>
          <a:xfrm>
            <a:off x="500549" y="1192661"/>
            <a:ext cx="6006759" cy="4136390"/>
          </a:xfrm>
          <a:prstGeom prst="rect">
            <a:avLst/>
          </a:prstGeom>
          <a:ln w="38100">
            <a:solidFill>
              <a:schemeClr val="bg1">
                <a:lumMod val="90000"/>
              </a:schemeClr>
            </a:solidFill>
          </a:ln>
          <a:effectLst>
            <a:outerShdw blurRad="50800" dist="38100" algn="l" rotWithShape="0">
              <a:prstClr val="black">
                <a:alpha val="40000"/>
              </a:prstClr>
            </a:outerShdw>
          </a:effectLst>
        </p:spPr>
      </p:pic>
      <p:sp>
        <p:nvSpPr>
          <p:cNvPr id="20" name="TextBox 19">
            <a:extLst>
              <a:ext uri="{FF2B5EF4-FFF2-40B4-BE49-F238E27FC236}">
                <a16:creationId xmlns="" xmlns:a16="http://schemas.microsoft.com/office/drawing/2014/main" id="{FAFC9CD9-0EFC-484D-8B22-D62105DFB5C6}"/>
              </a:ext>
            </a:extLst>
          </p:cNvPr>
          <p:cNvSpPr txBox="1"/>
          <p:nvPr/>
        </p:nvSpPr>
        <p:spPr>
          <a:xfrm>
            <a:off x="6788911" y="1966747"/>
            <a:ext cx="5286453" cy="3970318"/>
          </a:xfrm>
          <a:prstGeom prst="rect">
            <a:avLst/>
          </a:prstGeom>
          <a:noFill/>
        </p:spPr>
        <p:txBody>
          <a:bodyPr wrap="square">
            <a:spAutoFit/>
          </a:bodyPr>
          <a:lstStyle/>
          <a:p>
            <a:pPr marL="0" marR="0" algn="just">
              <a:spcBef>
                <a:spcPts val="0"/>
              </a:spcBef>
              <a:spcAft>
                <a:spcPts val="0"/>
              </a:spcAft>
            </a:pPr>
            <a:r>
              <a:rPr lang="en-US" sz="1800"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Standard processing workflow of ChIP-seq and RNA-seq. In both cases, the quality of the sequenced reads is checked before performing the alignment. The ChIP-seq data analysis continues with peak calling, followed by differential binding analysis. Searching for motifs in the peak regions and peak annotation are crucial steps. For RNA-seq, the aligned reads are quantified at gene level, the raw counts are then filtered and normalized to enable further comparisons. The differential expression analysis provides a list of significant genes, from which biological meaning may be retrieved. QC: Quality control, DE: differential expression.</a:t>
            </a:r>
            <a:endParaRPr lang="en-US" sz="1400"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012773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 xmlns:a16="http://schemas.microsoft.com/office/drawing/2014/main" id="{CAF8911F-A4D4-4A54-8101-F9518E0DE4B6}"/>
              </a:ext>
            </a:extLst>
          </p:cNvPr>
          <p:cNvSpPr txBox="1"/>
          <p:nvPr/>
        </p:nvSpPr>
        <p:spPr>
          <a:xfrm>
            <a:off x="883423" y="1669257"/>
            <a:ext cx="3795642" cy="881062"/>
          </a:xfrm>
          <a:prstGeom prst="rect">
            <a:avLst/>
          </a:prstGeom>
        </p:spPr>
        <p:txBody>
          <a:bodyPr vert="horz" lIns="91440" tIns="45720" rIns="91440" bIns="45720" rtlCol="0" anchor="ctr">
            <a:normAutofit/>
          </a:bodyPr>
          <a:lstStyle/>
          <a:p>
            <a:pPr marL="0" marR="0" algn="ctr">
              <a:lnSpc>
                <a:spcPct val="110000"/>
              </a:lnSpc>
              <a:spcBef>
                <a:spcPct val="0"/>
              </a:spcBef>
              <a:spcAft>
                <a:spcPts val="600"/>
              </a:spcAft>
            </a:pPr>
            <a:r>
              <a:rPr lang="en-US" sz="3200" b="1" spc="600" dirty="0">
                <a:solidFill>
                  <a:schemeClr val="tx2">
                    <a:lumMod val="10000"/>
                  </a:schemeClr>
                </a:solidFill>
                <a:effectLst/>
                <a:latin typeface="+mj-lt"/>
                <a:ea typeface="Batang" panose="02030600000101010101" pitchFamily="18" charset="-127"/>
                <a:cs typeface="+mj-cs"/>
              </a:rPr>
              <a:t>Advantages</a:t>
            </a:r>
            <a:endParaRPr lang="en-US" sz="3200" spc="600" dirty="0">
              <a:solidFill>
                <a:schemeClr val="tx2">
                  <a:lumMod val="10000"/>
                </a:schemeClr>
              </a:solidFill>
              <a:effectLst/>
              <a:latin typeface="+mj-lt"/>
              <a:ea typeface="Batang" panose="02030600000101010101" pitchFamily="18" charset="-127"/>
              <a:cs typeface="+mj-cs"/>
            </a:endParaRPr>
          </a:p>
        </p:txBody>
      </p:sp>
      <p:sp>
        <p:nvSpPr>
          <p:cNvPr id="25" name="TextBox 24">
            <a:extLst>
              <a:ext uri="{FF2B5EF4-FFF2-40B4-BE49-F238E27FC236}">
                <a16:creationId xmlns="" xmlns:a16="http://schemas.microsoft.com/office/drawing/2014/main" id="{7F43BA75-4DFB-4418-828A-A3DFC83B6F54}"/>
              </a:ext>
            </a:extLst>
          </p:cNvPr>
          <p:cNvSpPr txBox="1"/>
          <p:nvPr/>
        </p:nvSpPr>
        <p:spPr>
          <a:xfrm>
            <a:off x="5723006" y="490538"/>
            <a:ext cx="6914130" cy="3238500"/>
          </a:xfrm>
          <a:prstGeom prst="rect">
            <a:avLst/>
          </a:prstGeom>
        </p:spPr>
        <p:txBody>
          <a:bodyPr vert="horz" lIns="91440" tIns="45720" rIns="91440" bIns="45720" rtlCol="0" anchor="ctr">
            <a:noAutofit/>
          </a:bodyPr>
          <a:lstStyle/>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Direct sequence alignment, no hybridization </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Alternative splicing detected if aligned to genome</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Paralogous genes can be defined</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Can be used for SNP identification Disadvantages </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Protocols still not fully optimized High cost </a:t>
            </a:r>
            <a:endParaRPr lang="en-US" spc="50" dirty="0">
              <a:solidFill>
                <a:schemeClr val="tx2">
                  <a:lumMod val="10000"/>
                </a:schemeClr>
              </a:solidFill>
              <a:latin typeface="Abadi" panose="020B0604020104020204" pitchFamily="34" charset="0"/>
              <a:ea typeface="Batang" panose="02030600000101010101" pitchFamily="18" charset="-127"/>
            </a:endParaRP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Requires high power computing facilities</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High set-up costs if carried out in house</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Complex analysis of splice variants </a:t>
            </a:r>
          </a:p>
          <a:p>
            <a:pPr marL="0" marR="0">
              <a:spcBef>
                <a:spcPts val="0"/>
              </a:spcBef>
              <a:spcAft>
                <a:spcPts val="600"/>
              </a:spcAft>
            </a:pPr>
            <a:r>
              <a:rPr lang="en-US" altLang="zh-CN" spc="50" dirty="0">
                <a:solidFill>
                  <a:schemeClr val="tx2">
                    <a:lumMod val="10000"/>
                  </a:schemeClr>
                </a:solidFill>
                <a:effectLst/>
                <a:latin typeface="Abadi" panose="020B0604020104020204" pitchFamily="34" charset="0"/>
                <a:ea typeface="Batang" panose="02030600000101010101" pitchFamily="18" charset="-127"/>
              </a:rPr>
              <a:t>•</a:t>
            </a:r>
            <a:r>
              <a:rPr lang="en-US" spc="50" dirty="0">
                <a:solidFill>
                  <a:schemeClr val="tx2">
                    <a:lumMod val="10000"/>
                  </a:schemeClr>
                </a:solidFill>
                <a:effectLst/>
                <a:latin typeface="Abadi" panose="020B0604020104020204" pitchFamily="34" charset="0"/>
                <a:ea typeface="Batang" panose="02030600000101010101" pitchFamily="18" charset="-127"/>
              </a:rPr>
              <a:t> Analysis can be complex if paralogues present</a:t>
            </a:r>
          </a:p>
        </p:txBody>
      </p:sp>
      <p:sp>
        <p:nvSpPr>
          <p:cNvPr id="13" name="TextBox 12">
            <a:extLst>
              <a:ext uri="{FF2B5EF4-FFF2-40B4-BE49-F238E27FC236}">
                <a16:creationId xmlns="" xmlns:a16="http://schemas.microsoft.com/office/drawing/2014/main" id="{DBCCBC9E-EFE8-44D0-B04E-97A52F8CEE6E}"/>
              </a:ext>
            </a:extLst>
          </p:cNvPr>
          <p:cNvSpPr txBox="1"/>
          <p:nvPr/>
        </p:nvSpPr>
        <p:spPr>
          <a:xfrm>
            <a:off x="5723006" y="4266337"/>
            <a:ext cx="6272212" cy="1754326"/>
          </a:xfrm>
          <a:prstGeom prst="rect">
            <a:avLst/>
          </a:prstGeom>
          <a:noFill/>
        </p:spPr>
        <p:txBody>
          <a:bodyPr wrap="square">
            <a:spAutoFit/>
          </a:bodyPr>
          <a:lstStyle/>
          <a:p>
            <a:pPr marL="285750" marR="0" indent="-285750" algn="just">
              <a:spcBef>
                <a:spcPts val="0"/>
              </a:spcBef>
              <a:spcAft>
                <a:spcPts val="0"/>
              </a:spcAft>
              <a:buFont typeface="Arial" panose="020B0604020202020204" pitchFamily="34" charset="0"/>
              <a:buChar char="•"/>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Protocols still not fully optimized</a:t>
            </a:r>
          </a:p>
          <a:p>
            <a:pPr marL="285750" marR="0" lvl="0" indent="-285750" algn="just">
              <a:spcBef>
                <a:spcPts val="0"/>
              </a:spcBef>
              <a:spcAft>
                <a:spcPts val="0"/>
              </a:spcAft>
              <a:buFont typeface="Arial" panose="020B0604020202020204" pitchFamily="34" charset="0"/>
              <a:buChar char="•"/>
              <a:tabLst>
                <a:tab pos="266700" algn="l"/>
              </a:tabLst>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High cost (but continually reducing)</a:t>
            </a:r>
          </a:p>
          <a:p>
            <a:pPr marL="285750" marR="0" indent="-285750" algn="just">
              <a:spcBef>
                <a:spcPts val="0"/>
              </a:spcBef>
              <a:spcAft>
                <a:spcPts val="0"/>
              </a:spcAft>
              <a:buFont typeface="Arial" panose="020B0604020202020204" pitchFamily="34" charset="0"/>
              <a:buChar char="•"/>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Requires high power computing facilities</a:t>
            </a:r>
          </a:p>
          <a:p>
            <a:pPr marL="285750" marR="0" indent="-285750" algn="just">
              <a:spcBef>
                <a:spcPts val="0"/>
              </a:spcBef>
              <a:spcAft>
                <a:spcPts val="0"/>
              </a:spcAft>
              <a:buFont typeface="Arial" panose="020B0604020202020204" pitchFamily="34" charset="0"/>
              <a:buChar char="•"/>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High set-up costs if carried out in house</a:t>
            </a:r>
          </a:p>
          <a:p>
            <a:pPr marL="285750" marR="0" indent="-285750" algn="just">
              <a:spcBef>
                <a:spcPts val="0"/>
              </a:spcBef>
              <a:spcAft>
                <a:spcPts val="0"/>
              </a:spcAft>
              <a:buFont typeface="Arial" panose="020B0604020202020204" pitchFamily="34" charset="0"/>
              <a:buChar char="•"/>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Complex analysis of splice variants</a:t>
            </a:r>
          </a:p>
          <a:p>
            <a:pPr marL="285750" marR="0" indent="-285750" algn="just">
              <a:spcBef>
                <a:spcPts val="0"/>
              </a:spcBef>
              <a:spcAft>
                <a:spcPts val="0"/>
              </a:spcAft>
              <a:buFont typeface="Arial" panose="020B0604020202020204" pitchFamily="34" charset="0"/>
              <a:buChar char="•"/>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Analysis can be complex if paralogues present</a:t>
            </a:r>
          </a:p>
        </p:txBody>
      </p:sp>
      <p:sp>
        <p:nvSpPr>
          <p:cNvPr id="16" name="TextBox 15">
            <a:extLst>
              <a:ext uri="{FF2B5EF4-FFF2-40B4-BE49-F238E27FC236}">
                <a16:creationId xmlns="" xmlns:a16="http://schemas.microsoft.com/office/drawing/2014/main" id="{F98C28E4-3810-4C64-8AB8-B097A5458302}"/>
              </a:ext>
            </a:extLst>
          </p:cNvPr>
          <p:cNvSpPr txBox="1"/>
          <p:nvPr/>
        </p:nvSpPr>
        <p:spPr>
          <a:xfrm>
            <a:off x="536326" y="4529138"/>
            <a:ext cx="4489836" cy="881062"/>
          </a:xfrm>
          <a:prstGeom prst="rect">
            <a:avLst/>
          </a:prstGeom>
        </p:spPr>
        <p:txBody>
          <a:bodyPr vert="horz" lIns="91440" tIns="45720" rIns="91440" bIns="45720" rtlCol="0" anchor="ctr">
            <a:normAutofit/>
          </a:bodyPr>
          <a:lstStyle/>
          <a:p>
            <a:pPr marL="0" marR="0" algn="ctr">
              <a:lnSpc>
                <a:spcPct val="110000"/>
              </a:lnSpc>
              <a:spcBef>
                <a:spcPct val="0"/>
              </a:spcBef>
              <a:spcAft>
                <a:spcPts val="600"/>
              </a:spcAft>
            </a:pPr>
            <a:r>
              <a:rPr lang="en-US" sz="3200" b="1" spc="600" dirty="0">
                <a:solidFill>
                  <a:schemeClr val="tx2">
                    <a:lumMod val="10000"/>
                  </a:schemeClr>
                </a:solidFill>
                <a:effectLst/>
                <a:latin typeface="+mj-lt"/>
                <a:ea typeface="Batang" panose="02030600000101010101" pitchFamily="18" charset="-127"/>
                <a:cs typeface="+mj-cs"/>
              </a:rPr>
              <a:t>Disadvantages</a:t>
            </a:r>
            <a:endParaRPr lang="en-US" sz="3200" spc="600" dirty="0">
              <a:solidFill>
                <a:schemeClr val="tx2">
                  <a:lumMod val="10000"/>
                </a:schemeClr>
              </a:solidFill>
              <a:effectLst/>
              <a:latin typeface="+mj-lt"/>
              <a:ea typeface="Batang" panose="02030600000101010101" pitchFamily="18" charset="-127"/>
              <a:cs typeface="+mj-cs"/>
            </a:endParaRPr>
          </a:p>
        </p:txBody>
      </p:sp>
      <p:sp>
        <p:nvSpPr>
          <p:cNvPr id="18" name="TextBox 17">
            <a:extLst>
              <a:ext uri="{FF2B5EF4-FFF2-40B4-BE49-F238E27FC236}">
                <a16:creationId xmlns="" xmlns:a16="http://schemas.microsoft.com/office/drawing/2014/main" id="{4ED6591A-D8C1-4BB2-B8D9-D5F61EF089E3}"/>
              </a:ext>
            </a:extLst>
          </p:cNvPr>
          <p:cNvSpPr txBox="1"/>
          <p:nvPr/>
        </p:nvSpPr>
        <p:spPr>
          <a:xfrm>
            <a:off x="536326" y="277296"/>
            <a:ext cx="2135437" cy="400110"/>
          </a:xfrm>
          <a:custGeom>
            <a:avLst/>
            <a:gdLst>
              <a:gd name="connsiteX0" fmla="*/ 0 w 2135437"/>
              <a:gd name="connsiteY0" fmla="*/ 0 h 400110"/>
              <a:gd name="connsiteX1" fmla="*/ 576568 w 2135437"/>
              <a:gd name="connsiteY1" fmla="*/ 0 h 400110"/>
              <a:gd name="connsiteX2" fmla="*/ 1110427 w 2135437"/>
              <a:gd name="connsiteY2" fmla="*/ 0 h 400110"/>
              <a:gd name="connsiteX3" fmla="*/ 1665641 w 2135437"/>
              <a:gd name="connsiteY3" fmla="*/ 0 h 400110"/>
              <a:gd name="connsiteX4" fmla="*/ 2135437 w 2135437"/>
              <a:gd name="connsiteY4" fmla="*/ 0 h 400110"/>
              <a:gd name="connsiteX5" fmla="*/ 2135437 w 2135437"/>
              <a:gd name="connsiteY5" fmla="*/ 400110 h 400110"/>
              <a:gd name="connsiteX6" fmla="*/ 1580223 w 2135437"/>
              <a:gd name="connsiteY6" fmla="*/ 400110 h 400110"/>
              <a:gd name="connsiteX7" fmla="*/ 1003655 w 2135437"/>
              <a:gd name="connsiteY7" fmla="*/ 400110 h 400110"/>
              <a:gd name="connsiteX8" fmla="*/ 491151 w 2135437"/>
              <a:gd name="connsiteY8" fmla="*/ 400110 h 400110"/>
              <a:gd name="connsiteX9" fmla="*/ 0 w 2135437"/>
              <a:gd name="connsiteY9" fmla="*/ 400110 h 400110"/>
              <a:gd name="connsiteX10" fmla="*/ 0 w 2135437"/>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437" h="400110" extrusionOk="0">
                <a:moveTo>
                  <a:pt x="0" y="0"/>
                </a:moveTo>
                <a:cubicBezTo>
                  <a:pt x="203261" y="-48083"/>
                  <a:pt x="379275" y="6918"/>
                  <a:pt x="576568" y="0"/>
                </a:cubicBezTo>
                <a:cubicBezTo>
                  <a:pt x="773861" y="-6918"/>
                  <a:pt x="990856" y="41546"/>
                  <a:pt x="1110427" y="0"/>
                </a:cubicBezTo>
                <a:cubicBezTo>
                  <a:pt x="1229998" y="-41546"/>
                  <a:pt x="1482875" y="4647"/>
                  <a:pt x="1665641" y="0"/>
                </a:cubicBezTo>
                <a:cubicBezTo>
                  <a:pt x="1848407" y="-4647"/>
                  <a:pt x="1982652" y="5700"/>
                  <a:pt x="2135437" y="0"/>
                </a:cubicBezTo>
                <a:cubicBezTo>
                  <a:pt x="2169912" y="129383"/>
                  <a:pt x="2115454" y="213888"/>
                  <a:pt x="2135437" y="400110"/>
                </a:cubicBezTo>
                <a:cubicBezTo>
                  <a:pt x="1904332" y="421555"/>
                  <a:pt x="1745799" y="347449"/>
                  <a:pt x="1580223" y="400110"/>
                </a:cubicBezTo>
                <a:cubicBezTo>
                  <a:pt x="1414647" y="452771"/>
                  <a:pt x="1229067" y="399061"/>
                  <a:pt x="1003655" y="400110"/>
                </a:cubicBezTo>
                <a:cubicBezTo>
                  <a:pt x="778243" y="401159"/>
                  <a:pt x="737679" y="355592"/>
                  <a:pt x="491151" y="400110"/>
                </a:cubicBezTo>
                <a:cubicBezTo>
                  <a:pt x="244623" y="444628"/>
                  <a:pt x="140590" y="394249"/>
                  <a:pt x="0" y="400110"/>
                </a:cubicBezTo>
                <a:cubicBezTo>
                  <a:pt x="-3717" y="235853"/>
                  <a:pt x="1694" y="189457"/>
                  <a:pt x="0" y="0"/>
                </a:cubicBezTo>
                <a:close/>
              </a:path>
            </a:pathLst>
          </a:custGeom>
          <a:noFill/>
          <a:ln w="9525">
            <a:solidFill>
              <a:schemeClr val="bg2">
                <a:lumMod val="40000"/>
                <a:lumOff val="60000"/>
              </a:schemeClr>
            </a:solidFill>
            <a:extLst>
              <a:ext uri="{C807C97D-BFC1-408E-A445-0C87EB9F89A2}">
                <ask:lineSketchStyleProps xmlns="" xmlns:ask="http://schemas.microsoft.com/office/drawing/2018/sketchyshapes" sd="691127627">
                  <a:prstGeom prst="rect">
                    <a:avLst/>
                  </a:prstGeom>
                  <ask:type>
                    <ask:lineSketchScribble/>
                  </ask:type>
                </ask:lineSketchStyleProps>
              </a:ext>
            </a:extLst>
          </a:ln>
          <a:effectLst>
            <a:outerShdw blurRad="50800" dist="38100" algn="l" rotWithShape="0">
              <a:prstClr val="black">
                <a:alpha val="40000"/>
              </a:prstClr>
            </a:outerShdw>
          </a:effectLst>
        </p:spPr>
        <p:txBody>
          <a:bodyPr wrap="square">
            <a:spAutoFit/>
          </a:bodyPr>
          <a:lstStyle/>
          <a:p>
            <a:r>
              <a:rPr lang="en-US" sz="2000" b="1" cap="all" spc="600" dirty="0">
                <a:solidFill>
                  <a:schemeClr val="tx2">
                    <a:lumMod val="10000"/>
                  </a:schemeClr>
                </a:solidFill>
                <a:effectLst/>
                <a:latin typeface="+mj-lt"/>
                <a:ea typeface="Batang" panose="02030600000101010101" pitchFamily="18" charset="-127"/>
                <a:cs typeface="+mj-cs"/>
              </a:rPr>
              <a:t>RNA-seq</a:t>
            </a:r>
            <a:endParaRPr lang="en-US" sz="2000" dirty="0"/>
          </a:p>
        </p:txBody>
      </p:sp>
    </p:spTree>
    <p:extLst>
      <p:ext uri="{BB962C8B-B14F-4D97-AF65-F5344CB8AC3E}">
        <p14:creationId xmlns:p14="http://schemas.microsoft.com/office/powerpoint/2010/main" val="1659398337"/>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FCE8BBC4-555B-4EEA-8B5C-5B44656F9D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 xmlns:a16="http://schemas.microsoft.com/office/drawing/2014/main" id="{44704DC3-DE99-4AC8-9945-00EF66EBB0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6" name="TextBox 9">
            <a:extLst>
              <a:ext uri="{FF2B5EF4-FFF2-40B4-BE49-F238E27FC236}">
                <a16:creationId xmlns="" xmlns:a16="http://schemas.microsoft.com/office/drawing/2014/main" id="{85370069-A028-474F-963B-734D456F4085}"/>
              </a:ext>
            </a:extLst>
          </p:cNvPr>
          <p:cNvGraphicFramePr/>
          <p:nvPr>
            <p:extLst>
              <p:ext uri="{D42A27DB-BD31-4B8C-83A1-F6EECF244321}">
                <p14:modId xmlns:p14="http://schemas.microsoft.com/office/powerpoint/2010/main" val="1056654852"/>
              </p:ext>
            </p:extLst>
          </p:nvPr>
        </p:nvGraphicFramePr>
        <p:xfrm>
          <a:off x="295835" y="322728"/>
          <a:ext cx="11483789" cy="6427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0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6">
                                            <p:graphicEl>
                                              <a:dgm id="{3F59D89C-1AE7-4442-9635-6C8AFE4128D8}"/>
                                            </p:graphicEl>
                                          </p:spTgt>
                                        </p:tgtEl>
                                        <p:attrNameLst>
                                          <p:attrName>style.visibility</p:attrName>
                                        </p:attrNameLst>
                                      </p:cBhvr>
                                      <p:to>
                                        <p:strVal val="visible"/>
                                      </p:to>
                                    </p:set>
                                    <p:animEffect transition="in" filter="wipe(down)">
                                      <p:cBhvr>
                                        <p:cTn id="7" dur="500"/>
                                        <p:tgtEl>
                                          <p:spTgt spid="26">
                                            <p:graphicEl>
                                              <a:dgm id="{3F59D89C-1AE7-4442-9635-6C8AFE4128D8}"/>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
                                            <p:graphicEl>
                                              <a:dgm id="{F4DE5271-8B84-4FAD-81AF-AA02BCB9C8D9}"/>
                                            </p:graphicEl>
                                          </p:spTgt>
                                        </p:tgtEl>
                                        <p:attrNameLst>
                                          <p:attrName>style.visibility</p:attrName>
                                        </p:attrNameLst>
                                      </p:cBhvr>
                                      <p:to>
                                        <p:strVal val="visible"/>
                                      </p:to>
                                    </p:set>
                                    <p:animEffect transition="in" filter="wipe(down)">
                                      <p:cBhvr>
                                        <p:cTn id="11" dur="500"/>
                                        <p:tgtEl>
                                          <p:spTgt spid="26">
                                            <p:graphicEl>
                                              <a:dgm id="{F4DE5271-8B84-4FAD-81AF-AA02BCB9C8D9}"/>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6">
                                            <p:graphicEl>
                                              <a:dgm id="{50416BB6-FE9C-46A8-B7B5-E525077B8DBF}"/>
                                            </p:graphicEl>
                                          </p:spTgt>
                                        </p:tgtEl>
                                        <p:attrNameLst>
                                          <p:attrName>style.visibility</p:attrName>
                                        </p:attrNameLst>
                                      </p:cBhvr>
                                      <p:to>
                                        <p:strVal val="visible"/>
                                      </p:to>
                                    </p:set>
                                    <p:animEffect transition="in" filter="wipe(down)">
                                      <p:cBhvr>
                                        <p:cTn id="15" dur="500"/>
                                        <p:tgtEl>
                                          <p:spTgt spid="26">
                                            <p:graphicEl>
                                              <a:dgm id="{50416BB6-FE9C-46A8-B7B5-E525077B8DBF}"/>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graphicEl>
                                              <a:dgm id="{ADC18029-9A14-4A37-937C-2997FCD38D82}"/>
                                            </p:graphicEl>
                                          </p:spTgt>
                                        </p:tgtEl>
                                        <p:attrNameLst>
                                          <p:attrName>style.visibility</p:attrName>
                                        </p:attrNameLst>
                                      </p:cBhvr>
                                      <p:to>
                                        <p:strVal val="visible"/>
                                      </p:to>
                                    </p:set>
                                    <p:animEffect transition="in" filter="wipe(down)">
                                      <p:cBhvr>
                                        <p:cTn id="19" dur="500"/>
                                        <p:tgtEl>
                                          <p:spTgt spid="26">
                                            <p:graphicEl>
                                              <a:dgm id="{ADC18029-9A14-4A37-937C-2997FCD38D82}"/>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6">
                                            <p:graphicEl>
                                              <a:dgm id="{824CFB80-8F67-4DCA-AC75-5C2EEA1CF853}"/>
                                            </p:graphicEl>
                                          </p:spTgt>
                                        </p:tgtEl>
                                        <p:attrNameLst>
                                          <p:attrName>style.visibility</p:attrName>
                                        </p:attrNameLst>
                                      </p:cBhvr>
                                      <p:to>
                                        <p:strVal val="visible"/>
                                      </p:to>
                                    </p:set>
                                    <p:animEffect transition="in" filter="wipe(down)">
                                      <p:cBhvr>
                                        <p:cTn id="23" dur="500"/>
                                        <p:tgtEl>
                                          <p:spTgt spid="26">
                                            <p:graphicEl>
                                              <a:dgm id="{824CFB80-8F67-4DCA-AC75-5C2EEA1CF853}"/>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6">
                                            <p:graphicEl>
                                              <a:dgm id="{8FB634D8-D2AF-4906-B03C-9B4C3BA131D4}"/>
                                            </p:graphicEl>
                                          </p:spTgt>
                                        </p:tgtEl>
                                        <p:attrNameLst>
                                          <p:attrName>style.visibility</p:attrName>
                                        </p:attrNameLst>
                                      </p:cBhvr>
                                      <p:to>
                                        <p:strVal val="visible"/>
                                      </p:to>
                                    </p:set>
                                    <p:animEffect transition="in" filter="wipe(down)">
                                      <p:cBhvr>
                                        <p:cTn id="27" dur="500"/>
                                        <p:tgtEl>
                                          <p:spTgt spid="26">
                                            <p:graphicEl>
                                              <a:dgm id="{8FB634D8-D2AF-4906-B03C-9B4C3BA131D4}"/>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6">
                                            <p:graphicEl>
                                              <a:dgm id="{D58EC09B-915D-413D-BF6D-C1F9A165A01B}"/>
                                            </p:graphicEl>
                                          </p:spTgt>
                                        </p:tgtEl>
                                        <p:attrNameLst>
                                          <p:attrName>style.visibility</p:attrName>
                                        </p:attrNameLst>
                                      </p:cBhvr>
                                      <p:to>
                                        <p:strVal val="visible"/>
                                      </p:to>
                                    </p:set>
                                    <p:animEffect transition="in" filter="wipe(down)">
                                      <p:cBhvr>
                                        <p:cTn id="31" dur="500"/>
                                        <p:tgtEl>
                                          <p:spTgt spid="26">
                                            <p:graphicEl>
                                              <a:dgm id="{D58EC09B-915D-413D-BF6D-C1F9A165A01B}"/>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6">
                                            <p:graphicEl>
                                              <a:dgm id="{EB4FF98E-FEA4-43D7-A5BD-A269913B2AB1}"/>
                                            </p:graphicEl>
                                          </p:spTgt>
                                        </p:tgtEl>
                                        <p:attrNameLst>
                                          <p:attrName>style.visibility</p:attrName>
                                        </p:attrNameLst>
                                      </p:cBhvr>
                                      <p:to>
                                        <p:strVal val="visible"/>
                                      </p:to>
                                    </p:set>
                                    <p:animEffect transition="in" filter="wipe(down)">
                                      <p:cBhvr>
                                        <p:cTn id="35" dur="500"/>
                                        <p:tgtEl>
                                          <p:spTgt spid="26">
                                            <p:graphicEl>
                                              <a:dgm id="{EB4FF98E-FEA4-43D7-A5BD-A269913B2AB1}"/>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6">
                                            <p:graphicEl>
                                              <a:dgm id="{404BDCC9-008C-4C8E-9973-FC73DD128FF3}"/>
                                            </p:graphicEl>
                                          </p:spTgt>
                                        </p:tgtEl>
                                        <p:attrNameLst>
                                          <p:attrName>style.visibility</p:attrName>
                                        </p:attrNameLst>
                                      </p:cBhvr>
                                      <p:to>
                                        <p:strVal val="visible"/>
                                      </p:to>
                                    </p:set>
                                    <p:animEffect transition="in" filter="wipe(down)">
                                      <p:cBhvr>
                                        <p:cTn id="38" dur="500"/>
                                        <p:tgtEl>
                                          <p:spTgt spid="26">
                                            <p:graphicEl>
                                              <a:dgm id="{404BDCC9-008C-4C8E-9973-FC73DD128FF3}"/>
                                            </p:graphic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6">
                                            <p:graphicEl>
                                              <a:dgm id="{37992B35-7BED-4D35-8159-0417673D1922}"/>
                                            </p:graphicEl>
                                          </p:spTgt>
                                        </p:tgtEl>
                                        <p:attrNameLst>
                                          <p:attrName>style.visibility</p:attrName>
                                        </p:attrNameLst>
                                      </p:cBhvr>
                                      <p:to>
                                        <p:strVal val="visible"/>
                                      </p:to>
                                    </p:set>
                                    <p:animEffect transition="in" filter="wipe(down)">
                                      <p:cBhvr>
                                        <p:cTn id="41" dur="500"/>
                                        <p:tgtEl>
                                          <p:spTgt spid="26">
                                            <p:graphicEl>
                                              <a:dgm id="{37992B35-7BED-4D35-8159-0417673D1922}"/>
                                            </p:graphic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6">
                                            <p:graphicEl>
                                              <a:dgm id="{C0D89A14-E667-4755-99D0-8462F3588381}"/>
                                            </p:graphicEl>
                                          </p:spTgt>
                                        </p:tgtEl>
                                        <p:attrNameLst>
                                          <p:attrName>style.visibility</p:attrName>
                                        </p:attrNameLst>
                                      </p:cBhvr>
                                      <p:to>
                                        <p:strVal val="visible"/>
                                      </p:to>
                                    </p:set>
                                    <p:animEffect transition="in" filter="wipe(down)">
                                      <p:cBhvr>
                                        <p:cTn id="44" dur="500"/>
                                        <p:tgtEl>
                                          <p:spTgt spid="26">
                                            <p:graphicEl>
                                              <a:dgm id="{C0D89A14-E667-4755-99D0-8462F35883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 xmlns:a16="http://schemas.microsoft.com/office/drawing/2014/main" id="{00A0D747-F38B-4A99-9985-62CE8C2476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3D1BF32B-6CA3-4695-8A0C-1AC789B58D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 xmlns:a16="http://schemas.microsoft.com/office/drawing/2014/main" id="{CAF8911F-A4D4-4A54-8101-F9518E0DE4B6}"/>
              </a:ext>
            </a:extLst>
          </p:cNvPr>
          <p:cNvSpPr txBox="1"/>
          <p:nvPr/>
        </p:nvSpPr>
        <p:spPr>
          <a:xfrm>
            <a:off x="883423" y="1669257"/>
            <a:ext cx="3795642" cy="881062"/>
          </a:xfrm>
          <a:prstGeom prst="rect">
            <a:avLst/>
          </a:prstGeom>
        </p:spPr>
        <p:txBody>
          <a:bodyPr vert="horz" lIns="91440" tIns="45720" rIns="91440" bIns="45720" rtlCol="0" anchor="ctr">
            <a:normAutofit/>
          </a:bodyPr>
          <a:lstStyle/>
          <a:p>
            <a:pPr marL="0" marR="0" algn="ctr">
              <a:lnSpc>
                <a:spcPct val="110000"/>
              </a:lnSpc>
              <a:spcBef>
                <a:spcPct val="0"/>
              </a:spcBef>
              <a:spcAft>
                <a:spcPts val="600"/>
              </a:spcAft>
            </a:pPr>
            <a:r>
              <a:rPr lang="en-US" sz="3200" b="1" spc="600" dirty="0">
                <a:solidFill>
                  <a:schemeClr val="tx2">
                    <a:lumMod val="10000"/>
                  </a:schemeClr>
                </a:solidFill>
                <a:effectLst/>
                <a:latin typeface="+mj-lt"/>
                <a:ea typeface="Batang" panose="02030600000101010101" pitchFamily="18" charset="-127"/>
                <a:cs typeface="+mj-cs"/>
              </a:rPr>
              <a:t>Advantages</a:t>
            </a:r>
            <a:endParaRPr lang="en-US" sz="3200" spc="600" dirty="0">
              <a:solidFill>
                <a:schemeClr val="tx2">
                  <a:lumMod val="10000"/>
                </a:schemeClr>
              </a:solidFill>
              <a:effectLst/>
              <a:latin typeface="+mj-lt"/>
              <a:ea typeface="Batang" panose="02030600000101010101" pitchFamily="18" charset="-127"/>
              <a:cs typeface="+mj-cs"/>
            </a:endParaRPr>
          </a:p>
        </p:txBody>
      </p:sp>
      <p:sp>
        <p:nvSpPr>
          <p:cNvPr id="16" name="TextBox 15">
            <a:extLst>
              <a:ext uri="{FF2B5EF4-FFF2-40B4-BE49-F238E27FC236}">
                <a16:creationId xmlns="" xmlns:a16="http://schemas.microsoft.com/office/drawing/2014/main" id="{F98C28E4-3810-4C64-8AB8-B097A5458302}"/>
              </a:ext>
            </a:extLst>
          </p:cNvPr>
          <p:cNvSpPr txBox="1"/>
          <p:nvPr/>
        </p:nvSpPr>
        <p:spPr>
          <a:xfrm>
            <a:off x="536326" y="4529138"/>
            <a:ext cx="4489836" cy="881062"/>
          </a:xfrm>
          <a:prstGeom prst="rect">
            <a:avLst/>
          </a:prstGeom>
        </p:spPr>
        <p:txBody>
          <a:bodyPr vert="horz" lIns="91440" tIns="45720" rIns="91440" bIns="45720" rtlCol="0" anchor="ctr">
            <a:normAutofit/>
          </a:bodyPr>
          <a:lstStyle/>
          <a:p>
            <a:pPr marL="0" marR="0" algn="ctr">
              <a:lnSpc>
                <a:spcPct val="110000"/>
              </a:lnSpc>
              <a:spcBef>
                <a:spcPct val="0"/>
              </a:spcBef>
              <a:spcAft>
                <a:spcPts val="600"/>
              </a:spcAft>
            </a:pPr>
            <a:r>
              <a:rPr lang="en-US" sz="3200" b="1" spc="600" dirty="0">
                <a:solidFill>
                  <a:schemeClr val="tx2">
                    <a:lumMod val="10000"/>
                  </a:schemeClr>
                </a:solidFill>
                <a:effectLst/>
                <a:latin typeface="+mj-lt"/>
                <a:ea typeface="Batang" panose="02030600000101010101" pitchFamily="18" charset="-127"/>
                <a:cs typeface="+mj-cs"/>
              </a:rPr>
              <a:t>Disadvantages</a:t>
            </a:r>
            <a:endParaRPr lang="en-US" sz="3200" spc="600" dirty="0">
              <a:solidFill>
                <a:schemeClr val="tx2">
                  <a:lumMod val="10000"/>
                </a:schemeClr>
              </a:solidFill>
              <a:effectLst/>
              <a:latin typeface="+mj-lt"/>
              <a:ea typeface="Batang" panose="02030600000101010101" pitchFamily="18" charset="-127"/>
              <a:cs typeface="+mj-cs"/>
            </a:endParaRPr>
          </a:p>
        </p:txBody>
      </p:sp>
      <p:sp>
        <p:nvSpPr>
          <p:cNvPr id="8" name="TextBox 7">
            <a:extLst>
              <a:ext uri="{FF2B5EF4-FFF2-40B4-BE49-F238E27FC236}">
                <a16:creationId xmlns="" xmlns:a16="http://schemas.microsoft.com/office/drawing/2014/main" id="{E344F66A-2BC2-495F-B3B7-9DC1243029F0}"/>
              </a:ext>
            </a:extLst>
          </p:cNvPr>
          <p:cNvSpPr txBox="1"/>
          <p:nvPr/>
        </p:nvSpPr>
        <p:spPr>
          <a:xfrm>
            <a:off x="536326" y="248721"/>
            <a:ext cx="2135437" cy="400110"/>
          </a:xfrm>
          <a:custGeom>
            <a:avLst/>
            <a:gdLst>
              <a:gd name="connsiteX0" fmla="*/ 0 w 2135437"/>
              <a:gd name="connsiteY0" fmla="*/ 0 h 400110"/>
              <a:gd name="connsiteX1" fmla="*/ 576568 w 2135437"/>
              <a:gd name="connsiteY1" fmla="*/ 0 h 400110"/>
              <a:gd name="connsiteX2" fmla="*/ 1110427 w 2135437"/>
              <a:gd name="connsiteY2" fmla="*/ 0 h 400110"/>
              <a:gd name="connsiteX3" fmla="*/ 1665641 w 2135437"/>
              <a:gd name="connsiteY3" fmla="*/ 0 h 400110"/>
              <a:gd name="connsiteX4" fmla="*/ 2135437 w 2135437"/>
              <a:gd name="connsiteY4" fmla="*/ 0 h 400110"/>
              <a:gd name="connsiteX5" fmla="*/ 2135437 w 2135437"/>
              <a:gd name="connsiteY5" fmla="*/ 400110 h 400110"/>
              <a:gd name="connsiteX6" fmla="*/ 1580223 w 2135437"/>
              <a:gd name="connsiteY6" fmla="*/ 400110 h 400110"/>
              <a:gd name="connsiteX7" fmla="*/ 1003655 w 2135437"/>
              <a:gd name="connsiteY7" fmla="*/ 400110 h 400110"/>
              <a:gd name="connsiteX8" fmla="*/ 491151 w 2135437"/>
              <a:gd name="connsiteY8" fmla="*/ 400110 h 400110"/>
              <a:gd name="connsiteX9" fmla="*/ 0 w 2135437"/>
              <a:gd name="connsiteY9" fmla="*/ 400110 h 400110"/>
              <a:gd name="connsiteX10" fmla="*/ 0 w 2135437"/>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437" h="400110" extrusionOk="0">
                <a:moveTo>
                  <a:pt x="0" y="0"/>
                </a:moveTo>
                <a:cubicBezTo>
                  <a:pt x="203261" y="-48083"/>
                  <a:pt x="379275" y="6918"/>
                  <a:pt x="576568" y="0"/>
                </a:cubicBezTo>
                <a:cubicBezTo>
                  <a:pt x="773861" y="-6918"/>
                  <a:pt x="990856" y="41546"/>
                  <a:pt x="1110427" y="0"/>
                </a:cubicBezTo>
                <a:cubicBezTo>
                  <a:pt x="1229998" y="-41546"/>
                  <a:pt x="1482875" y="4647"/>
                  <a:pt x="1665641" y="0"/>
                </a:cubicBezTo>
                <a:cubicBezTo>
                  <a:pt x="1848407" y="-4647"/>
                  <a:pt x="1982652" y="5700"/>
                  <a:pt x="2135437" y="0"/>
                </a:cubicBezTo>
                <a:cubicBezTo>
                  <a:pt x="2169912" y="129383"/>
                  <a:pt x="2115454" y="213888"/>
                  <a:pt x="2135437" y="400110"/>
                </a:cubicBezTo>
                <a:cubicBezTo>
                  <a:pt x="1904332" y="421555"/>
                  <a:pt x="1745799" y="347449"/>
                  <a:pt x="1580223" y="400110"/>
                </a:cubicBezTo>
                <a:cubicBezTo>
                  <a:pt x="1414647" y="452771"/>
                  <a:pt x="1229067" y="399061"/>
                  <a:pt x="1003655" y="400110"/>
                </a:cubicBezTo>
                <a:cubicBezTo>
                  <a:pt x="778243" y="401159"/>
                  <a:pt x="737679" y="355592"/>
                  <a:pt x="491151" y="400110"/>
                </a:cubicBezTo>
                <a:cubicBezTo>
                  <a:pt x="244623" y="444628"/>
                  <a:pt x="140590" y="394249"/>
                  <a:pt x="0" y="400110"/>
                </a:cubicBezTo>
                <a:cubicBezTo>
                  <a:pt x="-3717" y="235853"/>
                  <a:pt x="1694" y="189457"/>
                  <a:pt x="0" y="0"/>
                </a:cubicBezTo>
                <a:close/>
              </a:path>
            </a:pathLst>
          </a:custGeom>
          <a:noFill/>
          <a:ln w="9525">
            <a:solidFill>
              <a:schemeClr val="bg2">
                <a:lumMod val="40000"/>
                <a:lumOff val="60000"/>
              </a:schemeClr>
            </a:solidFill>
            <a:extLst>
              <a:ext uri="{C807C97D-BFC1-408E-A445-0C87EB9F89A2}">
                <ask:lineSketchStyleProps xmlns="" xmlns:ask="http://schemas.microsoft.com/office/drawing/2018/sketchyshapes" sd="691127627">
                  <a:prstGeom prst="rect">
                    <a:avLst/>
                  </a:prstGeom>
                  <ask:type>
                    <ask:lineSketchScribble/>
                  </ask:type>
                </ask:lineSketchStyleProps>
              </a:ext>
            </a:extLst>
          </a:ln>
          <a:effectLst>
            <a:outerShdw blurRad="50800" dist="38100" algn="l" rotWithShape="0">
              <a:prstClr val="black">
                <a:alpha val="40000"/>
              </a:prstClr>
            </a:outerShdw>
          </a:effectLst>
        </p:spPr>
        <p:txBody>
          <a:bodyPr wrap="square">
            <a:spAutoFit/>
          </a:bodyPr>
          <a:lstStyle/>
          <a:p>
            <a:r>
              <a:rPr lang="en-US" sz="2000" b="1" cap="all" spc="600" dirty="0">
                <a:solidFill>
                  <a:schemeClr val="tx2">
                    <a:lumMod val="10000"/>
                  </a:schemeClr>
                </a:solidFill>
                <a:latin typeface="+mj-lt"/>
                <a:ea typeface="Batang" panose="02030600000101010101" pitchFamily="18" charset="-127"/>
                <a:cs typeface="+mj-cs"/>
              </a:rPr>
              <a:t>chip</a:t>
            </a:r>
            <a:r>
              <a:rPr lang="en-US" sz="2000" b="1" cap="all" spc="600" dirty="0">
                <a:solidFill>
                  <a:schemeClr val="tx2">
                    <a:lumMod val="10000"/>
                  </a:schemeClr>
                </a:solidFill>
                <a:effectLst/>
                <a:latin typeface="+mj-lt"/>
                <a:ea typeface="Batang" panose="02030600000101010101" pitchFamily="18" charset="-127"/>
                <a:cs typeface="+mj-cs"/>
              </a:rPr>
              <a:t>-seq</a:t>
            </a:r>
            <a:endParaRPr lang="en-US" sz="2000" dirty="0"/>
          </a:p>
        </p:txBody>
      </p:sp>
      <p:sp>
        <p:nvSpPr>
          <p:cNvPr id="10" name="TextBox 9">
            <a:extLst>
              <a:ext uri="{FF2B5EF4-FFF2-40B4-BE49-F238E27FC236}">
                <a16:creationId xmlns="" xmlns:a16="http://schemas.microsoft.com/office/drawing/2014/main" id="{EAF2040C-22A9-4E58-B9FA-2D0F22BA7B82}"/>
              </a:ext>
            </a:extLst>
          </p:cNvPr>
          <p:cNvSpPr txBox="1"/>
          <p:nvPr/>
        </p:nvSpPr>
        <p:spPr>
          <a:xfrm>
            <a:off x="5277869" y="477351"/>
            <a:ext cx="6580755" cy="2862322"/>
          </a:xfrm>
          <a:prstGeom prst="rect">
            <a:avLst/>
          </a:prstGeom>
          <a:noFill/>
        </p:spPr>
        <p:txBody>
          <a:bodyPr wrap="square">
            <a:spAutoFit/>
          </a:bodyPr>
          <a:lstStyle/>
          <a:p>
            <a:pPr marL="342900" marR="0" lvl="0" indent="-342900" algn="just" rtl="0">
              <a:spcBef>
                <a:spcPts val="0"/>
              </a:spcBef>
              <a:spcAft>
                <a:spcPts val="0"/>
              </a:spcAft>
              <a:buFont typeface="Arial" panose="020B0604020202020204" pitchFamily="34" charset="0"/>
              <a:buChar char="•"/>
              <a:tabLst>
                <a:tab pos="266700" algn="l"/>
              </a:tabLst>
            </a:pPr>
            <a:r>
              <a:rPr lang="en-US" sz="1800"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Maximum resolution is Single nucleotide.</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a:p>
            <a:pPr marL="342900" marR="0" lvl="0" indent="-342900" algn="just">
              <a:spcBef>
                <a:spcPts val="0"/>
              </a:spcBef>
              <a:spcAft>
                <a:spcPts val="0"/>
              </a:spcAft>
              <a:buFont typeface="Arial" panose="020B0604020202020204" pitchFamily="34" charset="0"/>
              <a:buChar char="•"/>
              <a:tabLst>
                <a:tab pos="266700" algn="l"/>
              </a:tabLst>
            </a:pPr>
            <a:r>
              <a:rPr lang="en-US" sz="1800"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Coverage is Limited only by align ability of reads to the genome; increases with read length; many repetitive regions can be covered.</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a:p>
            <a:pPr marL="342900" marR="0" lvl="0" indent="-342900" algn="just">
              <a:spcBef>
                <a:spcPts val="0"/>
              </a:spcBef>
              <a:spcAft>
                <a:spcPts val="0"/>
              </a:spcAft>
              <a:buFont typeface="Arial" panose="020B0604020202020204" pitchFamily="34" charset="0"/>
              <a:buChar char="•"/>
              <a:tabLst>
                <a:tab pos="266700" algn="l"/>
              </a:tabLst>
            </a:pPr>
            <a:r>
              <a:rPr lang="en-US" sz="1800"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Flexibility, Genome-wide assay of any sequenced organism </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a:p>
            <a:pPr marL="342900" marR="0" lvl="0" indent="-342900" algn="just">
              <a:spcBef>
                <a:spcPts val="0"/>
              </a:spcBef>
              <a:spcAft>
                <a:spcPts val="0"/>
              </a:spcAft>
              <a:buFont typeface="Arial" panose="020B0604020202020204" pitchFamily="34" charset="0"/>
              <a:buChar char="•"/>
              <a:tabLst>
                <a:tab pos="266700" algn="l"/>
              </a:tabLst>
            </a:pPr>
            <a:r>
              <a:rPr lang="en-US" sz="1800"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Source of platform noise, Some GC bias can be present</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a:p>
            <a:pPr marL="342900" marR="0" lvl="0" indent="-342900" algn="just">
              <a:spcBef>
                <a:spcPts val="0"/>
              </a:spcBef>
              <a:spcAft>
                <a:spcPts val="0"/>
              </a:spcAft>
              <a:buFont typeface="Arial" panose="020B0604020202020204" pitchFamily="34" charset="0"/>
              <a:buChar char="•"/>
              <a:tabLst>
                <a:tab pos="266700" algn="l"/>
              </a:tabLst>
            </a:pPr>
            <a:r>
              <a:rPr lang="en-US" sz="1800"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Required amount of ChIP DNA, Low (10-50 ng)</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a:p>
            <a:pPr marL="342900" indent="-342900" algn="just">
              <a:buFont typeface="Arial" panose="020B0604020202020204" pitchFamily="34" charset="0"/>
              <a:buChar char="•"/>
              <a:tabLst>
                <a:tab pos="266700" algn="l"/>
              </a:tabLst>
            </a:pPr>
            <a:r>
              <a:rPr lang="en-US"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Amplification, Less</a:t>
            </a:r>
            <a:r>
              <a:rPr lang="en-US" kern="100" dirty="0">
                <a:solidFill>
                  <a:srgbClr val="444444"/>
                </a:solidFill>
                <a:latin typeface="Abadi" panose="020B0604020104020204" pitchFamily="34" charset="0"/>
                <a:ea typeface="Arial" panose="020B0604020202020204" pitchFamily="34" charset="0"/>
                <a:cs typeface="Arial" panose="020B0604020202020204" pitchFamily="34" charset="0"/>
              </a:rPr>
              <a:t> </a:t>
            </a:r>
            <a:r>
              <a:rPr lang="en-US"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required; single-molecule sequencing without amplification is available.</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a:p>
            <a:pPr marL="342900" marR="0" lvl="0" indent="-342900" algn="just">
              <a:spcBef>
                <a:spcPts val="0"/>
              </a:spcBef>
              <a:spcAft>
                <a:spcPts val="0"/>
              </a:spcAft>
              <a:buFont typeface="Arial" panose="020B0604020202020204" pitchFamily="34" charset="0"/>
              <a:buChar char="•"/>
              <a:tabLst>
                <a:tab pos="266700" algn="l"/>
              </a:tabLst>
            </a:pPr>
            <a:r>
              <a:rPr lang="en-US" sz="1800" kern="100" dirty="0">
                <a:solidFill>
                  <a:srgbClr val="444444"/>
                </a:solidFill>
                <a:effectLst/>
                <a:latin typeface="Abadi" panose="020B0604020104020204" pitchFamily="34" charset="0"/>
                <a:ea typeface="Arial" panose="020B0604020202020204" pitchFamily="34" charset="0"/>
                <a:cs typeface="Arial" panose="020B0604020202020204" pitchFamily="34" charset="0"/>
              </a:rPr>
              <a:t>Multiplexing is possible</a:t>
            </a:r>
            <a:endParaRPr lang="en-US" sz="1200" kern="100" dirty="0">
              <a:effectLst/>
              <a:latin typeface="Abadi" panose="020B0604020104020204" pitchFamily="34" charset="0"/>
              <a:ea typeface="SimSun" panose="02010600030101010101" pitchFamily="2" charset="-122"/>
              <a:cs typeface="Arial" panose="020B0604020202020204" pitchFamily="34" charset="0"/>
            </a:endParaRPr>
          </a:p>
        </p:txBody>
      </p:sp>
      <p:sp>
        <p:nvSpPr>
          <p:cNvPr id="12" name="TextBox 11">
            <a:extLst>
              <a:ext uri="{FF2B5EF4-FFF2-40B4-BE49-F238E27FC236}">
                <a16:creationId xmlns="" xmlns:a16="http://schemas.microsoft.com/office/drawing/2014/main" id="{FB978032-C304-4E07-9448-54A73F377751}"/>
              </a:ext>
            </a:extLst>
          </p:cNvPr>
          <p:cNvSpPr txBox="1"/>
          <p:nvPr/>
        </p:nvSpPr>
        <p:spPr>
          <a:xfrm>
            <a:off x="5432140" y="4529138"/>
            <a:ext cx="6272212" cy="1200329"/>
          </a:xfrm>
          <a:prstGeom prst="rect">
            <a:avLst/>
          </a:prstGeom>
          <a:noFill/>
        </p:spPr>
        <p:txBody>
          <a:bodyPr wrap="square">
            <a:spAutoFit/>
          </a:bodyPr>
          <a:lstStyle/>
          <a:p>
            <a:pPr marL="342900" marR="0" lvl="0" indent="-342900" algn="just" rtl="0">
              <a:spcBef>
                <a:spcPts val="0"/>
              </a:spcBef>
              <a:spcAft>
                <a:spcPts val="0"/>
              </a:spcAft>
              <a:buFont typeface="Arial" panose="020B0604020202020204" pitchFamily="34" charset="0"/>
              <a:buChar char="•"/>
              <a:tabLst>
                <a:tab pos="266700" algn="l"/>
              </a:tabLst>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The biggest disadvantage of ChIP-seq is the cost compared to ChIP-chip.</a:t>
            </a:r>
          </a:p>
          <a:p>
            <a:pPr marL="342900" marR="0" lvl="0" indent="-342900" algn="just">
              <a:spcBef>
                <a:spcPts val="0"/>
              </a:spcBef>
              <a:spcAft>
                <a:spcPts val="0"/>
              </a:spcAft>
              <a:buFont typeface="Arial" panose="020B0604020202020204" pitchFamily="34" charset="0"/>
              <a:buChar char="•"/>
              <a:tabLst>
                <a:tab pos="266700" algn="l"/>
              </a:tabLst>
            </a:pPr>
            <a:r>
              <a:rPr lang="en-US" kern="100" dirty="0">
                <a:solidFill>
                  <a:schemeClr val="tx2">
                    <a:lumMod val="10000"/>
                  </a:schemeClr>
                </a:solidFill>
                <a:effectLst/>
                <a:latin typeface="Abadi" panose="020B0604020104020204" pitchFamily="34" charset="0"/>
                <a:ea typeface="SimSun" panose="02010600030101010101" pitchFamily="2" charset="-122"/>
                <a:cs typeface="Arial" panose="020B0604020202020204" pitchFamily="34" charset="0"/>
              </a:rPr>
              <a:t>  ChIP-seq requires a lot of tissue, which can be prohibitive for some rare sample types </a:t>
            </a:r>
          </a:p>
        </p:txBody>
      </p:sp>
    </p:spTree>
    <p:extLst>
      <p:ext uri="{BB962C8B-B14F-4D97-AF65-F5344CB8AC3E}">
        <p14:creationId xmlns:p14="http://schemas.microsoft.com/office/powerpoint/2010/main" val="1320108122"/>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8">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0" name="Ink 10">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20"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1" name="Rectangle 12">
            <a:extLst>
              <a:ext uri="{FF2B5EF4-FFF2-40B4-BE49-F238E27FC236}">
                <a16:creationId xmlns="" xmlns:a16="http://schemas.microsoft.com/office/drawing/2014/main" id="{8EF7D2E8-5F8A-4E0B-9647-8072A94A09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4">
            <a:extLst>
              <a:ext uri="{FF2B5EF4-FFF2-40B4-BE49-F238E27FC236}">
                <a16:creationId xmlns="" xmlns:a16="http://schemas.microsoft.com/office/drawing/2014/main" id="{86A6E2CC-84C1-424C-A664-BC849F6D0A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EDDA12C-9B57-497E-8B93-3F499F047D26}"/>
              </a:ext>
            </a:extLst>
          </p:cNvPr>
          <p:cNvSpPr>
            <a:spLocks noGrp="1"/>
          </p:cNvSpPr>
          <p:nvPr>
            <p:ph type="title"/>
          </p:nvPr>
        </p:nvSpPr>
        <p:spPr>
          <a:xfrm>
            <a:off x="828675" y="5791201"/>
            <a:ext cx="10534650" cy="609600"/>
          </a:xfrm>
        </p:spPr>
        <p:txBody>
          <a:bodyPr vert="horz" lIns="91440" tIns="45720" rIns="91440" bIns="45720" rtlCol="0" anchor="ctr">
            <a:normAutofit fontScale="90000"/>
          </a:bodyPr>
          <a:lstStyle/>
          <a:p>
            <a:pPr algn="ctr"/>
            <a:r>
              <a:rPr lang="en-US" sz="3600" b="1" dirty="0">
                <a:solidFill>
                  <a:schemeClr val="tx2">
                    <a:lumMod val="10000"/>
                  </a:schemeClr>
                </a:solidFill>
              </a:rPr>
              <a:t>Thank you </a:t>
            </a:r>
          </a:p>
        </p:txBody>
      </p:sp>
      <p:pic>
        <p:nvPicPr>
          <p:cNvPr id="23" name="Graphic 5" descr="Handshake">
            <a:extLst>
              <a:ext uri="{FF2B5EF4-FFF2-40B4-BE49-F238E27FC236}">
                <a16:creationId xmlns="" xmlns:a16="http://schemas.microsoft.com/office/drawing/2014/main" id="{F6796193-622E-4DA1-B671-CE31CF39B4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065658" y="481013"/>
            <a:ext cx="4060683" cy="4060683"/>
          </a:xfrm>
          <a:prstGeom prst="rect">
            <a:avLst/>
          </a:prstGeom>
        </p:spPr>
      </p:pic>
    </p:spTree>
    <p:extLst>
      <p:ext uri="{BB962C8B-B14F-4D97-AF65-F5344CB8AC3E}">
        <p14:creationId xmlns:p14="http://schemas.microsoft.com/office/powerpoint/2010/main" val="106581457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out)">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DEB2E8C4-C3E7-4048-A43D-9859510CFA9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 xmlns:a16="http://schemas.microsoft.com/office/drawing/2014/main" id="{24D29CCB-7956-4E3E-8880-304085F04BF4}"/>
                  </a:ext>
                  <a:ext uri="{C183D7F6-B498-43B3-948B-1728B52AA6E4}">
                    <adec:decorative xmlns=""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 xmlns:p16="http://schemas.microsoft.com/office/powerpoint/2015/main" val="1"/>
                  </p:ext>
                </p:extLst>
              </p14:nvPr>
            </p14:nvContentPartPr>
            <p14:xfrm>
              <a:off x="12490710" y="6342652"/>
              <a:ext cx="360" cy="360"/>
            </p14:xfrm>
          </p:contentPart>
        </mc:Choice>
        <mc:Fallback xmlns="">
          <p:pic>
            <p:nvPicPr>
              <p:cNvPr id="34" name="Ink 3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6" name="Rectangle 35">
            <a:extLst>
              <a:ext uri="{FF2B5EF4-FFF2-40B4-BE49-F238E27FC236}">
                <a16:creationId xmlns="" xmlns:a16="http://schemas.microsoft.com/office/drawing/2014/main" id="{31AA1E1C-DA67-488F-A983-F3ABD792C3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DC46DA5A-CECD-42F0-A57E-8D5BAE3627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 xmlns:a16="http://schemas.microsoft.com/office/drawing/2014/main" id="{1BBFDD63-AD5F-4E42-979B-2FBDE34509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6">
            <a:extLst>
              <a:ext uri="{FF2B5EF4-FFF2-40B4-BE49-F238E27FC236}">
                <a16:creationId xmlns="" xmlns:a16="http://schemas.microsoft.com/office/drawing/2014/main" id="{C700A9C2-5B99-488A-8884-76AB40DEF2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 xmlns:a16="http://schemas.microsoft.com/office/drawing/2014/main" id="{6853F66F-50F6-490C-A635-810223E35544}"/>
              </a:ext>
            </a:extLst>
          </p:cNvPr>
          <p:cNvPicPr>
            <a:picLocks noChangeAspect="1"/>
          </p:cNvPicPr>
          <p:nvPr/>
        </p:nvPicPr>
        <p:blipFill rotWithShape="1">
          <a:blip r:embed="rId5">
            <a:extLst>
              <a:ext uri="{28A0092B-C50C-407E-A947-70E740481C1C}">
                <a14:useLocalDpi xmlns:a14="http://schemas.microsoft.com/office/drawing/2010/main" val="0"/>
              </a:ext>
            </a:extLst>
          </a:blip>
          <a:srcRect t="15188" r="2" b="26844"/>
          <a:stretch/>
        </p:blipFill>
        <p:spPr>
          <a:xfrm>
            <a:off x="939361" y="911583"/>
            <a:ext cx="4925667" cy="3720349"/>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 xmlns:a16="http://schemas.microsoft.com/office/drawing/2014/main" id="{AABDB02C-700D-4121-B1D1-CCB58F4BE5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6">
            <a:extLst>
              <a:ext uri="{FF2B5EF4-FFF2-40B4-BE49-F238E27FC236}">
                <a16:creationId xmlns="" xmlns:a16="http://schemas.microsoft.com/office/drawing/2014/main" id="{0B1B938D-F136-428F-BAEA-A69ADA053E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3A8A364E-D8B0-48F9-BA82-224A320E6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8246" y="994424"/>
            <a:ext cx="4914393" cy="3637507"/>
          </a:xfrm>
          <a:prstGeom prst="rect">
            <a:avLst/>
          </a:prstGeom>
        </p:spPr>
      </p:pic>
    </p:spTree>
    <p:extLst>
      <p:ext uri="{BB962C8B-B14F-4D97-AF65-F5344CB8AC3E}">
        <p14:creationId xmlns:p14="http://schemas.microsoft.com/office/powerpoint/2010/main" val="37233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 xmlns:a16="http://schemas.microsoft.com/office/drawing/2014/main" id="{08BE10F4-B094-421F-9207-DB40783C4B80}"/>
              </a:ext>
            </a:extLst>
          </p:cNvPr>
          <p:cNvGraphicFramePr>
            <a:graphicFrameLocks noGrp="1"/>
          </p:cNvGraphicFramePr>
          <p:nvPr>
            <p:ph idx="1"/>
            <p:extLst>
              <p:ext uri="{D42A27DB-BD31-4B8C-83A1-F6EECF244321}">
                <p14:modId xmlns:p14="http://schemas.microsoft.com/office/powerpoint/2010/main" val="3296642467"/>
              </p:ext>
            </p:extLst>
          </p:nvPr>
        </p:nvGraphicFramePr>
        <p:xfrm>
          <a:off x="267545" y="244061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 xmlns:a16="http://schemas.microsoft.com/office/drawing/2014/main" id="{E8443453-59EB-42D4-9061-FA487F9DE7C4}"/>
              </a:ext>
            </a:extLst>
          </p:cNvPr>
          <p:cNvSpPr txBox="1"/>
          <p:nvPr/>
        </p:nvSpPr>
        <p:spPr>
          <a:xfrm>
            <a:off x="281831" y="2440616"/>
            <a:ext cx="6098240" cy="646331"/>
          </a:xfrm>
          <a:prstGeom prst="rect">
            <a:avLst/>
          </a:prstGeom>
          <a:noFill/>
        </p:spPr>
        <p:txBody>
          <a:bodyPr wrap="square">
            <a:spAutoFit/>
          </a:bodyPr>
          <a:lstStyle/>
          <a:p>
            <a:r>
              <a:rPr lang="en-US" sz="3200" dirty="0"/>
              <a:t> </a:t>
            </a:r>
            <a:r>
              <a:rPr lang="en-US" sz="3600" dirty="0">
                <a:solidFill>
                  <a:schemeClr val="tx2">
                    <a:lumMod val="10000"/>
                  </a:schemeClr>
                </a:solidFill>
              </a:rPr>
              <a:t>Advantage ChIP-chip</a:t>
            </a:r>
            <a:endParaRPr lang="en-US" sz="1600" dirty="0">
              <a:solidFill>
                <a:schemeClr val="tx2">
                  <a:lumMod val="10000"/>
                </a:schemeClr>
              </a:solidFill>
            </a:endParaRPr>
          </a:p>
        </p:txBody>
      </p:sp>
      <p:sp>
        <p:nvSpPr>
          <p:cNvPr id="13" name="Rectangle: Rounded Corners 12">
            <a:extLst>
              <a:ext uri="{FF2B5EF4-FFF2-40B4-BE49-F238E27FC236}">
                <a16:creationId xmlns="" xmlns:a16="http://schemas.microsoft.com/office/drawing/2014/main" id="{9921BC9A-5A10-4FEE-8468-0033CDA34FE5}"/>
              </a:ext>
            </a:extLst>
          </p:cNvPr>
          <p:cNvSpPr/>
          <p:nvPr/>
        </p:nvSpPr>
        <p:spPr>
          <a:xfrm>
            <a:off x="267543" y="1226719"/>
            <a:ext cx="10766613" cy="11631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dirty="0">
                <a:solidFill>
                  <a:schemeClr val="tx2">
                    <a:lumMod val="10000"/>
                  </a:schemeClr>
                </a:solidFill>
                <a:latin typeface="Abadi" panose="020B0604020104020204" pitchFamily="34" charset="0"/>
              </a:rPr>
              <a:t>ChIP-exo has been shown to give up to single base pair resolution in identifying protein binding locations. This contrasts with ChIP-seq which can locate a protein's binding site only to with ±300 base pairs.</a:t>
            </a:r>
          </a:p>
          <a:p>
            <a:endParaRPr lang="en-US" dirty="0"/>
          </a:p>
        </p:txBody>
      </p:sp>
      <p:sp>
        <p:nvSpPr>
          <p:cNvPr id="14" name="TextBox 13">
            <a:extLst>
              <a:ext uri="{FF2B5EF4-FFF2-40B4-BE49-F238E27FC236}">
                <a16:creationId xmlns="" xmlns:a16="http://schemas.microsoft.com/office/drawing/2014/main" id="{32F9C978-7C22-4425-A01E-48E5F09C3054}"/>
              </a:ext>
            </a:extLst>
          </p:cNvPr>
          <p:cNvSpPr txBox="1"/>
          <p:nvPr/>
        </p:nvSpPr>
        <p:spPr>
          <a:xfrm>
            <a:off x="384086" y="440392"/>
            <a:ext cx="11201402" cy="646331"/>
          </a:xfrm>
          <a:prstGeom prst="rect">
            <a:avLst/>
          </a:prstGeom>
          <a:noFill/>
        </p:spPr>
        <p:txBody>
          <a:bodyPr wrap="square">
            <a:spAutoFit/>
          </a:bodyPr>
          <a:lstStyle/>
          <a:p>
            <a:r>
              <a:rPr lang="en-US" sz="3600" dirty="0">
                <a:solidFill>
                  <a:schemeClr val="tx2">
                    <a:lumMod val="10000"/>
                  </a:schemeClr>
                </a:solidFill>
              </a:rPr>
              <a:t>Advantage ChIP-exo</a:t>
            </a:r>
          </a:p>
        </p:txBody>
      </p:sp>
    </p:spTree>
    <p:extLst>
      <p:ext uri="{BB962C8B-B14F-4D97-AF65-F5344CB8AC3E}">
        <p14:creationId xmlns:p14="http://schemas.microsoft.com/office/powerpoint/2010/main" val="1994838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9" grpId="0"/>
      <p:bldP spid="13" grpId="0" animBg="1"/>
      <p:bldP spid="14" grpId="0"/>
    </p:bldLst>
  </p:timing>
</p:sld>
</file>

<file path=ppt/theme/theme1.xml><?xml version="1.0" encoding="utf-8"?>
<a:theme xmlns:a="http://schemas.openxmlformats.org/drawingml/2006/main" name="ArchiveVTI">
  <a:themeElements>
    <a:clrScheme name="Custom 54">
      <a:dk1>
        <a:srgbClr val="94C9E7"/>
      </a:dk1>
      <a:lt1>
        <a:srgbClr val="EFC3C8"/>
      </a:lt1>
      <a:dk2>
        <a:srgbClr val="C4E1F2"/>
      </a:dk2>
      <a:lt2>
        <a:srgbClr val="D86B77"/>
      </a:lt2>
      <a:accent1>
        <a:srgbClr val="4EA5D8"/>
      </a:accent1>
      <a:accent2>
        <a:srgbClr val="9F2936"/>
      </a:accent2>
      <a:accent3>
        <a:srgbClr val="1B587C"/>
      </a:accent3>
      <a:accent4>
        <a:srgbClr val="4E8542"/>
      </a:accent4>
      <a:accent5>
        <a:srgbClr val="604878"/>
      </a:accent5>
      <a:accent6>
        <a:srgbClr val="4EA5D8"/>
      </a:accent6>
      <a:hlink>
        <a:srgbClr val="6B9F25"/>
      </a:hlink>
      <a:folHlink>
        <a:srgbClr val="4EA5D8"/>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emplate/>
  <TotalTime>1256</TotalTime>
  <Words>4572</Words>
  <Application>Microsoft Office PowerPoint</Application>
  <PresentationFormat>Custom</PresentationFormat>
  <Paragraphs>315</Paragraphs>
  <Slides>71</Slides>
  <Notes>0</Notes>
  <HiddenSlides>7</HiddenSlides>
  <MMClips>1</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ArchiveVTI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 programs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 hamza</dc:creator>
  <cp:lastModifiedBy>HP</cp:lastModifiedBy>
  <cp:revision>52</cp:revision>
  <dcterms:created xsi:type="dcterms:W3CDTF">2022-02-09T22:00:05Z</dcterms:created>
  <dcterms:modified xsi:type="dcterms:W3CDTF">2022-02-20T06:36:57Z</dcterms:modified>
</cp:coreProperties>
</file>